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26E3-BF5E-4F4D-8F2D-612FDDE3F25E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2EB04-2965-4261-A2A0-37C9CCF3D2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5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0009-1C6F-4003-B5ED-76C88E5F2D75}" type="datetimeFigureOut">
              <a:rPr lang="cs-CZ" smtClean="0"/>
              <a:pPr/>
              <a:t>17.10.2018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C445-0FDA-483B-950A-3849A736C19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257.jpg"/>
          <p:cNvPicPr>
            <a:picLocks noChangeAspect="1"/>
          </p:cNvPicPr>
          <p:nvPr/>
        </p:nvPicPr>
        <p:blipFill rotWithShape="1">
          <a:blip r:embed="rId2"/>
          <a:srcRect t="29674" b="9375"/>
          <a:stretch/>
        </p:blipFill>
        <p:spPr>
          <a:xfrm>
            <a:off x="-10305" y="2201274"/>
            <a:ext cx="9144000" cy="41800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300" smtClean="0"/>
              <a:t>Státní regulační komise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4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smtClean="0"/>
              <a:t>Jak jsme chtěli bydlet                                                                                                                                               Petr Kučera, 18.10.2018</a:t>
            </a:r>
            <a:endParaRPr lang="cs-CZ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300" smtClean="0"/>
              <a:t>Děkuji za pozornost ;)</a:t>
            </a:r>
          </a:p>
        </p:txBody>
      </p:sp>
      <p:pic>
        <p:nvPicPr>
          <p:cNvPr id="6" name="Obrázek 5" descr="domy-pro-chude-obce-prazske (6).jpg"/>
          <p:cNvPicPr>
            <a:picLocks noChangeAspect="1"/>
          </p:cNvPicPr>
          <p:nvPr/>
        </p:nvPicPr>
        <p:blipFill>
          <a:blip r:embed="rId2" cstate="print"/>
          <a:srcRect l="5938" t="7788" r="6075" b="3741"/>
          <a:stretch>
            <a:fillRect/>
          </a:stretch>
        </p:blipFill>
        <p:spPr>
          <a:xfrm>
            <a:off x="5508104" y="3933056"/>
            <a:ext cx="3642591" cy="2910138"/>
          </a:xfrm>
          <a:prstGeom prst="rect">
            <a:avLst/>
          </a:prstGeom>
        </p:spPr>
      </p:pic>
      <p:pic>
        <p:nvPicPr>
          <p:cNvPr id="7" name="Obrázek 6" descr="domy-pro-chude-obce-prazske (1).jpg"/>
          <p:cNvPicPr>
            <a:picLocks noChangeAspect="1"/>
          </p:cNvPicPr>
          <p:nvPr/>
        </p:nvPicPr>
        <p:blipFill>
          <a:blip r:embed="rId3" cstate="print"/>
          <a:srcRect t="19961" b="4082"/>
          <a:stretch>
            <a:fillRect/>
          </a:stretch>
        </p:blipFill>
        <p:spPr>
          <a:xfrm>
            <a:off x="-2" y="476672"/>
            <a:ext cx="9144002" cy="3230421"/>
          </a:xfrm>
          <a:prstGeom prst="rect">
            <a:avLst/>
          </a:prstGeom>
        </p:spPr>
      </p:pic>
      <p:pic>
        <p:nvPicPr>
          <p:cNvPr id="8" name="Obrázek 7" descr="domy-pro-chude-obce-prazske (8).jpg"/>
          <p:cNvPicPr>
            <a:picLocks noChangeAspect="1"/>
          </p:cNvPicPr>
          <p:nvPr/>
        </p:nvPicPr>
        <p:blipFill>
          <a:blip r:embed="rId4" cstate="print"/>
          <a:srcRect l="24314" r="26635"/>
          <a:stretch>
            <a:fillRect/>
          </a:stretch>
        </p:blipFill>
        <p:spPr>
          <a:xfrm>
            <a:off x="-1" y="3933056"/>
            <a:ext cx="5292081" cy="292494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98164" y="66436"/>
            <a:ext cx="294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1937-39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2" y="66110"/>
            <a:ext cx="5939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pc="300" smtClean="0"/>
              <a:t>Domy pro chudé pražské obce</a:t>
            </a:r>
            <a:endParaRPr lang="cs-CZ" sz="1600" b="1" spc="300" dirty="0"/>
          </a:p>
        </p:txBody>
      </p:sp>
    </p:spTree>
    <p:extLst>
      <p:ext uri="{BB962C8B-B14F-4D97-AF65-F5344CB8AC3E}">
        <p14:creationId xmlns:p14="http://schemas.microsoft.com/office/powerpoint/2010/main" val="2944284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astavba.jpg"/>
          <p:cNvPicPr>
            <a:picLocks noChangeAspect="1"/>
          </p:cNvPicPr>
          <p:nvPr/>
        </p:nvPicPr>
        <p:blipFill rotWithShape="1">
          <a:blip r:embed="rId2"/>
          <a:srcRect t="3740"/>
          <a:stretch/>
        </p:blipFill>
        <p:spPr>
          <a:xfrm>
            <a:off x="432" y="460080"/>
            <a:ext cx="9144000" cy="60248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2" y="66110"/>
            <a:ext cx="9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pc="300" smtClean="0"/>
              <a:t>Výsledky prvorepublikového plánování 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11" y="6520613"/>
            <a:ext cx="9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Orientační plán Hlavního města Prahy a okolí z roku 1938  (zdroj: IPR Praha)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4697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6147"/>
          <a:stretch/>
        </p:blipFill>
        <p:spPr>
          <a:xfrm>
            <a:off x="0" y="748146"/>
            <a:ext cx="9144000" cy="572654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98164" y="66436"/>
            <a:ext cx="294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216 000 obyvatel, 8 obvodů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2" y="66110"/>
            <a:ext cx="619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pc="300" smtClean="0"/>
              <a:t>Královské hlavní město Praha</a:t>
            </a:r>
            <a:endParaRPr lang="cs-CZ" sz="1600" b="1" spc="300" dirty="0"/>
          </a:p>
        </p:txBody>
      </p:sp>
    </p:spTree>
    <p:extLst>
      <p:ext uri="{BB962C8B-B14F-4D97-AF65-F5344CB8AC3E}">
        <p14:creationId xmlns:p14="http://schemas.microsoft.com/office/powerpoint/2010/main" val="2913262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6198164" y="66436"/>
            <a:ext cx="294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667 000 obyvatel, 19 obvodů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2" y="66110"/>
            <a:ext cx="619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pc="300" smtClean="0"/>
              <a:t>Velká Praha</a:t>
            </a:r>
            <a:endParaRPr lang="cs-CZ" sz="1600" b="1" spc="3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 b="6035"/>
          <a:stretch/>
        </p:blipFill>
        <p:spPr>
          <a:xfrm>
            <a:off x="0" y="674256"/>
            <a:ext cx="9144000" cy="58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01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871"/>
          <a:stretch/>
        </p:blipFill>
        <p:spPr>
          <a:xfrm>
            <a:off x="0" y="411186"/>
            <a:ext cx="9144000" cy="62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69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6198164" y="66436"/>
            <a:ext cx="294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1924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2" y="66110"/>
            <a:ext cx="5939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pc="300" smtClean="0"/>
              <a:t>Celkový regulační plán „Zelený tisk“</a:t>
            </a:r>
            <a:endParaRPr lang="cs-CZ" sz="1600" b="1" spc="3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"/>
          <a:stretch/>
        </p:blipFill>
        <p:spPr>
          <a:xfrm>
            <a:off x="0" y="427156"/>
            <a:ext cx="9144000" cy="609345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11" y="6520613"/>
            <a:ext cx="9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(zdroj: IPR Praha)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63893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7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8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2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2017-05-22_002343.jpg"/>
          <p:cNvPicPr>
            <a:picLocks noChangeAspect="1"/>
          </p:cNvPicPr>
          <p:nvPr/>
        </p:nvPicPr>
        <p:blipFill>
          <a:blip r:embed="rId2"/>
          <a:srcRect l="15790" r="4145"/>
          <a:stretch>
            <a:fillRect/>
          </a:stretch>
        </p:blipFill>
        <p:spPr>
          <a:xfrm>
            <a:off x="0" y="552991"/>
            <a:ext cx="9144000" cy="580496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411" y="6520613"/>
            <a:ext cx="9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Přehledný regulační a zastavovací plán  (1930, SRK)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2" y="66110"/>
            <a:ext cx="9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pc="300" smtClean="0"/>
              <a:t>Urbanistická struktura                                                         </a:t>
            </a:r>
            <a:r>
              <a:rPr lang="cs-CZ" sz="1600" smtClean="0"/>
              <a:t>idea versus praxe  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4697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7-05-22_002122.jpg"/>
          <p:cNvPicPr>
            <a:picLocks noChangeAspect="1"/>
          </p:cNvPicPr>
          <p:nvPr/>
        </p:nvPicPr>
        <p:blipFill>
          <a:blip r:embed="rId2"/>
          <a:srcRect l="18469" r="1867"/>
          <a:stretch>
            <a:fillRect/>
          </a:stretch>
        </p:blipFill>
        <p:spPr>
          <a:xfrm>
            <a:off x="0" y="473915"/>
            <a:ext cx="9144000" cy="60007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2" y="66110"/>
            <a:ext cx="9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spc="300" smtClean="0"/>
              <a:t>Urbanistická struktura                                                         </a:t>
            </a:r>
            <a:r>
              <a:rPr lang="cs-CZ" sz="1600" smtClean="0"/>
              <a:t>idea versus praxe    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11" y="6520613"/>
            <a:ext cx="9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smtClean="0"/>
              <a:t>Dílčí regulační plán sídliště pražské obce  (1935, L.Machoň)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4697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103</Words>
  <Application>Microsoft Office PowerPoint</Application>
  <PresentationFormat>Předvádění na obrazovce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Marie</dc:creator>
  <cp:lastModifiedBy>Petr Kučera</cp:lastModifiedBy>
  <cp:revision>119</cp:revision>
  <cp:lastPrinted>2016-01-26T14:07:11Z</cp:lastPrinted>
  <dcterms:created xsi:type="dcterms:W3CDTF">2016-01-25T07:02:00Z</dcterms:created>
  <dcterms:modified xsi:type="dcterms:W3CDTF">2018-10-17T09:17:06Z</dcterms:modified>
</cp:coreProperties>
</file>