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63" r:id="rId2"/>
    <p:sldId id="370" r:id="rId3"/>
    <p:sldId id="273" r:id="rId4"/>
    <p:sldId id="366" r:id="rId5"/>
    <p:sldId id="368" r:id="rId6"/>
    <p:sldId id="272" r:id="rId7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nka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DB7D00"/>
    <a:srgbClr val="00AF3F"/>
    <a:srgbClr val="F9E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748" autoAdjust="0"/>
    <p:restoredTop sz="82340" autoAdjust="0"/>
  </p:normalViewPr>
  <p:slideViewPr>
    <p:cSldViewPr>
      <p:cViewPr varScale="1">
        <p:scale>
          <a:sx n="90" d="100"/>
          <a:sy n="90" d="100"/>
        </p:scale>
        <p:origin x="-7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-2100" y="-96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12831D-9DFE-455D-B5B7-81C060291C27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AD54ECC-A4E7-46CA-98F7-A2BB246563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01370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E57D3EB-CFF4-445C-A219-3A3377BB1BBB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BD512D-2AF7-4702-A314-BAC250171D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365521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 bwMode="auto">
          <a:xfrm>
            <a:off x="682842" y="4603014"/>
            <a:ext cx="5438464" cy="4468099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endParaRPr lang="cs-CZ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 bwMode="auto">
          <a:xfrm>
            <a:off x="682842" y="4603014"/>
            <a:ext cx="5438464" cy="4468099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endParaRPr lang="cs-CZ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 bwMode="auto">
          <a:xfrm>
            <a:off x="682625" y="4603750"/>
            <a:ext cx="5438775" cy="44688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cs-CZ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 bwMode="auto">
          <a:xfrm>
            <a:off x="682625" y="4603750"/>
            <a:ext cx="5438775" cy="44688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cs-CZ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79475" y="500063"/>
            <a:ext cx="4960938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xfrm>
            <a:off x="682625" y="4387850"/>
            <a:ext cx="5438775" cy="4467225"/>
          </a:xfrm>
        </p:spPr>
        <p:txBody>
          <a:bodyPr wrap="square" numCol="1" anchor="t" anchorCtr="0" compatLnSpc="1">
            <a:prstTxWarp prst="textNoShape">
              <a:avLst/>
            </a:prstTxWarp>
            <a:normAutofit fontScale="92500"/>
          </a:bodyPr>
          <a:lstStyle/>
          <a:p>
            <a:pPr>
              <a:defRPr/>
            </a:pPr>
            <a:endParaRPr lang="cs-CZ" b="1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86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ACD4BC-74AD-4DF0-AA62-DA3AB7110ABB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/>
          <p:cNvSpPr txBox="1">
            <a:spLocks/>
          </p:cNvSpPr>
          <p:nvPr userDrawn="1"/>
        </p:nvSpPr>
        <p:spPr>
          <a:xfrm>
            <a:off x="1403350" y="3789363"/>
            <a:ext cx="7208838" cy="5762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mtClean="0"/>
              <a:t>MINISTERSTVO PRO MÍSTNÍ ROZVOJ ČR</a:t>
            </a:r>
          </a:p>
        </p:txBody>
      </p:sp>
      <p:pic>
        <p:nvPicPr>
          <p:cNvPr id="7" name="Obrázek 5" descr="mmr_cr_rgb.em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692150"/>
            <a:ext cx="25654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odnadpis 2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4" descr="mmr_cr_rgb.em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620713"/>
            <a:ext cx="2016125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4" descr="mmr_cr_rgb.em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620713"/>
            <a:ext cx="2016125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620713"/>
            <a:ext cx="2016125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mr.cz/psur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://www.mmr.cz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david.skorna@mmr.cz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2"/>
          <p:cNvSpPr>
            <a:spLocks/>
          </p:cNvSpPr>
          <p:nvPr/>
        </p:nvSpPr>
        <p:spPr bwMode="auto">
          <a:xfrm>
            <a:off x="285720" y="2000240"/>
            <a:ext cx="850112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cs-CZ" sz="4000" b="1" dirty="0" smtClean="0">
                <a:solidFill>
                  <a:srgbClr val="000099"/>
                </a:solidFill>
                <a:latin typeface="Calibri" pitchFamily="34" charset="0"/>
              </a:rPr>
              <a:t>9. Různé</a:t>
            </a:r>
          </a:p>
          <a:p>
            <a:pPr algn="ctr"/>
            <a:endParaRPr lang="cs-CZ" sz="3600" b="1" dirty="0" smtClean="0">
              <a:latin typeface="Calibri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42844" y="5300663"/>
            <a:ext cx="8786874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cs-CZ" sz="2000" b="1" dirty="0" smtClean="0">
                <a:latin typeface="Calibri" pitchFamily="34" charset="0"/>
              </a:rPr>
              <a:t>13. </a:t>
            </a:r>
            <a:r>
              <a:rPr lang="cs-CZ" sz="2000" b="1" dirty="0">
                <a:latin typeface="Calibri" pitchFamily="34" charset="0"/>
              </a:rPr>
              <a:t>zasedání Pracovní skupiny pro udržitelný </a:t>
            </a:r>
            <a:r>
              <a:rPr lang="cs-CZ" sz="2000" b="1" dirty="0" smtClean="0">
                <a:latin typeface="Calibri" pitchFamily="34" charset="0"/>
              </a:rPr>
              <a:t>rozvoj regionů</a:t>
            </a:r>
            <a:r>
              <a:rPr lang="cs-CZ" sz="2000" b="1" dirty="0">
                <a:latin typeface="Calibri" pitchFamily="34" charset="0"/>
              </a:rPr>
              <a:t>, obcí a území 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07950" y="6453188"/>
            <a:ext cx="38163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cs-CZ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27. května 2013, </a:t>
            </a:r>
            <a:r>
              <a:rPr lang="cs-CZ" sz="1400" dirty="0" smtClean="0">
                <a:latin typeface="Arial" pitchFamily="34" charset="0"/>
                <a:cs typeface="Arial" pitchFamily="34" charset="0"/>
              </a:rPr>
              <a:t>Jilská 7a, Praha 1</a:t>
            </a:r>
            <a:endParaRPr lang="cs-CZ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0" y="5084763"/>
            <a:ext cx="9144000" cy="0"/>
          </a:xfrm>
          <a:prstGeom prst="line">
            <a:avLst/>
          </a:prstGeom>
          <a:noFill/>
          <a:ln w="254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254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212968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2"/>
          <p:cNvSpPr>
            <a:spLocks/>
          </p:cNvSpPr>
          <p:nvPr/>
        </p:nvSpPr>
        <p:spPr bwMode="auto">
          <a:xfrm>
            <a:off x="285720" y="2000240"/>
            <a:ext cx="864235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cs-CZ" sz="3600" b="1" dirty="0" smtClean="0">
                <a:solidFill>
                  <a:srgbClr val="000099"/>
                </a:solidFill>
                <a:latin typeface="Calibri" pitchFamily="34" charset="0"/>
              </a:rPr>
              <a:t>Nová podoba webové stránky PSUR</a:t>
            </a:r>
          </a:p>
          <a:p>
            <a:pPr algn="ctr"/>
            <a:endParaRPr lang="cs-CZ" sz="3600" b="1" dirty="0" smtClean="0">
              <a:latin typeface="Calibri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42844" y="5300663"/>
            <a:ext cx="8786874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cs-CZ" sz="2000" b="1" dirty="0" smtClean="0">
                <a:latin typeface="Calibri" pitchFamily="34" charset="0"/>
              </a:rPr>
              <a:t>13. </a:t>
            </a:r>
            <a:r>
              <a:rPr lang="cs-CZ" sz="2000" b="1" dirty="0">
                <a:latin typeface="Calibri" pitchFamily="34" charset="0"/>
              </a:rPr>
              <a:t>zasedání Pracovní skupiny pro udržitelný </a:t>
            </a:r>
            <a:r>
              <a:rPr lang="cs-CZ" sz="2000" b="1" dirty="0" smtClean="0">
                <a:latin typeface="Calibri" pitchFamily="34" charset="0"/>
              </a:rPr>
              <a:t>rozvoj regionů</a:t>
            </a:r>
            <a:r>
              <a:rPr lang="cs-CZ" sz="2000" b="1" dirty="0">
                <a:latin typeface="Calibri" pitchFamily="34" charset="0"/>
              </a:rPr>
              <a:t>, obcí a území 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07950" y="6453188"/>
            <a:ext cx="38163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cs-CZ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27. května 2013, </a:t>
            </a:r>
            <a:r>
              <a:rPr lang="cs-CZ" sz="1400" dirty="0" smtClean="0">
                <a:latin typeface="Arial" pitchFamily="34" charset="0"/>
                <a:cs typeface="Arial" pitchFamily="34" charset="0"/>
              </a:rPr>
              <a:t>Jilská 7a, Praha 1</a:t>
            </a:r>
            <a:endParaRPr lang="cs-CZ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0" y="5084763"/>
            <a:ext cx="9144000" cy="0"/>
          </a:xfrm>
          <a:prstGeom prst="line">
            <a:avLst/>
          </a:prstGeom>
          <a:noFill/>
          <a:ln w="254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254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212968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2"/>
          <p:cNvSpPr>
            <a:spLocks noGrp="1"/>
          </p:cNvSpPr>
          <p:nvPr>
            <p:ph type="title"/>
          </p:nvPr>
        </p:nvSpPr>
        <p:spPr bwMode="auto">
          <a:xfrm>
            <a:off x="2555875" y="500042"/>
            <a:ext cx="6302405" cy="642942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charset="0"/>
              </a:rPr>
              <a:t>Nový web PSUR</a:t>
            </a:r>
          </a:p>
        </p:txBody>
      </p:sp>
      <p:pic>
        <p:nvPicPr>
          <p:cNvPr id="5" name="Zástupný symbol pro obsah 4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1707" y="1285875"/>
            <a:ext cx="6518673" cy="521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sah 1"/>
          <p:cNvSpPr>
            <a:spLocks noGrp="1"/>
          </p:cNvSpPr>
          <p:nvPr>
            <p:ph idx="1"/>
          </p:nvPr>
        </p:nvSpPr>
        <p:spPr bwMode="auto">
          <a:xfrm>
            <a:off x="395288" y="1500174"/>
            <a:ext cx="8320116" cy="4808551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cs-CZ" sz="2200" u="sng" dirty="0" smtClean="0">
                <a:solidFill>
                  <a:schemeClr val="accent1"/>
                </a:solidFill>
                <a:latin typeface="Calibri" pitchFamily="34" charset="0"/>
                <a:cs typeface="Arial" charset="0"/>
              </a:rPr>
              <a:t>Nová adresa webové stránky:</a:t>
            </a:r>
          </a:p>
          <a:p>
            <a:r>
              <a:rPr lang="cs-CZ" sz="2200" b="1" u="sng" dirty="0" smtClean="0">
                <a:solidFill>
                  <a:schemeClr val="accent1"/>
                </a:solidFill>
                <a:latin typeface="Calibri" pitchFamily="34" charset="0"/>
                <a:cs typeface="Arial" charset="0"/>
                <a:hlinkClick r:id="rId3"/>
              </a:rPr>
              <a:t>www.</a:t>
            </a:r>
            <a:r>
              <a:rPr lang="cs-CZ" sz="2200" b="1" u="sng" dirty="0" err="1" smtClean="0">
                <a:solidFill>
                  <a:schemeClr val="accent1"/>
                </a:solidFill>
                <a:latin typeface="Calibri" pitchFamily="34" charset="0"/>
                <a:cs typeface="Arial" charset="0"/>
                <a:hlinkClick r:id="rId3"/>
              </a:rPr>
              <a:t>mmr.cz</a:t>
            </a:r>
            <a:r>
              <a:rPr lang="cs-CZ" sz="2200" b="1" u="sng" dirty="0" smtClean="0">
                <a:solidFill>
                  <a:schemeClr val="accent1"/>
                </a:solidFill>
                <a:latin typeface="Calibri" pitchFamily="34" charset="0"/>
                <a:cs typeface="Arial" charset="0"/>
                <a:hlinkClick r:id="rId3"/>
              </a:rPr>
              <a:t>/</a:t>
            </a:r>
            <a:r>
              <a:rPr lang="cs-CZ" sz="2200" b="1" u="sng" dirty="0" err="1" smtClean="0">
                <a:solidFill>
                  <a:schemeClr val="accent1"/>
                </a:solidFill>
                <a:latin typeface="Calibri" pitchFamily="34" charset="0"/>
                <a:cs typeface="Arial" charset="0"/>
                <a:hlinkClick r:id="rId3"/>
              </a:rPr>
              <a:t>psur</a:t>
            </a:r>
            <a:endParaRPr lang="cs-CZ" sz="2200" b="1" u="sng" dirty="0" smtClean="0">
              <a:solidFill>
                <a:schemeClr val="accent1"/>
              </a:solidFill>
              <a:latin typeface="Calibri" pitchFamily="34" charset="0"/>
              <a:cs typeface="Arial" charset="0"/>
            </a:endParaRPr>
          </a:p>
          <a:p>
            <a:endParaRPr lang="cs-CZ" sz="2200" b="1" u="sng" dirty="0" smtClean="0">
              <a:solidFill>
                <a:schemeClr val="accent1"/>
              </a:solidFill>
              <a:latin typeface="Calibri" pitchFamily="34" charset="0"/>
              <a:cs typeface="Arial" charset="0"/>
            </a:endParaRPr>
          </a:p>
          <a:p>
            <a:r>
              <a:rPr lang="cs-CZ" sz="2200" u="sng" dirty="0" smtClean="0">
                <a:solidFill>
                  <a:schemeClr val="accent1"/>
                </a:solidFill>
                <a:latin typeface="Calibri" pitchFamily="34" charset="0"/>
                <a:cs typeface="Arial" charset="0"/>
              </a:rPr>
              <a:t>Další možnost přístupu:</a:t>
            </a:r>
          </a:p>
          <a:p>
            <a:r>
              <a:rPr lang="cs-CZ" sz="2200" dirty="0" smtClean="0">
                <a:solidFill>
                  <a:schemeClr val="accent1"/>
                </a:solidFill>
                <a:latin typeface="Calibri" pitchFamily="34" charset="0"/>
                <a:cs typeface="Arial" charset="0"/>
                <a:hlinkClick r:id="rId4"/>
              </a:rPr>
              <a:t>www.</a:t>
            </a:r>
            <a:r>
              <a:rPr lang="cs-CZ" sz="2200" dirty="0" err="1" smtClean="0">
                <a:solidFill>
                  <a:schemeClr val="accent1"/>
                </a:solidFill>
                <a:latin typeface="Calibri" pitchFamily="34" charset="0"/>
                <a:cs typeface="Arial" charset="0"/>
                <a:hlinkClick r:id="rId4"/>
              </a:rPr>
              <a:t>mmr.cz</a:t>
            </a:r>
            <a:r>
              <a:rPr lang="cs-CZ" sz="2200" dirty="0" smtClean="0">
                <a:solidFill>
                  <a:schemeClr val="accent1"/>
                </a:solidFill>
                <a:latin typeface="Calibri" pitchFamily="34" charset="0"/>
                <a:cs typeface="Arial" charset="0"/>
              </a:rPr>
              <a:t>                          banner PSUR    </a:t>
            </a:r>
          </a:p>
          <a:p>
            <a:endParaRPr lang="cs-CZ" sz="2200" dirty="0" smtClean="0">
              <a:solidFill>
                <a:schemeClr val="accent1"/>
              </a:solidFill>
              <a:latin typeface="Calibri" pitchFamily="34" charset="0"/>
              <a:cs typeface="Arial" charset="0"/>
            </a:endParaRPr>
          </a:p>
          <a:p>
            <a:endParaRPr lang="cs-CZ" sz="2200" dirty="0" smtClean="0">
              <a:solidFill>
                <a:schemeClr val="accent1"/>
              </a:solidFill>
              <a:latin typeface="Calibri" pitchFamily="34" charset="0"/>
              <a:cs typeface="Arial" charset="0"/>
            </a:endParaRPr>
          </a:p>
          <a:p>
            <a:r>
              <a:rPr lang="cs-CZ" sz="2200" dirty="0" smtClean="0">
                <a:solidFill>
                  <a:schemeClr val="accent1"/>
                </a:solidFill>
                <a:latin typeface="Calibri" pitchFamily="34" charset="0"/>
                <a:cs typeface="Arial" charset="0"/>
              </a:rPr>
              <a:t>  </a:t>
            </a:r>
          </a:p>
        </p:txBody>
      </p:sp>
      <p:sp>
        <p:nvSpPr>
          <p:cNvPr id="4" name="Nadpis 2"/>
          <p:cNvSpPr>
            <a:spLocks noGrp="1"/>
          </p:cNvSpPr>
          <p:nvPr>
            <p:ph type="title"/>
          </p:nvPr>
        </p:nvSpPr>
        <p:spPr bwMode="auto">
          <a:xfrm>
            <a:off x="2500298" y="571480"/>
            <a:ext cx="6373843" cy="642942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cs-CZ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charset="0"/>
              </a:rPr>
              <a:t>Nový web PSUR</a:t>
            </a:r>
          </a:p>
        </p:txBody>
      </p:sp>
      <p:sp>
        <p:nvSpPr>
          <p:cNvPr id="6" name="Šipka doprava 5"/>
          <p:cNvSpPr/>
          <p:nvPr/>
        </p:nvSpPr>
        <p:spPr>
          <a:xfrm>
            <a:off x="2339752" y="386104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3789040"/>
            <a:ext cx="14287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8"/>
          <p:cNvSpPr txBox="1">
            <a:spLocks noChangeArrowheads="1"/>
          </p:cNvSpPr>
          <p:nvPr/>
        </p:nvSpPr>
        <p:spPr bwMode="auto">
          <a:xfrm>
            <a:off x="1116013" y="1773238"/>
            <a:ext cx="70564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 dirty="0">
              <a:latin typeface="Calibri" pitchFamily="34" charset="0"/>
            </a:endParaRPr>
          </a:p>
        </p:txBody>
      </p:sp>
      <p:sp>
        <p:nvSpPr>
          <p:cNvPr id="24579" name="Rectangle 1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 dirty="0">
              <a:latin typeface="Calibri" pitchFamily="34" charset="0"/>
            </a:endParaRPr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2786050" y="500042"/>
            <a:ext cx="6000779" cy="641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r>
              <a:rPr lang="cs-CZ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Nový web PSUR</a:t>
            </a:r>
            <a:endParaRPr lang="cs-CZ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1187624" y="2276872"/>
            <a:ext cx="626325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000099"/>
                </a:solidFill>
              </a:rPr>
              <a:t>Veřejná část webu</a:t>
            </a:r>
            <a:r>
              <a:rPr lang="cs-CZ" b="1" dirty="0" smtClean="0"/>
              <a:t>: </a:t>
            </a:r>
            <a:r>
              <a:rPr lang="cs-CZ" dirty="0" smtClean="0"/>
              <a:t>obdoba původního webu  </a:t>
            </a:r>
          </a:p>
          <a:p>
            <a:endParaRPr lang="cs-CZ" b="1" dirty="0" smtClean="0"/>
          </a:p>
          <a:p>
            <a:r>
              <a:rPr lang="cs-CZ" b="1" dirty="0" smtClean="0">
                <a:solidFill>
                  <a:srgbClr val="000099"/>
                </a:solidFill>
              </a:rPr>
              <a:t>Neveřejná část webu: </a:t>
            </a:r>
            <a:r>
              <a:rPr lang="cs-CZ" dirty="0" smtClean="0"/>
              <a:t>zejména prezentace ze zasedání, </a:t>
            </a:r>
          </a:p>
          <a:p>
            <a:r>
              <a:rPr lang="cs-CZ" dirty="0" smtClean="0"/>
              <a:t>		         pracovní dokumenty</a:t>
            </a:r>
          </a:p>
          <a:p>
            <a:endParaRPr lang="cs-CZ" u="sng" dirty="0" smtClean="0"/>
          </a:p>
          <a:p>
            <a:r>
              <a:rPr lang="cs-CZ" u="sng" dirty="0" smtClean="0">
                <a:solidFill>
                  <a:srgbClr val="000099"/>
                </a:solidFill>
              </a:rPr>
              <a:t>Přístup do neveřejné části:</a:t>
            </a:r>
            <a:r>
              <a:rPr lang="cs-CZ" dirty="0" smtClean="0">
                <a:solidFill>
                  <a:srgbClr val="000099"/>
                </a:solidFill>
              </a:rPr>
              <a:t>  </a:t>
            </a:r>
          </a:p>
          <a:p>
            <a:r>
              <a:rPr lang="cs-CZ" dirty="0" smtClean="0"/>
              <a:t>uživatelské jméno: </a:t>
            </a:r>
            <a:r>
              <a:rPr lang="cs-CZ" b="1" dirty="0" smtClean="0"/>
              <a:t>psur2013</a:t>
            </a:r>
          </a:p>
          <a:p>
            <a:r>
              <a:rPr lang="cs-CZ" dirty="0" smtClean="0"/>
              <a:t>heslo: </a:t>
            </a:r>
            <a:r>
              <a:rPr lang="cs-CZ" b="1" dirty="0" smtClean="0"/>
              <a:t>psur2013</a:t>
            </a:r>
            <a:endParaRPr lang="cs-CZ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sah 8"/>
          <p:cNvSpPr>
            <a:spLocks noGrp="1"/>
          </p:cNvSpPr>
          <p:nvPr>
            <p:ph idx="1"/>
          </p:nvPr>
        </p:nvSpPr>
        <p:spPr bwMode="auto">
          <a:xfrm>
            <a:off x="1258888" y="1844674"/>
            <a:ext cx="6049962" cy="4013217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 eaLnBrk="1" fontAlgn="auto" hangingPunct="1">
              <a:lnSpc>
                <a:spcPct val="80000"/>
              </a:lnSpc>
              <a:defRPr/>
            </a:pPr>
            <a:endParaRPr lang="cs-CZ" sz="2500" b="1" dirty="0" smtClean="0">
              <a:latin typeface="Calibri" pitchFamily="34" charset="0"/>
              <a:cs typeface="Arial" charset="0"/>
            </a:endParaRPr>
          </a:p>
          <a:p>
            <a:pPr algn="ctr" eaLnBrk="1" fontAlgn="auto" hangingPunct="1">
              <a:lnSpc>
                <a:spcPct val="80000"/>
              </a:lnSpc>
              <a:defRPr/>
            </a:pPr>
            <a:r>
              <a:rPr lang="cs-CZ" sz="3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charset="0"/>
              </a:rPr>
              <a:t>Děkuji za pozornost</a:t>
            </a:r>
          </a:p>
          <a:p>
            <a:pPr algn="ctr" eaLnBrk="1" fontAlgn="auto" hangingPunct="1">
              <a:lnSpc>
                <a:spcPct val="80000"/>
              </a:lnSpc>
              <a:defRPr/>
            </a:pPr>
            <a:endParaRPr lang="cs-CZ" sz="3200" b="1" dirty="0" smtClean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Arial" charset="0"/>
            </a:endParaRPr>
          </a:p>
          <a:p>
            <a:pPr algn="ctr" eaLnBrk="1" fontAlgn="auto" hangingPunct="1">
              <a:lnSpc>
                <a:spcPct val="80000"/>
              </a:lnSpc>
              <a:defRPr/>
            </a:pPr>
            <a:endParaRPr lang="cs-CZ" sz="3200" b="1" dirty="0" smtClean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Arial" charset="0"/>
            </a:endParaRPr>
          </a:p>
          <a:p>
            <a:pPr algn="ctr" eaLnBrk="1" fontAlgn="auto" hangingPunct="1">
              <a:lnSpc>
                <a:spcPct val="80000"/>
              </a:lnSpc>
              <a:defRPr/>
            </a:pPr>
            <a:r>
              <a:rPr lang="cs-CZ" sz="1600" b="1" dirty="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Pavla Žáčková</a:t>
            </a:r>
            <a:endParaRPr lang="cs-CZ" sz="1600" b="1" dirty="0" smtClean="0">
              <a:solidFill>
                <a:srgbClr val="000099"/>
              </a:solidFill>
              <a:latin typeface="Calibri" pitchFamily="34" charset="0"/>
              <a:cs typeface="Arial" charset="0"/>
              <a:hlinkClick r:id="rId3"/>
            </a:endParaRPr>
          </a:p>
          <a:p>
            <a:pPr algn="ctr" eaLnBrk="1" fontAlgn="auto" hangingPunct="1">
              <a:lnSpc>
                <a:spcPct val="80000"/>
              </a:lnSpc>
              <a:defRPr/>
            </a:pPr>
            <a:r>
              <a:rPr lang="cs-CZ" sz="1600" b="1" dirty="0" err="1" smtClean="0">
                <a:solidFill>
                  <a:srgbClr val="000099"/>
                </a:solidFill>
                <a:latin typeface="Calibri" pitchFamily="34" charset="0"/>
                <a:cs typeface="Arial" charset="0"/>
                <a:hlinkClick r:id="rId3"/>
              </a:rPr>
              <a:t>pavla.zackova</a:t>
            </a:r>
            <a:r>
              <a:rPr lang="cs-CZ" sz="1600" b="1" dirty="0" smtClean="0">
                <a:solidFill>
                  <a:srgbClr val="000099"/>
                </a:solidFill>
                <a:latin typeface="Calibri" pitchFamily="34" charset="0"/>
                <a:cs typeface="Arial" charset="0"/>
                <a:hlinkClick r:id="rId3"/>
              </a:rPr>
              <a:t>@</a:t>
            </a:r>
            <a:r>
              <a:rPr lang="cs-CZ" sz="1600" b="1" dirty="0" err="1" smtClean="0">
                <a:solidFill>
                  <a:srgbClr val="000099"/>
                </a:solidFill>
                <a:latin typeface="Calibri" pitchFamily="34" charset="0"/>
                <a:cs typeface="Arial" charset="0"/>
                <a:hlinkClick r:id="rId3"/>
              </a:rPr>
              <a:t>mmr.cz</a:t>
            </a:r>
            <a:r>
              <a:rPr lang="cs-CZ" sz="1600" b="1" dirty="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  </a:t>
            </a:r>
          </a:p>
          <a:p>
            <a:pPr algn="ctr" eaLnBrk="1" fontAlgn="auto" hangingPunct="1">
              <a:lnSpc>
                <a:spcPct val="80000"/>
              </a:lnSpc>
              <a:defRPr/>
            </a:pPr>
            <a:endParaRPr lang="en-GB" sz="1600" b="1" dirty="0" smtClean="0">
              <a:latin typeface="Calibri" pitchFamily="34" charset="0"/>
              <a:cs typeface="Arial" charset="0"/>
            </a:endParaRPr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179388" y="5661025"/>
            <a:ext cx="82962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588" indent="-1588">
              <a:spcBef>
                <a:spcPct val="20000"/>
              </a:spcBef>
            </a:pPr>
            <a:endParaRPr lang="cs-CZ" sz="120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sablona_1024x768_v1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976</TotalTime>
  <Words>100</Words>
  <Application>Microsoft Office PowerPoint</Application>
  <PresentationFormat>Předvádění na obrazovce (4:3)</PresentationFormat>
  <Paragraphs>32</Paragraphs>
  <Slides>6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MMR_sablona_1024x768_v1</vt:lpstr>
      <vt:lpstr>Snímek 1</vt:lpstr>
      <vt:lpstr>Snímek 2</vt:lpstr>
      <vt:lpstr>Nový web PSUR</vt:lpstr>
      <vt:lpstr>Nový web PSUR</vt:lpstr>
      <vt:lpstr>Snímek 5</vt:lpstr>
      <vt:lpstr>Snímek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 Tippman</dc:creator>
  <cp:lastModifiedBy>Johana Benešová</cp:lastModifiedBy>
  <cp:revision>407</cp:revision>
  <cp:lastPrinted>2012-10-08T05:49:44Z</cp:lastPrinted>
  <dcterms:created xsi:type="dcterms:W3CDTF">2012-04-02T09:55:48Z</dcterms:created>
  <dcterms:modified xsi:type="dcterms:W3CDTF">2013-05-24T14:45:38Z</dcterms:modified>
</cp:coreProperties>
</file>