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256" r:id="rId2"/>
    <p:sldId id="275" r:id="rId3"/>
    <p:sldId id="365" r:id="rId4"/>
    <p:sldId id="370" r:id="rId5"/>
    <p:sldId id="355" r:id="rId6"/>
    <p:sldId id="356" r:id="rId7"/>
    <p:sldId id="308" r:id="rId8"/>
    <p:sldId id="327" r:id="rId9"/>
    <p:sldId id="309" r:id="rId10"/>
    <p:sldId id="358" r:id="rId11"/>
    <p:sldId id="359" r:id="rId12"/>
    <p:sldId id="375" r:id="rId13"/>
    <p:sldId id="376" r:id="rId14"/>
    <p:sldId id="335" r:id="rId15"/>
    <p:sldId id="337" r:id="rId16"/>
    <p:sldId id="339" r:id="rId17"/>
    <p:sldId id="373" r:id="rId18"/>
    <p:sldId id="351" r:id="rId19"/>
    <p:sldId id="367" r:id="rId20"/>
    <p:sldId id="266" r:id="rId21"/>
    <p:sldId id="267" r:id="rId22"/>
  </p:sldIdLst>
  <p:sldSz cx="9144000" cy="5143500" type="screen16x9"/>
  <p:notesSz cx="6858000" cy="9144000"/>
  <p:embeddedFontLst>
    <p:embeddedFont>
      <p:font typeface="Bebas Neue" panose="020B0606020202050201" pitchFamily="34" charset="-18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Darker Grotesque Medium" panose="020B0604020202020204" charset="0"/>
      <p:regular r:id="rId29"/>
      <p:bold r:id="rId30"/>
    </p:embeddedFont>
    <p:embeddedFont>
      <p:font typeface="Lato Light" panose="020F0502020204030203" pitchFamily="34" charset="0"/>
      <p:regular r:id="rId31"/>
      <p: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3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D01369-9656-4B8E-BF84-1BCBF68373CD}">
  <a:tblStyle styleId="{1CD01369-9656-4B8E-BF84-1BCBF68373C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7"/>
    <p:restoredTop sz="94687"/>
  </p:normalViewPr>
  <p:slideViewPr>
    <p:cSldViewPr snapToGrid="0" snapToObjects="1">
      <p:cViewPr>
        <p:scale>
          <a:sx n="100" d="100"/>
          <a:sy n="100" d="100"/>
        </p:scale>
        <p:origin x="710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ek Stojan" userId="213cfefebc144c36" providerId="LiveId" clId="{1E4A5658-3E11-45AE-9BD8-ED7C3F49D778}"/>
    <pc:docChg chg="delSld">
      <pc:chgData name="Radek Stojan" userId="213cfefebc144c36" providerId="LiveId" clId="{1E4A5658-3E11-45AE-9BD8-ED7C3F49D778}" dt="2025-06-30T08:04:22.803" v="28" actId="47"/>
      <pc:docMkLst>
        <pc:docMk/>
      </pc:docMkLst>
      <pc:sldChg chg="del">
        <pc:chgData name="Radek Stojan" userId="213cfefebc144c36" providerId="LiveId" clId="{1E4A5658-3E11-45AE-9BD8-ED7C3F49D778}" dt="2025-06-30T06:59:55.591" v="0" actId="2696"/>
        <pc:sldMkLst>
          <pc:docMk/>
          <pc:sldMk cId="0" sldId="258"/>
        </pc:sldMkLst>
      </pc:sldChg>
      <pc:sldChg chg="del">
        <pc:chgData name="Radek Stojan" userId="213cfefebc144c36" providerId="LiveId" clId="{1E4A5658-3E11-45AE-9BD8-ED7C3F49D778}" dt="2025-06-30T07:00:08.535" v="2" actId="2696"/>
        <pc:sldMkLst>
          <pc:docMk/>
          <pc:sldMk cId="0" sldId="260"/>
        </pc:sldMkLst>
      </pc:sldChg>
      <pc:sldChg chg="del">
        <pc:chgData name="Radek Stojan" userId="213cfefebc144c36" providerId="LiveId" clId="{1E4A5658-3E11-45AE-9BD8-ED7C3F49D778}" dt="2025-06-30T07:06:32.300" v="12" actId="47"/>
        <pc:sldMkLst>
          <pc:docMk/>
          <pc:sldMk cId="0" sldId="272"/>
        </pc:sldMkLst>
      </pc:sldChg>
      <pc:sldChg chg="del">
        <pc:chgData name="Radek Stojan" userId="213cfefebc144c36" providerId="LiveId" clId="{1E4A5658-3E11-45AE-9BD8-ED7C3F49D778}" dt="2025-06-30T07:26:37.377" v="21" actId="47"/>
        <pc:sldMkLst>
          <pc:docMk/>
          <pc:sldMk cId="0" sldId="281"/>
        </pc:sldMkLst>
      </pc:sldChg>
      <pc:sldChg chg="del">
        <pc:chgData name="Radek Stojan" userId="213cfefebc144c36" providerId="LiveId" clId="{1E4A5658-3E11-45AE-9BD8-ED7C3F49D778}" dt="2025-06-30T07:15:09.040" v="19" actId="47"/>
        <pc:sldMkLst>
          <pc:docMk/>
          <pc:sldMk cId="3624558518" sldId="316"/>
        </pc:sldMkLst>
      </pc:sldChg>
      <pc:sldChg chg="del">
        <pc:chgData name="Radek Stojan" userId="213cfefebc144c36" providerId="LiveId" clId="{1E4A5658-3E11-45AE-9BD8-ED7C3F49D778}" dt="2025-06-30T07:03:18.357" v="6" actId="47"/>
        <pc:sldMkLst>
          <pc:docMk/>
          <pc:sldMk cId="809362341" sldId="319"/>
        </pc:sldMkLst>
      </pc:sldChg>
      <pc:sldChg chg="del">
        <pc:chgData name="Radek Stojan" userId="213cfefebc144c36" providerId="LiveId" clId="{1E4A5658-3E11-45AE-9BD8-ED7C3F49D778}" dt="2025-06-30T07:03:43.314" v="7" actId="47"/>
        <pc:sldMkLst>
          <pc:docMk/>
          <pc:sldMk cId="618433343" sldId="320"/>
        </pc:sldMkLst>
      </pc:sldChg>
      <pc:sldChg chg="del">
        <pc:chgData name="Radek Stojan" userId="213cfefebc144c36" providerId="LiveId" clId="{1E4A5658-3E11-45AE-9BD8-ED7C3F49D778}" dt="2025-06-30T07:04:02.158" v="8" actId="47"/>
        <pc:sldMkLst>
          <pc:docMk/>
          <pc:sldMk cId="1231923417" sldId="321"/>
        </pc:sldMkLst>
      </pc:sldChg>
      <pc:sldChg chg="del">
        <pc:chgData name="Radek Stojan" userId="213cfefebc144c36" providerId="LiveId" clId="{1E4A5658-3E11-45AE-9BD8-ED7C3F49D778}" dt="2025-06-30T07:02:21.156" v="3" actId="47"/>
        <pc:sldMkLst>
          <pc:docMk/>
          <pc:sldMk cId="1208879661" sldId="322"/>
        </pc:sldMkLst>
      </pc:sldChg>
      <pc:sldChg chg="del">
        <pc:chgData name="Radek Stojan" userId="213cfefebc144c36" providerId="LiveId" clId="{1E4A5658-3E11-45AE-9BD8-ED7C3F49D778}" dt="2025-06-30T07:08:37.898" v="14" actId="47"/>
        <pc:sldMkLst>
          <pc:docMk/>
          <pc:sldMk cId="3030855480" sldId="333"/>
        </pc:sldMkLst>
      </pc:sldChg>
      <pc:sldChg chg="del">
        <pc:chgData name="Radek Stojan" userId="213cfefebc144c36" providerId="LiveId" clId="{1E4A5658-3E11-45AE-9BD8-ED7C3F49D778}" dt="2025-06-30T07:39:39.477" v="26" actId="47"/>
        <pc:sldMkLst>
          <pc:docMk/>
          <pc:sldMk cId="3655016372" sldId="334"/>
        </pc:sldMkLst>
      </pc:sldChg>
      <pc:sldChg chg="del">
        <pc:chgData name="Radek Stojan" userId="213cfefebc144c36" providerId="LiveId" clId="{1E4A5658-3E11-45AE-9BD8-ED7C3F49D778}" dt="2025-06-30T07:08:31.149" v="13" actId="47"/>
        <pc:sldMkLst>
          <pc:docMk/>
          <pc:sldMk cId="1296952839" sldId="336"/>
        </pc:sldMkLst>
      </pc:sldChg>
      <pc:sldChg chg="del">
        <pc:chgData name="Radek Stojan" userId="213cfefebc144c36" providerId="LiveId" clId="{1E4A5658-3E11-45AE-9BD8-ED7C3F49D778}" dt="2025-06-30T07:31:25.321" v="24" actId="47"/>
        <pc:sldMkLst>
          <pc:docMk/>
          <pc:sldMk cId="3869916525" sldId="345"/>
        </pc:sldMkLst>
      </pc:sldChg>
      <pc:sldChg chg="del">
        <pc:chgData name="Radek Stojan" userId="213cfefebc144c36" providerId="LiveId" clId="{1E4A5658-3E11-45AE-9BD8-ED7C3F49D778}" dt="2025-06-30T07:05:46.554" v="10" actId="47"/>
        <pc:sldMkLst>
          <pc:docMk/>
          <pc:sldMk cId="4242170655" sldId="346"/>
        </pc:sldMkLst>
      </pc:sldChg>
      <pc:sldChg chg="del">
        <pc:chgData name="Radek Stojan" userId="213cfefebc144c36" providerId="LiveId" clId="{1E4A5658-3E11-45AE-9BD8-ED7C3F49D778}" dt="2025-06-30T07:25:50.613" v="20" actId="47"/>
        <pc:sldMkLst>
          <pc:docMk/>
          <pc:sldMk cId="3845766230" sldId="352"/>
        </pc:sldMkLst>
      </pc:sldChg>
      <pc:sldChg chg="del">
        <pc:chgData name="Radek Stojan" userId="213cfefebc144c36" providerId="LiveId" clId="{1E4A5658-3E11-45AE-9BD8-ED7C3F49D778}" dt="2025-06-30T07:02:33.767" v="4" actId="47"/>
        <pc:sldMkLst>
          <pc:docMk/>
          <pc:sldMk cId="1481912378" sldId="353"/>
        </pc:sldMkLst>
      </pc:sldChg>
      <pc:sldChg chg="del">
        <pc:chgData name="Radek Stojan" userId="213cfefebc144c36" providerId="LiveId" clId="{1E4A5658-3E11-45AE-9BD8-ED7C3F49D778}" dt="2025-06-30T07:12:53.793" v="18" actId="47"/>
        <pc:sldMkLst>
          <pc:docMk/>
          <pc:sldMk cId="923108385" sldId="354"/>
        </pc:sldMkLst>
      </pc:sldChg>
      <pc:sldChg chg="del">
        <pc:chgData name="Radek Stojan" userId="213cfefebc144c36" providerId="LiveId" clId="{1E4A5658-3E11-45AE-9BD8-ED7C3F49D778}" dt="2025-06-30T07:03:16.767" v="5" actId="47"/>
        <pc:sldMkLst>
          <pc:docMk/>
          <pc:sldMk cId="2185947333" sldId="357"/>
        </pc:sldMkLst>
      </pc:sldChg>
      <pc:sldChg chg="del">
        <pc:chgData name="Radek Stojan" userId="213cfefebc144c36" providerId="LiveId" clId="{1E4A5658-3E11-45AE-9BD8-ED7C3F49D778}" dt="2025-06-30T08:04:22.803" v="28" actId="47"/>
        <pc:sldMkLst>
          <pc:docMk/>
          <pc:sldMk cId="3896739858" sldId="360"/>
        </pc:sldMkLst>
      </pc:sldChg>
      <pc:sldChg chg="del">
        <pc:chgData name="Radek Stojan" userId="213cfefebc144c36" providerId="LiveId" clId="{1E4A5658-3E11-45AE-9BD8-ED7C3F49D778}" dt="2025-06-30T06:59:59.821" v="1" actId="2696"/>
        <pc:sldMkLst>
          <pc:docMk/>
          <pc:sldMk cId="1290426366" sldId="362"/>
        </pc:sldMkLst>
      </pc:sldChg>
      <pc:sldChg chg="del">
        <pc:chgData name="Radek Stojan" userId="213cfefebc144c36" providerId="LiveId" clId="{1E4A5658-3E11-45AE-9BD8-ED7C3F49D778}" dt="2025-06-30T07:11:58.939" v="17" actId="47"/>
        <pc:sldMkLst>
          <pc:docMk/>
          <pc:sldMk cId="4127538138" sldId="364"/>
        </pc:sldMkLst>
      </pc:sldChg>
      <pc:sldChg chg="del">
        <pc:chgData name="Radek Stojan" userId="213cfefebc144c36" providerId="LiveId" clId="{1E4A5658-3E11-45AE-9BD8-ED7C3F49D778}" dt="2025-06-30T07:31:41.393" v="25" actId="47"/>
        <pc:sldMkLst>
          <pc:docMk/>
          <pc:sldMk cId="2119477193" sldId="366"/>
        </pc:sldMkLst>
      </pc:sldChg>
      <pc:sldChg chg="del">
        <pc:chgData name="Radek Stojan" userId="213cfefebc144c36" providerId="LiveId" clId="{1E4A5658-3E11-45AE-9BD8-ED7C3F49D778}" dt="2025-06-30T07:40:15.882" v="27" actId="47"/>
        <pc:sldMkLst>
          <pc:docMk/>
          <pc:sldMk cId="2946538252" sldId="368"/>
        </pc:sldMkLst>
      </pc:sldChg>
      <pc:sldChg chg="del">
        <pc:chgData name="Radek Stojan" userId="213cfefebc144c36" providerId="LiveId" clId="{1E4A5658-3E11-45AE-9BD8-ED7C3F49D778}" dt="2025-06-30T07:05:15.593" v="9" actId="47"/>
        <pc:sldMkLst>
          <pc:docMk/>
          <pc:sldMk cId="2753190355" sldId="369"/>
        </pc:sldMkLst>
      </pc:sldChg>
      <pc:sldChg chg="del">
        <pc:chgData name="Radek Stojan" userId="213cfefebc144c36" providerId="LiveId" clId="{1E4A5658-3E11-45AE-9BD8-ED7C3F49D778}" dt="2025-06-30T07:31:14.424" v="22" actId="47"/>
        <pc:sldMkLst>
          <pc:docMk/>
          <pc:sldMk cId="2303347944" sldId="371"/>
        </pc:sldMkLst>
      </pc:sldChg>
      <pc:sldChg chg="del">
        <pc:chgData name="Radek Stojan" userId="213cfefebc144c36" providerId="LiveId" clId="{1E4A5658-3E11-45AE-9BD8-ED7C3F49D778}" dt="2025-06-30T07:31:18.203" v="23" actId="47"/>
        <pc:sldMkLst>
          <pc:docMk/>
          <pc:sldMk cId="4262982073" sldId="372"/>
        </pc:sldMkLst>
      </pc:sldChg>
      <pc:sldChg chg="del">
        <pc:chgData name="Radek Stojan" userId="213cfefebc144c36" providerId="LiveId" clId="{1E4A5658-3E11-45AE-9BD8-ED7C3F49D778}" dt="2025-06-30T07:06:05.754" v="11" actId="47"/>
        <pc:sldMkLst>
          <pc:docMk/>
          <pc:sldMk cId="3052082161" sldId="374"/>
        </pc:sldMkLst>
      </pc:sldChg>
      <pc:sldChg chg="del">
        <pc:chgData name="Radek Stojan" userId="213cfefebc144c36" providerId="LiveId" clId="{1E4A5658-3E11-45AE-9BD8-ED7C3F49D778}" dt="2025-06-30T07:09:16.910" v="15" actId="47"/>
        <pc:sldMkLst>
          <pc:docMk/>
          <pc:sldMk cId="3820538562" sldId="377"/>
        </pc:sldMkLst>
      </pc:sldChg>
      <pc:sldChg chg="del">
        <pc:chgData name="Radek Stojan" userId="213cfefebc144c36" providerId="LiveId" clId="{1E4A5658-3E11-45AE-9BD8-ED7C3F49D778}" dt="2025-06-30T07:09:25.588" v="16" actId="47"/>
        <pc:sldMkLst>
          <pc:docMk/>
          <pc:sldMk cId="3107100417" sldId="378"/>
        </pc:sldMkLst>
      </pc:sldChg>
      <pc:sldMasterChg chg="delSldLayout">
        <pc:chgData name="Radek Stojan" userId="213cfefebc144c36" providerId="LiveId" clId="{1E4A5658-3E11-45AE-9BD8-ED7C3F49D778}" dt="2025-06-30T07:15:09.040" v="19" actId="47"/>
        <pc:sldMasterMkLst>
          <pc:docMk/>
          <pc:sldMasterMk cId="0" sldId="2147483678"/>
        </pc:sldMasterMkLst>
        <pc:sldLayoutChg chg="del">
          <pc:chgData name="Radek Stojan" userId="213cfefebc144c36" providerId="LiveId" clId="{1E4A5658-3E11-45AE-9BD8-ED7C3F49D778}" dt="2025-06-30T07:15:09.040" v="19" actId="47"/>
          <pc:sldLayoutMkLst>
            <pc:docMk/>
            <pc:sldMasterMk cId="0" sldId="2147483678"/>
            <pc:sldLayoutMk cId="0" sldId="2147483661"/>
          </pc:sldLayoutMkLst>
        </pc:sldLayoutChg>
        <pc:sldLayoutChg chg="del">
          <pc:chgData name="Radek Stojan" userId="213cfefebc144c36" providerId="LiveId" clId="{1E4A5658-3E11-45AE-9BD8-ED7C3F49D778}" dt="2025-06-30T06:59:59.821" v="1" actId="2696"/>
          <pc:sldLayoutMkLst>
            <pc:docMk/>
            <pc:sldMasterMk cId="0" sldId="2147483678"/>
            <pc:sldLayoutMk cId="0" sldId="214748367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tomrak\Documents\AKTA%20JSCR\POVODNE&#780;%202024\VOUCHERY\DOTAZNI&#769;K\VYHODNOCENI&#769;%20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tomrak\Documents\AKTA%20JSCR\POVODNE&#780;%202024\VOUCHERY\DOTAZNI&#769;K\VYHODNOCENI&#769;%20FIN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tomrak\Documents\AKTA%20JSCR\POVODNE&#780;%202024\VOUCHERY\DOTAZNI&#769;K\VYHODNOCENI&#769;%20FIN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tomrak\Documents\AKTA%20JSCR\POVODNE&#780;%202024\VOUCHERY\DOTAZNI&#769;K\VYHODNOCENI&#769;%20FINA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E6-3344-BB3F-2283DE5BE2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E6-3344-BB3F-2283DE5BE2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List1!$E$8:$E$9</c:f>
              <c:strCache>
                <c:ptCount val="2"/>
                <c:pt idx="0">
                  <c:v>OLK</c:v>
                </c:pt>
                <c:pt idx="1">
                  <c:v>MSK</c:v>
                </c:pt>
              </c:strCache>
            </c:strRef>
          </c:cat>
          <c:val>
            <c:numRef>
              <c:f>List1!$F$8:$F$9</c:f>
              <c:numCache>
                <c:formatCode>General</c:formatCode>
                <c:ptCount val="2"/>
                <c:pt idx="0">
                  <c:v>378</c:v>
                </c:pt>
                <c:pt idx="1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E6-3344-BB3F-2283DE5BE25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i="0" u="none" strike="noStrike" kern="1200" baseline="0">
                <a:solidFill>
                  <a:sysClr val="windowText" lastClr="000000">
                    <a:lumMod val="75000"/>
                    <a:lumOff val="25000"/>
                  </a:sysClr>
                </a:solidFill>
              </a:rPr>
              <a:t>Jak přispěla možnost získat podpůrný voucher k Vašemu rozhodnutí navštívit Jeseníky?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4.5115459290571945E-3"/>
                  <c:y val="-1.4725328985497626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71-B944-B02E-3DF4E537B383}"/>
                </c:ext>
              </c:extLst>
            </c:dLbl>
            <c:dLbl>
              <c:idx val="1"/>
              <c:layout>
                <c:manualLayout>
                  <c:x val="-4.5115459290571945E-3"/>
                  <c:y val="-8.032090414775398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71-B944-B02E-3DF4E537B383}"/>
                </c:ext>
              </c:extLst>
            </c:dLbl>
            <c:dLbl>
              <c:idx val="2"/>
              <c:layout>
                <c:manualLayout>
                  <c:x val="-4.511545929057194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71-B944-B02E-3DF4E537B383}"/>
                </c:ext>
              </c:extLst>
            </c:dLbl>
            <c:dLbl>
              <c:idx val="3"/>
              <c:layout>
                <c:manualLayout>
                  <c:x val="-2.29580793027826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71-B944-B02E-3DF4E537B3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'ANKETA uživatelé '!$C$8:$C$12</c:f>
              <c:strCache>
                <c:ptCount val="5"/>
                <c:pt idx="0">
                  <c:v>Byla to hlavní motivace, bez voucheru bych Jeseníky nenavštívil/a</c:v>
                </c:pt>
                <c:pt idx="1">
                  <c:v>Významně přispěla, ale Jeseníky bych zvažoval/a i bez voucheru</c:v>
                </c:pt>
                <c:pt idx="2">
                  <c:v>Spíše přispěla, ale nebyla klíčovým faktorem</c:v>
                </c:pt>
                <c:pt idx="3">
                  <c:v>Neměla žádný vliv na mé rozhodnutí</c:v>
                </c:pt>
                <c:pt idx="4">
                  <c:v>Jiný důvod</c:v>
                </c:pt>
              </c:strCache>
            </c:strRef>
          </c:cat>
          <c:val>
            <c:numRef>
              <c:f>'ANKETA uživatelé '!$E$8:$E$12</c:f>
              <c:numCache>
                <c:formatCode>0.00%</c:formatCode>
                <c:ptCount val="5"/>
                <c:pt idx="0">
                  <c:v>0.23974763406940064</c:v>
                </c:pt>
                <c:pt idx="1">
                  <c:v>0.57202944269190326</c:v>
                </c:pt>
                <c:pt idx="2">
                  <c:v>0.1496670171749036</c:v>
                </c:pt>
                <c:pt idx="3">
                  <c:v>3.4700315457413249E-2</c:v>
                </c:pt>
                <c:pt idx="4">
                  <c:v>3.8555906063792501E-3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71-B944-B02E-3DF4E537B38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91066992"/>
        <c:axId val="1991145584"/>
      </c:barChart>
      <c:catAx>
        <c:axId val="1991066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91145584"/>
        <c:crosses val="autoZero"/>
        <c:auto val="1"/>
        <c:lblAlgn val="ctr"/>
        <c:lblOffset val="100"/>
        <c:noMultiLvlLbl val="0"/>
      </c:catAx>
      <c:valAx>
        <c:axId val="19911455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9106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Pokud jste již Jeseníky navštívili, jak jste byli spokojeni?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9.3421798287568816E-4"/>
                  <c:y val="3.53189537914062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A7-C248-B322-BF4563BFA190}"/>
                </c:ext>
              </c:extLst>
            </c:dLbl>
            <c:dLbl>
              <c:idx val="1"/>
              <c:layout>
                <c:manualLayout>
                  <c:x val="-2.7307910268673961E-3"/>
                  <c:y val="3.53189537914062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A7-C248-B322-BF4563BFA190}"/>
                </c:ext>
              </c:extLst>
            </c:dLbl>
            <c:dLbl>
              <c:idx val="2"/>
              <c:layout>
                <c:manualLayout>
                  <c:x val="-8.0195059735346395E-4"/>
                  <c:y val="6.475066727901101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A7-C248-B322-BF4563BFA1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'ANKETA uživatelé '!$C$27:$C$31</c:f>
              <c:strCache>
                <c:ptCount val="5"/>
                <c:pt idx="0">
                  <c:v>Velmi spokojen/a, vše splnilo nebo překonalo má očekávání</c:v>
                </c:pt>
                <c:pt idx="1">
                  <c:v>Spíše spokojen/a, ale některé věci mohly být lepší</c:v>
                </c:pt>
                <c:pt idx="2">
                  <c:v>Neutrální, nemám výrazné pozitivní ani negativní dojmy</c:v>
                </c:pt>
                <c:pt idx="3">
                  <c:v>Spíše nespokojen/a, bylo několik zklamání</c:v>
                </c:pt>
                <c:pt idx="4">
                  <c:v>Velmi nespokojen/a, očekávání nebyla splněna</c:v>
                </c:pt>
              </c:strCache>
            </c:strRef>
          </c:cat>
          <c:val>
            <c:numRef>
              <c:f>'ANKETA uživatelé '!$E$27:$E$31</c:f>
              <c:numCache>
                <c:formatCode>0.00%</c:formatCode>
                <c:ptCount val="5"/>
                <c:pt idx="0">
                  <c:v>0.57518401682439535</c:v>
                </c:pt>
                <c:pt idx="1">
                  <c:v>0.3491062039957939</c:v>
                </c:pt>
                <c:pt idx="2">
                  <c:v>7.5709779179810727E-2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A7-C248-B322-BF4563BFA19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70579712"/>
        <c:axId val="1432061967"/>
      </c:barChart>
      <c:catAx>
        <c:axId val="270579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2061967"/>
        <c:crosses val="autoZero"/>
        <c:auto val="1"/>
        <c:lblAlgn val="ctr"/>
        <c:lblOffset val="100"/>
        <c:noMultiLvlLbl val="0"/>
      </c:catAx>
      <c:valAx>
        <c:axId val="1432061967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7057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i="0" u="none" strike="noStrike" baseline="0">
                <a:effectLst/>
              </a:rPr>
              <a:t>Jak jste spokojeni s programem podpory VOUCHERy pro Jeseníky?</a:t>
            </a:r>
            <a:endParaRPr lang="cs-CZ" sz="1800" b="1" i="0" u="none" strike="noStrike" kern="1200" baseline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4.5676098743950098E-3"/>
                  <c:y val="-1.3307132761979395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80-A047-AE5D-C9400DEA0199}"/>
                </c:ext>
              </c:extLst>
            </c:dLbl>
            <c:dLbl>
              <c:idx val="1"/>
              <c:layout>
                <c:manualLayout>
                  <c:x val="-5.0425819298250962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780-A047-AE5D-C9400DEA0199}"/>
                </c:ext>
              </c:extLst>
            </c:dLbl>
            <c:dLbl>
              <c:idx val="2"/>
              <c:layout>
                <c:manualLayout>
                  <c:x val="-4.0476810288624784E-3"/>
                  <c:y val="-6.6535663809896973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80-A047-AE5D-C9400DEA0199}"/>
                </c:ext>
              </c:extLst>
            </c:dLbl>
            <c:dLbl>
              <c:idx val="3"/>
              <c:layout>
                <c:manualLayout>
                  <c:x val="-2.5212909649125147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780-A047-AE5D-C9400DEA0199}"/>
                </c:ext>
              </c:extLst>
            </c:dLbl>
            <c:dLbl>
              <c:idx val="4"/>
              <c:layout>
                <c:manualLayout>
                  <c:x val="-5.9691199658385482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80-A047-AE5D-C9400DEA01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'ANKETA ubytovatelé'!$C$8:$C$12</c:f>
              <c:strCache>
                <c:ptCount val="5"/>
                <c:pt idx="0">
                  <c:v>Jsem velmi spokojen/a a akce má velký význam</c:v>
                </c:pt>
                <c:pt idx="1">
                  <c:v>Jsem spíše spokojen/a</c:v>
                </c:pt>
                <c:pt idx="2">
                  <c:v>Jsem spokojen/a</c:v>
                </c:pt>
                <c:pt idx="3">
                  <c:v>Jsem spíše nespokojen/a</c:v>
                </c:pt>
                <c:pt idx="4">
                  <c:v>Jsme velmi nespokojen/a a akce nemá žádný význam</c:v>
                </c:pt>
              </c:strCache>
            </c:strRef>
          </c:cat>
          <c:val>
            <c:numRef>
              <c:f>'ANKETA ubytovatelé'!$E$8:$E$12</c:f>
              <c:numCache>
                <c:formatCode>0.00%</c:formatCode>
                <c:ptCount val="5"/>
                <c:pt idx="0">
                  <c:v>0.77157360406091369</c:v>
                </c:pt>
                <c:pt idx="1">
                  <c:v>8.1218274111675121E-2</c:v>
                </c:pt>
                <c:pt idx="2">
                  <c:v>7.6142131979695438E-2</c:v>
                </c:pt>
                <c:pt idx="3">
                  <c:v>4.060913705583756E-2</c:v>
                </c:pt>
                <c:pt idx="4">
                  <c:v>3.0456852791878174E-2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80-A047-AE5D-C9400DEA019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91066992"/>
        <c:axId val="1991145584"/>
      </c:barChart>
      <c:catAx>
        <c:axId val="1991066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91145584"/>
        <c:crosses val="autoZero"/>
        <c:auto val="1"/>
        <c:lblAlgn val="ctr"/>
        <c:lblOffset val="100"/>
        <c:noMultiLvlLbl val="0"/>
      </c:catAx>
      <c:valAx>
        <c:axId val="1991145584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99106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800" b="1" i="0" u="none" strike="noStrike" baseline="0">
                <a:effectLst/>
              </a:rPr>
              <a:t>Jak hodnotíte možnost zapojení do programu podpory VOUCHERy pro Jeseníky?</a:t>
            </a:r>
            <a:endParaRPr lang="cs-CZ" sz="1800" b="1" i="0" u="none" strike="noStrike" kern="1200" baseline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2.6358394796755264E-3"/>
                  <c:y val="3.679333617636697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8C-8A4F-A018-2155CA72B539}"/>
                </c:ext>
              </c:extLst>
            </c:dLbl>
            <c:dLbl>
              <c:idx val="1"/>
              <c:layout>
                <c:manualLayout>
                  <c:x val="4.4168121010779091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8C-8A4F-A018-2155CA72B539}"/>
                </c:ext>
              </c:extLst>
            </c:dLbl>
            <c:dLbl>
              <c:idx val="2"/>
              <c:layout>
                <c:manualLayout>
                  <c:x val="1.8613267404625059E-3"/>
                  <c:y val="-6.7453670426115972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8C-8A4F-A018-2155CA72B539}"/>
                </c:ext>
              </c:extLst>
            </c:dLbl>
            <c:dLbl>
              <c:idx val="3"/>
              <c:layout>
                <c:manualLayout>
                  <c:x val="5.4117727899637286E-3"/>
                  <c:y val="3.679333617636697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8C-8A4F-A018-2155CA72B5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'ANKETA ubytovatelé'!$C$24:$C$27</c:f>
              <c:strCache>
                <c:ptCount val="4"/>
                <c:pt idx="0">
                  <c:v>velmi jednoduchá a rychlá registrace a zasmluvnění</c:v>
                </c:pt>
                <c:pt idx="1">
                  <c:v> jednoduchá registrace a uživatelsky příjemné zasmluvnění</c:v>
                </c:pt>
                <c:pt idx="2">
                  <c:v> jednoduchá registrace, ale složitý proces zasmluvnění</c:v>
                </c:pt>
                <c:pt idx="3">
                  <c:v> složitá a nadměrná administrace spojená s registrací a zasmluvněním</c:v>
                </c:pt>
              </c:strCache>
            </c:strRef>
          </c:cat>
          <c:val>
            <c:numRef>
              <c:f>'ANKETA ubytovatelé'!$E$24:$E$27</c:f>
              <c:numCache>
                <c:formatCode>0.00%</c:formatCode>
                <c:ptCount val="4"/>
                <c:pt idx="0">
                  <c:v>0.59390862944162437</c:v>
                </c:pt>
                <c:pt idx="1">
                  <c:v>0.34010152284263961</c:v>
                </c:pt>
                <c:pt idx="2">
                  <c:v>3.553299492385787E-2</c:v>
                </c:pt>
                <c:pt idx="3">
                  <c:v>3.0456852791878174E-2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C-8A4F-A018-2155CA72B53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0999264"/>
        <c:axId val="280858720"/>
      </c:barChart>
      <c:catAx>
        <c:axId val="28099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0858720"/>
        <c:crosses val="autoZero"/>
        <c:auto val="1"/>
        <c:lblAlgn val="ctr"/>
        <c:lblOffset val="100"/>
        <c:noMultiLvlLbl val="0"/>
      </c:catAx>
      <c:valAx>
        <c:axId val="28085872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0999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>
          <a:extLst>
            <a:ext uri="{FF2B5EF4-FFF2-40B4-BE49-F238E27FC236}">
              <a16:creationId xmlns:a16="http://schemas.microsoft.com/office/drawing/2014/main" id="{EF64E00A-5FB4-185B-1920-0500CF4E5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>
            <a:extLst>
              <a:ext uri="{FF2B5EF4-FFF2-40B4-BE49-F238E27FC236}">
                <a16:creationId xmlns:a16="http://schemas.microsoft.com/office/drawing/2014/main" id="{BC7B9A4E-A191-C25E-44E5-2EC912E245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>
            <a:extLst>
              <a:ext uri="{FF2B5EF4-FFF2-40B4-BE49-F238E27FC236}">
                <a16:creationId xmlns:a16="http://schemas.microsoft.com/office/drawing/2014/main" id="{E92367F6-CE88-DD57-1454-5416583E79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87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>
          <a:extLst>
            <a:ext uri="{FF2B5EF4-FFF2-40B4-BE49-F238E27FC236}">
              <a16:creationId xmlns:a16="http://schemas.microsoft.com/office/drawing/2014/main" id="{F37C2A2A-A41E-47D6-CBC7-CC3F5AEDC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>
            <a:extLst>
              <a:ext uri="{FF2B5EF4-FFF2-40B4-BE49-F238E27FC236}">
                <a16:creationId xmlns:a16="http://schemas.microsoft.com/office/drawing/2014/main" id="{4B1F8D4B-A4F6-03A7-EF03-D824E6D837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>
            <a:extLst>
              <a:ext uri="{FF2B5EF4-FFF2-40B4-BE49-F238E27FC236}">
                <a16:creationId xmlns:a16="http://schemas.microsoft.com/office/drawing/2014/main" id="{760F436A-96AF-FD10-5AAD-F2FA6083E2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417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>
          <a:extLst>
            <a:ext uri="{FF2B5EF4-FFF2-40B4-BE49-F238E27FC236}">
              <a16:creationId xmlns:a16="http://schemas.microsoft.com/office/drawing/2014/main" id="{49B27B3D-311F-DCE0-0C62-8BF81F2CA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>
            <a:extLst>
              <a:ext uri="{FF2B5EF4-FFF2-40B4-BE49-F238E27FC236}">
                <a16:creationId xmlns:a16="http://schemas.microsoft.com/office/drawing/2014/main" id="{63719F96-2154-704C-CBBA-81DA7E1E8C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>
            <a:extLst>
              <a:ext uri="{FF2B5EF4-FFF2-40B4-BE49-F238E27FC236}">
                <a16:creationId xmlns:a16="http://schemas.microsoft.com/office/drawing/2014/main" id="{CB4FADAF-52F9-ECF0-9CDE-A5ACC611C5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621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>
          <a:extLst>
            <a:ext uri="{FF2B5EF4-FFF2-40B4-BE49-F238E27FC236}">
              <a16:creationId xmlns:a16="http://schemas.microsoft.com/office/drawing/2014/main" id="{9C5B8274-25A3-F97A-5AC4-0460EA40A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>
            <a:extLst>
              <a:ext uri="{FF2B5EF4-FFF2-40B4-BE49-F238E27FC236}">
                <a16:creationId xmlns:a16="http://schemas.microsoft.com/office/drawing/2014/main" id="{9D42B1A7-C1B8-FDF8-3F67-300C633269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>
            <a:extLst>
              <a:ext uri="{FF2B5EF4-FFF2-40B4-BE49-F238E27FC236}">
                <a16:creationId xmlns:a16="http://schemas.microsoft.com/office/drawing/2014/main" id="{D3AB6C10-A223-909F-457D-A7B2F32369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30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>
          <a:extLst>
            <a:ext uri="{FF2B5EF4-FFF2-40B4-BE49-F238E27FC236}">
              <a16:creationId xmlns:a16="http://schemas.microsoft.com/office/drawing/2014/main" id="{CC6CE9CF-36B2-6BF1-07D6-B0FFB982D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>
            <a:extLst>
              <a:ext uri="{FF2B5EF4-FFF2-40B4-BE49-F238E27FC236}">
                <a16:creationId xmlns:a16="http://schemas.microsoft.com/office/drawing/2014/main" id="{45B04CCD-577D-0FAB-6FD9-0E1B7DF1A6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>
            <a:extLst>
              <a:ext uri="{FF2B5EF4-FFF2-40B4-BE49-F238E27FC236}">
                <a16:creationId xmlns:a16="http://schemas.microsoft.com/office/drawing/2014/main" id="{360C390D-3741-89B4-3A7B-74F1F2F71C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719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B7A06615-DDDA-F329-89B4-57194FCC0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99c09f7d2_0_50:notes">
            <a:extLst>
              <a:ext uri="{FF2B5EF4-FFF2-40B4-BE49-F238E27FC236}">
                <a16:creationId xmlns:a16="http://schemas.microsoft.com/office/drawing/2014/main" id="{E9FA1913-37CE-FE97-DBF8-9DDFC1AB16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99c09f7d2_0_50:notes">
            <a:extLst>
              <a:ext uri="{FF2B5EF4-FFF2-40B4-BE49-F238E27FC236}">
                <a16:creationId xmlns:a16="http://schemas.microsoft.com/office/drawing/2014/main" id="{49D97F95-7321-A773-4ECD-8817E7860E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479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>
          <a:extLst>
            <a:ext uri="{FF2B5EF4-FFF2-40B4-BE49-F238E27FC236}">
              <a16:creationId xmlns:a16="http://schemas.microsoft.com/office/drawing/2014/main" id="{4537805F-C6C7-0A08-37BA-7E91CDF3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>
            <a:extLst>
              <a:ext uri="{FF2B5EF4-FFF2-40B4-BE49-F238E27FC236}">
                <a16:creationId xmlns:a16="http://schemas.microsoft.com/office/drawing/2014/main" id="{DEBD821C-20D5-6A98-E5A1-B00610EC3F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>
            <a:extLst>
              <a:ext uri="{FF2B5EF4-FFF2-40B4-BE49-F238E27FC236}">
                <a16:creationId xmlns:a16="http://schemas.microsoft.com/office/drawing/2014/main" id="{DFBBA99B-9215-F4DF-321B-0ECCC9864C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684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>
          <a:extLst>
            <a:ext uri="{FF2B5EF4-FFF2-40B4-BE49-F238E27FC236}">
              <a16:creationId xmlns:a16="http://schemas.microsoft.com/office/drawing/2014/main" id="{BF7166D2-ECE2-8465-EA78-D0391D222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>
            <a:extLst>
              <a:ext uri="{FF2B5EF4-FFF2-40B4-BE49-F238E27FC236}">
                <a16:creationId xmlns:a16="http://schemas.microsoft.com/office/drawing/2014/main" id="{EBBE914A-571D-811B-72C4-3F49349BC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>
            <a:extLst>
              <a:ext uri="{FF2B5EF4-FFF2-40B4-BE49-F238E27FC236}">
                <a16:creationId xmlns:a16="http://schemas.microsoft.com/office/drawing/2014/main" id="{45FAE8F1-2180-BC37-3442-D928D6973D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480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>
          <a:extLst>
            <a:ext uri="{FF2B5EF4-FFF2-40B4-BE49-F238E27FC236}">
              <a16:creationId xmlns:a16="http://schemas.microsoft.com/office/drawing/2014/main" id="{2443F52A-DDFF-0308-7CF6-6307E4B03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>
            <a:extLst>
              <a:ext uri="{FF2B5EF4-FFF2-40B4-BE49-F238E27FC236}">
                <a16:creationId xmlns:a16="http://schemas.microsoft.com/office/drawing/2014/main" id="{12298C0F-DCEA-B48A-517D-0BAD37CB30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>
            <a:extLst>
              <a:ext uri="{FF2B5EF4-FFF2-40B4-BE49-F238E27FC236}">
                <a16:creationId xmlns:a16="http://schemas.microsoft.com/office/drawing/2014/main" id="{AC2A1634-713B-3215-861A-3739B7AE7E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55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>
          <a:extLst>
            <a:ext uri="{FF2B5EF4-FFF2-40B4-BE49-F238E27FC236}">
              <a16:creationId xmlns:a16="http://schemas.microsoft.com/office/drawing/2014/main" id="{FBE6E56D-C38B-0079-20B0-18683AE2D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>
            <a:extLst>
              <a:ext uri="{FF2B5EF4-FFF2-40B4-BE49-F238E27FC236}">
                <a16:creationId xmlns:a16="http://schemas.microsoft.com/office/drawing/2014/main" id="{1AE17E4C-C348-3213-A3BC-768B717AC8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>
            <a:extLst>
              <a:ext uri="{FF2B5EF4-FFF2-40B4-BE49-F238E27FC236}">
                <a16:creationId xmlns:a16="http://schemas.microsoft.com/office/drawing/2014/main" id="{5908B655-2A00-1493-A119-D162CB8AA7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91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ad1f1296a1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ad1f1296a1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99c09f7d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a99c09f7d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a99c09f7d2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a99c09f7d2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>
          <a:extLst>
            <a:ext uri="{FF2B5EF4-FFF2-40B4-BE49-F238E27FC236}">
              <a16:creationId xmlns:a16="http://schemas.microsoft.com/office/drawing/2014/main" id="{1C145273-B98E-50EC-41D6-1B8002014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ad1f1296a1_0_73:notes">
            <a:extLst>
              <a:ext uri="{FF2B5EF4-FFF2-40B4-BE49-F238E27FC236}">
                <a16:creationId xmlns:a16="http://schemas.microsoft.com/office/drawing/2014/main" id="{783DD49A-567B-784C-B678-B26C211AC4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ad1f1296a1_0_73:notes">
            <a:extLst>
              <a:ext uri="{FF2B5EF4-FFF2-40B4-BE49-F238E27FC236}">
                <a16:creationId xmlns:a16="http://schemas.microsoft.com/office/drawing/2014/main" id="{53D0EB24-78B3-907F-8BA3-F274DB93D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175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D212DF57-B318-B31B-B478-A45C053EA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4e9fce70_0_18:notes">
            <a:extLst>
              <a:ext uri="{FF2B5EF4-FFF2-40B4-BE49-F238E27FC236}">
                <a16:creationId xmlns:a16="http://schemas.microsoft.com/office/drawing/2014/main" id="{2D0B2382-63F7-4630-0718-A7FF172030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d4e9fce70_0_18:notes">
            <a:extLst>
              <a:ext uri="{FF2B5EF4-FFF2-40B4-BE49-F238E27FC236}">
                <a16:creationId xmlns:a16="http://schemas.microsoft.com/office/drawing/2014/main" id="{F29F735A-F803-294E-C528-69D98D9B93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698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76B1C554-EDE7-C242-EB44-D8FE1814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4e9fce70_0_18:notes">
            <a:extLst>
              <a:ext uri="{FF2B5EF4-FFF2-40B4-BE49-F238E27FC236}">
                <a16:creationId xmlns:a16="http://schemas.microsoft.com/office/drawing/2014/main" id="{2EB50410-53F4-8B36-3A32-3EC076EF98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d4e9fce70_0_18:notes">
            <a:extLst>
              <a:ext uri="{FF2B5EF4-FFF2-40B4-BE49-F238E27FC236}">
                <a16:creationId xmlns:a16="http://schemas.microsoft.com/office/drawing/2014/main" id="{BDC94577-1DD1-14CE-F87A-ECB576F6AF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243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5991C63F-A14C-E6EF-C485-AFCBA75AA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4e9fce70_0_18:notes">
            <a:extLst>
              <a:ext uri="{FF2B5EF4-FFF2-40B4-BE49-F238E27FC236}">
                <a16:creationId xmlns:a16="http://schemas.microsoft.com/office/drawing/2014/main" id="{4516800D-AA2D-5447-CAE4-97FC446C72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d4e9fce70_0_18:notes">
            <a:extLst>
              <a:ext uri="{FF2B5EF4-FFF2-40B4-BE49-F238E27FC236}">
                <a16:creationId xmlns:a16="http://schemas.microsoft.com/office/drawing/2014/main" id="{FC8022D9-2451-E8A6-3E9E-513A82D7FF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699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d1f1296a1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d1f1296a1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7685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>
          <a:extLst>
            <a:ext uri="{FF2B5EF4-FFF2-40B4-BE49-F238E27FC236}">
              <a16:creationId xmlns:a16="http://schemas.microsoft.com/office/drawing/2014/main" id="{85FE9D90-AC81-8929-D5FC-F4BE68888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d1f1296a1_0_103:notes">
            <a:extLst>
              <a:ext uri="{FF2B5EF4-FFF2-40B4-BE49-F238E27FC236}">
                <a16:creationId xmlns:a16="http://schemas.microsoft.com/office/drawing/2014/main" id="{FF5E23FB-A043-0F21-290F-D480EE7BC3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d1f1296a1_0_103:notes">
            <a:extLst>
              <a:ext uri="{FF2B5EF4-FFF2-40B4-BE49-F238E27FC236}">
                <a16:creationId xmlns:a16="http://schemas.microsoft.com/office/drawing/2014/main" id="{AC580D9C-BF67-B2AC-2403-B37B41165E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13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ad1f1296a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ad1f1296a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785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20500" y="1153000"/>
            <a:ext cx="45030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7200" b="0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76500" y="3456100"/>
            <a:ext cx="4791000" cy="38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352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2330850" y="1193175"/>
            <a:ext cx="4482300" cy="1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2330850" y="2441553"/>
            <a:ext cx="44823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57950" y="2863625"/>
            <a:ext cx="33762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720000" y="683675"/>
            <a:ext cx="4671300" cy="16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subTitle" idx="1"/>
          </p:nvPr>
        </p:nvSpPr>
        <p:spPr>
          <a:xfrm>
            <a:off x="720000" y="2332475"/>
            <a:ext cx="3516900" cy="12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/>
          <p:nvPr/>
        </p:nvSpPr>
        <p:spPr>
          <a:xfrm>
            <a:off x="-6775" y="1375"/>
            <a:ext cx="9144000" cy="5143500"/>
          </a:xfrm>
          <a:prstGeom prst="rect">
            <a:avLst/>
          </a:prstGeom>
          <a:solidFill>
            <a:schemeClr val="accent4">
              <a:alpha val="38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4040400" y="540000"/>
            <a:ext cx="4383600" cy="137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7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subTitle" idx="1"/>
          </p:nvPr>
        </p:nvSpPr>
        <p:spPr>
          <a:xfrm>
            <a:off x="1253175" y="3689600"/>
            <a:ext cx="27858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subTitle" idx="2"/>
          </p:nvPr>
        </p:nvSpPr>
        <p:spPr>
          <a:xfrm>
            <a:off x="5105100" y="3689600"/>
            <a:ext cx="2785800" cy="9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Century Gothic"/>
              <a:buNone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ubTitle" idx="3"/>
          </p:nvPr>
        </p:nvSpPr>
        <p:spPr>
          <a:xfrm>
            <a:off x="1253025" y="3128600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24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subTitle" idx="4"/>
          </p:nvPr>
        </p:nvSpPr>
        <p:spPr>
          <a:xfrm>
            <a:off x="5105100" y="3128600"/>
            <a:ext cx="2785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None/>
              <a:defRPr sz="2400">
                <a:solidFill>
                  <a:schemeClr val="accent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0000" y="3527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>
            <a:spLocks noGrp="1"/>
          </p:cNvSpPr>
          <p:nvPr>
            <p:ph type="title"/>
          </p:nvPr>
        </p:nvSpPr>
        <p:spPr>
          <a:xfrm>
            <a:off x="2719500" y="1918690"/>
            <a:ext cx="37050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9" name="Google Shape;129;p28"/>
          <p:cNvSpPr txBox="1">
            <a:spLocks noGrp="1"/>
          </p:cNvSpPr>
          <p:nvPr>
            <p:ph type="title" idx="2" hasCustomPrompt="1"/>
          </p:nvPr>
        </p:nvSpPr>
        <p:spPr>
          <a:xfrm>
            <a:off x="3140702" y="690650"/>
            <a:ext cx="2862600" cy="104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0" name="Google Shape;130;p28"/>
          <p:cNvSpPr txBox="1">
            <a:spLocks noGrp="1"/>
          </p:cNvSpPr>
          <p:nvPr>
            <p:ph type="subTitle" idx="1"/>
          </p:nvPr>
        </p:nvSpPr>
        <p:spPr>
          <a:xfrm>
            <a:off x="3140700" y="3426325"/>
            <a:ext cx="2862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arker Grotesque Medium"/>
              <a:buChar char="●"/>
              <a:defRPr sz="1800"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6" r:id="rId5"/>
    <p:sldLayoutId id="2147483658" r:id="rId6"/>
    <p:sldLayoutId id="2147483660" r:id="rId7"/>
    <p:sldLayoutId id="2147483670" r:id="rId8"/>
    <p:sldLayoutId id="214748367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>
            <a:spLocks noGrp="1"/>
          </p:cNvSpPr>
          <p:nvPr>
            <p:ph type="ctrTitle"/>
          </p:nvPr>
        </p:nvSpPr>
        <p:spPr>
          <a:xfrm>
            <a:off x="343418" y="423951"/>
            <a:ext cx="45030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dirty="0"/>
              <a:t>VAŠE NÁVŠTĚVA MÁ SMYSL</a:t>
            </a:r>
          </a:p>
        </p:txBody>
      </p:sp>
      <p:pic>
        <p:nvPicPr>
          <p:cNvPr id="8" name="Obrázek 7" descr="Obsah obrázku Grafika, grafický design, klipart, Barevnost&#10;&#10;Obsah vygenerovaný umělou inteligencí může být nesprávný.">
            <a:extLst>
              <a:ext uri="{FF2B5EF4-FFF2-40B4-BE49-F238E27FC236}">
                <a16:creationId xmlns:a16="http://schemas.microsoft.com/office/drawing/2014/main" id="{F2EED61F-1C1A-8A42-B1A3-642480898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727" y="509777"/>
            <a:ext cx="1014162" cy="580882"/>
          </a:xfrm>
          <a:prstGeom prst="rect">
            <a:avLst/>
          </a:prstGeom>
        </p:spPr>
      </p:pic>
      <p:sp>
        <p:nvSpPr>
          <p:cNvPr id="10" name="Google Shape;145;p33">
            <a:extLst>
              <a:ext uri="{FF2B5EF4-FFF2-40B4-BE49-F238E27FC236}">
                <a16:creationId xmlns:a16="http://schemas.microsoft.com/office/drawing/2014/main" id="{BAF2AFF6-1174-FFBA-47D7-018F5A8F6F96}"/>
              </a:ext>
            </a:extLst>
          </p:cNvPr>
          <p:cNvSpPr txBox="1">
            <a:spLocks/>
          </p:cNvSpPr>
          <p:nvPr/>
        </p:nvSpPr>
        <p:spPr>
          <a:xfrm>
            <a:off x="343418" y="1545450"/>
            <a:ext cx="5074402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entury Gothic"/>
              <a:buNone/>
              <a:defRPr sz="7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cs-CZ" sz="1800" dirty="0">
                <a:solidFill>
                  <a:schemeClr val="tx2"/>
                </a:solidFill>
              </a:rPr>
              <a:t>Podpora návštěvnosti turistické destinace Jeseníky – I. vlna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>
          <a:extLst>
            <a:ext uri="{FF2B5EF4-FFF2-40B4-BE49-F238E27FC236}">
              <a16:creationId xmlns:a16="http://schemas.microsoft.com/office/drawing/2014/main" id="{8A6B5D80-8275-61A2-603D-8BB856E87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F9F0BE6-FFEA-A948-6EFC-C40C16E9E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3482"/>
            <a:ext cx="7772400" cy="50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55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>
          <a:extLst>
            <a:ext uri="{FF2B5EF4-FFF2-40B4-BE49-F238E27FC236}">
              <a16:creationId xmlns:a16="http://schemas.microsoft.com/office/drawing/2014/main" id="{DF9D5131-B2D1-1ECD-F6FB-B0030A20E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193CCD0-67CE-826C-6966-C3F73EA8A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820" y="125048"/>
            <a:ext cx="6557576" cy="419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4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>
          <a:extLst>
            <a:ext uri="{FF2B5EF4-FFF2-40B4-BE49-F238E27FC236}">
              <a16:creationId xmlns:a16="http://schemas.microsoft.com/office/drawing/2014/main" id="{066A18E9-4093-05A8-00B2-84AA78AF7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745ACD-7997-77F3-0096-7024632CD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84" y="1682044"/>
            <a:ext cx="8439616" cy="221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5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>
          <a:extLst>
            <a:ext uri="{FF2B5EF4-FFF2-40B4-BE49-F238E27FC236}">
              <a16:creationId xmlns:a16="http://schemas.microsoft.com/office/drawing/2014/main" id="{FB380D78-4F05-F2A4-019D-598B0699B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3B1406-EB9B-1A9F-F785-D05B7F6A8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0" y="116255"/>
            <a:ext cx="8082015" cy="1370700"/>
          </a:xfrm>
        </p:spPr>
        <p:txBody>
          <a:bodyPr/>
          <a:lstStyle/>
          <a:p>
            <a:pPr algn="l"/>
            <a:r>
              <a:rPr lang="cs-CZ" dirty="0"/>
              <a:t>STATISTICKÁ  DATA – ubytovací subjekty dle typu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B785CBC-D824-CE89-1FA0-464C16C68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64" y="801605"/>
            <a:ext cx="7183764" cy="3011859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CCE0EC09-16F0-D1C1-1B76-20A7F99442BA}"/>
              </a:ext>
            </a:extLst>
          </p:cNvPr>
          <p:cNvSpPr txBox="1">
            <a:spLocks/>
          </p:cNvSpPr>
          <p:nvPr/>
        </p:nvSpPr>
        <p:spPr>
          <a:xfrm>
            <a:off x="1812989" y="3955680"/>
            <a:ext cx="8082015" cy="1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cs-CZ" sz="2400" dirty="0">
                <a:solidFill>
                  <a:srgbClr val="FF9300"/>
                </a:solidFill>
              </a:rPr>
              <a:t>36% Ze zapojených ubytovatelů byly horské a soukromé chaty.</a:t>
            </a:r>
          </a:p>
          <a:p>
            <a:pPr algn="l"/>
            <a:r>
              <a:rPr lang="cs-CZ" sz="2400" dirty="0">
                <a:solidFill>
                  <a:srgbClr val="FF9300"/>
                </a:solidFill>
              </a:rPr>
              <a:t>21%  penziony a 31% apartmány a apartmánové domy.</a:t>
            </a:r>
          </a:p>
        </p:txBody>
      </p:sp>
    </p:spTree>
    <p:extLst>
      <p:ext uri="{BB962C8B-B14F-4D97-AF65-F5344CB8AC3E}">
        <p14:creationId xmlns:p14="http://schemas.microsoft.com/office/powerpoint/2010/main" val="3131751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>
          <a:extLst>
            <a:ext uri="{FF2B5EF4-FFF2-40B4-BE49-F238E27FC236}">
              <a16:creationId xmlns:a16="http://schemas.microsoft.com/office/drawing/2014/main" id="{2039D5DD-CEC4-0F96-732C-93D48984C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29C21B0-8F82-AA34-2109-DB0DC1A1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2" y="212809"/>
            <a:ext cx="6364303" cy="40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04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7C0DFA9B-9F4F-AF95-C73F-4E4131A1F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B2C0A179-6CDB-0F8F-B1BB-2515A4B9A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0" y="116255"/>
            <a:ext cx="8082015" cy="1370700"/>
          </a:xfrm>
        </p:spPr>
        <p:txBody>
          <a:bodyPr/>
          <a:lstStyle/>
          <a:p>
            <a:pPr algn="l"/>
            <a:r>
              <a:rPr lang="cs-CZ" dirty="0"/>
              <a:t>DOTAZNÍKOVÁ  DATA - HOSTÉ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E6F02CA-3507-A72F-30C4-4A4A0FBE7401}"/>
              </a:ext>
            </a:extLst>
          </p:cNvPr>
          <p:cNvSpPr txBox="1"/>
          <p:nvPr/>
        </p:nvSpPr>
        <p:spPr>
          <a:xfrm>
            <a:off x="571330" y="1194333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V PRŮBĚHU PRVNÍ VLNY PODPORY BYLO REALIZOVÁNO DOTAZNÍKOVÉ ŠETŘENÍ MEZI DRŽITELI VOUCHERŮ A TO FORMOU JEDNODUCHÉ ONLINE ANKETY S 5 OTÁZKAMI.</a:t>
            </a:r>
          </a:p>
          <a:p>
            <a:endParaRPr lang="cs-CZ" dirty="0"/>
          </a:p>
          <a:p>
            <a:r>
              <a:rPr lang="cs-CZ" dirty="0"/>
              <a:t>MOTIVACÍ BYLO ZÍSKÁNÍ SPECIÁLNÍHO DÁRKU – TURISTICKÉ MAPY JESENÍKŮ, KTEROU VYDÁVALI UBYTOVATELÉ PO ZAPOJENÍ DO DOTAZNÍKOVÉHO ŠETŘENÍ. 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2F1C9B06-23A4-C636-253F-E95BC5070910}"/>
              </a:ext>
            </a:extLst>
          </p:cNvPr>
          <p:cNvSpPr txBox="1">
            <a:spLocks/>
          </p:cNvSpPr>
          <p:nvPr/>
        </p:nvSpPr>
        <p:spPr>
          <a:xfrm>
            <a:off x="571330" y="3292989"/>
            <a:ext cx="8082015" cy="1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cs-CZ" sz="2400" dirty="0">
                <a:solidFill>
                  <a:srgbClr val="FF9300"/>
                </a:solidFill>
              </a:rPr>
              <a:t>CELKEM ODPOVĚDĚLO 2.853 OSOB. </a:t>
            </a:r>
          </a:p>
        </p:txBody>
      </p:sp>
    </p:spTree>
    <p:extLst>
      <p:ext uri="{BB962C8B-B14F-4D97-AF65-F5344CB8AC3E}">
        <p14:creationId xmlns:p14="http://schemas.microsoft.com/office/powerpoint/2010/main" val="2750552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>
          <a:extLst>
            <a:ext uri="{FF2B5EF4-FFF2-40B4-BE49-F238E27FC236}">
              <a16:creationId xmlns:a16="http://schemas.microsoft.com/office/drawing/2014/main" id="{F20827DF-133F-A086-25ED-8A84D331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ECE140B1-2F9F-3C37-DD2B-DD6E563E62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1916184"/>
              </p:ext>
            </p:extLst>
          </p:nvPr>
        </p:nvGraphicFramePr>
        <p:xfrm>
          <a:off x="237167" y="346840"/>
          <a:ext cx="7093799" cy="3162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Nadpis 1">
            <a:extLst>
              <a:ext uri="{FF2B5EF4-FFF2-40B4-BE49-F238E27FC236}">
                <a16:creationId xmlns:a16="http://schemas.microsoft.com/office/drawing/2014/main" id="{AF55368C-DCFA-28C6-AD7E-2FD284ECC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445" y="3596704"/>
            <a:ext cx="8082015" cy="1370700"/>
          </a:xfrm>
        </p:spPr>
        <p:txBody>
          <a:bodyPr/>
          <a:lstStyle/>
          <a:p>
            <a:pPr algn="l"/>
            <a:r>
              <a:rPr lang="cs-CZ" sz="2400" dirty="0">
                <a:solidFill>
                  <a:srgbClr val="FF9300"/>
                </a:solidFill>
              </a:rPr>
              <a:t>Pro 58% turistů byly vouchery významnou motivací, </a:t>
            </a:r>
            <a:br>
              <a:rPr lang="cs-CZ" sz="2400" dirty="0">
                <a:solidFill>
                  <a:srgbClr val="FF9300"/>
                </a:solidFill>
              </a:rPr>
            </a:br>
            <a:r>
              <a:rPr lang="cs-CZ" sz="2400" dirty="0">
                <a:solidFill>
                  <a:srgbClr val="FF9300"/>
                </a:solidFill>
              </a:rPr>
              <a:t>ale </a:t>
            </a:r>
            <a:r>
              <a:rPr lang="cs-CZ" sz="2400" dirty="0" err="1">
                <a:solidFill>
                  <a:srgbClr val="FF9300"/>
                </a:solidFill>
              </a:rPr>
              <a:t>jeseníky</a:t>
            </a:r>
            <a:r>
              <a:rPr lang="cs-CZ" sz="2400" dirty="0">
                <a:solidFill>
                  <a:srgbClr val="FF9300"/>
                </a:solidFill>
              </a:rPr>
              <a:t> by zvažovali navštívit i bez nich.</a:t>
            </a:r>
            <a:br>
              <a:rPr lang="cs-CZ" sz="2400" dirty="0">
                <a:solidFill>
                  <a:srgbClr val="FF9300"/>
                </a:solidFill>
              </a:rPr>
            </a:br>
            <a:r>
              <a:rPr lang="cs-CZ" sz="2400" dirty="0">
                <a:solidFill>
                  <a:srgbClr val="FF9300"/>
                </a:solidFill>
              </a:rPr>
              <a:t>pro 24% byly vouchery hlavní motivací. </a:t>
            </a:r>
          </a:p>
        </p:txBody>
      </p:sp>
    </p:spTree>
    <p:extLst>
      <p:ext uri="{BB962C8B-B14F-4D97-AF65-F5344CB8AC3E}">
        <p14:creationId xmlns:p14="http://schemas.microsoft.com/office/powerpoint/2010/main" val="299279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>
          <a:extLst>
            <a:ext uri="{FF2B5EF4-FFF2-40B4-BE49-F238E27FC236}">
              <a16:creationId xmlns:a16="http://schemas.microsoft.com/office/drawing/2014/main" id="{C2E17BD5-88AD-D8F4-2FE7-B1BA744AF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84D85AD7-8F18-54CB-02AB-44B2A736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445" y="3864076"/>
            <a:ext cx="8082015" cy="1103327"/>
          </a:xfrm>
        </p:spPr>
        <p:txBody>
          <a:bodyPr/>
          <a:lstStyle/>
          <a:p>
            <a:pPr algn="l"/>
            <a:r>
              <a:rPr lang="cs-CZ" sz="2400" dirty="0">
                <a:solidFill>
                  <a:srgbClr val="FF9300"/>
                </a:solidFill>
              </a:rPr>
              <a:t>58% držitelů voucherů bylo v </a:t>
            </a:r>
            <a:r>
              <a:rPr lang="cs-CZ" sz="2400" dirty="0" err="1">
                <a:solidFill>
                  <a:srgbClr val="FF9300"/>
                </a:solidFill>
              </a:rPr>
              <a:t>jeseníkách</a:t>
            </a:r>
            <a:r>
              <a:rPr lang="cs-CZ" sz="2400" dirty="0">
                <a:solidFill>
                  <a:srgbClr val="FF9300"/>
                </a:solidFill>
              </a:rPr>
              <a:t> velmi spokojeni.</a:t>
            </a:r>
            <a:br>
              <a:rPr lang="cs-CZ" sz="2400" dirty="0">
                <a:solidFill>
                  <a:srgbClr val="FF9300"/>
                </a:solidFill>
              </a:rPr>
            </a:br>
            <a:r>
              <a:rPr lang="cs-CZ" sz="2400" dirty="0">
                <a:solidFill>
                  <a:srgbClr val="FF9300"/>
                </a:solidFill>
              </a:rPr>
              <a:t>93% držitelů voucherů je pak obecně spokojeno. </a:t>
            </a:r>
          </a:p>
        </p:txBody>
      </p:sp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36FCABD8-8ED8-7AF8-024F-2E2A7E08FC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3201721"/>
              </p:ext>
            </p:extLst>
          </p:nvPr>
        </p:nvGraphicFramePr>
        <p:xfrm>
          <a:off x="220786" y="176097"/>
          <a:ext cx="7069014" cy="3595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4975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>
          <a:extLst>
            <a:ext uri="{FF2B5EF4-FFF2-40B4-BE49-F238E27FC236}">
              <a16:creationId xmlns:a16="http://schemas.microsoft.com/office/drawing/2014/main" id="{B8576825-C530-A6D9-CC56-1FB0BFC0E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0B209C02-39D6-C673-412E-BC8B01EF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989" y="3955680"/>
            <a:ext cx="8082015" cy="1370700"/>
          </a:xfrm>
        </p:spPr>
        <p:txBody>
          <a:bodyPr/>
          <a:lstStyle/>
          <a:p>
            <a:pPr algn="l"/>
            <a:r>
              <a:rPr lang="cs-CZ" sz="2400" dirty="0">
                <a:solidFill>
                  <a:srgbClr val="FF9300"/>
                </a:solidFill>
              </a:rPr>
              <a:t>77% JE S PODPOROU VELMI SPOKOJENA </a:t>
            </a:r>
            <a:br>
              <a:rPr lang="cs-CZ" sz="2400" dirty="0">
                <a:solidFill>
                  <a:srgbClr val="FF9300"/>
                </a:solidFill>
              </a:rPr>
            </a:br>
            <a:r>
              <a:rPr lang="cs-CZ" sz="2400" dirty="0">
                <a:solidFill>
                  <a:srgbClr val="FF9300"/>
                </a:solidFill>
              </a:rPr>
              <a:t>A JE PŘESVĚDČENA ŽE MÁ PODPORA VELKÝ VÝZNAM.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AB864893-C9BF-0840-AB1D-F82F81103B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647950"/>
              </p:ext>
            </p:extLst>
          </p:nvPr>
        </p:nvGraphicFramePr>
        <p:xfrm>
          <a:off x="286438" y="301483"/>
          <a:ext cx="7006728" cy="3499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2354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>
          <a:extLst>
            <a:ext uri="{FF2B5EF4-FFF2-40B4-BE49-F238E27FC236}">
              <a16:creationId xmlns:a16="http://schemas.microsoft.com/office/drawing/2014/main" id="{0DC982E6-EBD3-C8AA-6E65-8F16631E6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4C5C826-93F0-C7A3-F6B4-92C1E6FE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989" y="3955680"/>
            <a:ext cx="8082015" cy="1370700"/>
          </a:xfrm>
        </p:spPr>
        <p:txBody>
          <a:bodyPr/>
          <a:lstStyle/>
          <a:p>
            <a:pPr algn="l"/>
            <a:r>
              <a:rPr lang="cs-CZ" sz="2400" dirty="0">
                <a:solidFill>
                  <a:srgbClr val="FF9300"/>
                </a:solidFill>
              </a:rPr>
              <a:t>59% Z UBYTOVATELŮ HODNOTÍ ADMINISTRACI  - REGISTRACE A </a:t>
            </a:r>
            <a:br>
              <a:rPr lang="cs-CZ" sz="2400" dirty="0">
                <a:solidFill>
                  <a:srgbClr val="FF9300"/>
                </a:solidFill>
              </a:rPr>
            </a:br>
            <a:r>
              <a:rPr lang="cs-CZ" sz="2400" dirty="0">
                <a:solidFill>
                  <a:srgbClr val="FF9300"/>
                </a:solidFill>
              </a:rPr>
              <a:t>ZASMLUVNĚNÍ, JAKO VELMI JEDNODUCHOU A RCHLOU.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C2C7FAB1-FF9B-724C-A7CC-87837FB2AF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3577600"/>
              </p:ext>
            </p:extLst>
          </p:nvPr>
        </p:nvGraphicFramePr>
        <p:xfrm>
          <a:off x="232390" y="205888"/>
          <a:ext cx="7130935" cy="3451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5303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9796C42-9233-5D32-CE02-A1EE027BF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150" y="0"/>
            <a:ext cx="361585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FFF9B3-973F-B789-B6EC-7B5FC7177001}"/>
              </a:ext>
            </a:extLst>
          </p:cNvPr>
          <p:cNvSpPr/>
          <p:nvPr/>
        </p:nvSpPr>
        <p:spPr>
          <a:xfrm>
            <a:off x="571330" y="1138494"/>
            <a:ext cx="4595206" cy="3650295"/>
          </a:xfrm>
          <a:prstGeom prst="rect">
            <a:avLst/>
          </a:prstGeom>
        </p:spPr>
        <p:txBody>
          <a:bodyPr wrap="square" numCol="1" spcCol="180000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podzim loňského roku zasáhly východní Čechy, Moravu a Slezsko velké povodně, často až devastačního charakteru. Mezi nejhůře postižené oblasti patřily i Jeseníky. Proto byl ve snaze opět oživit cestovní ruch v regionu realizován projekt založený na možnosti uplatnění voucherů ve vybraných ubytovacích zařízeních v regionu. Tím měli být do oblasti opět přilákáni turisti a mělo dojít k opětovnému nastartování cestovního ruchu v oblasti.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Tento projekt vychází ze zkušeností z dotačního programu běžícího v roce 2022 v souvislosti s požárem v Českém Švýcarsku. Tak jako tehdy i zde bylo jedním z hlavních zastřešujících subjektů programu Ministerstvo pro místní rozvoj (MMR). Kromě něj se do rozvoje projektů zapojili také jednotlivé kraje – Moravskoslezský a Olomoucký.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Podpora byla primárně zaměřena na oblast DMO Jeseníky, konkrétně na všechny obce nacházející se v ORP Šumperk, Jeseník, Krnov, Bruntál a Rýmařov.</a:t>
            </a:r>
            <a:endParaRPr lang="cs-CZ" sz="1200" kern="100" dirty="0">
              <a:solidFill>
                <a:schemeClr val="bg2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2C9DC90-44B9-8B89-47BA-9760F4B5B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0" y="116255"/>
            <a:ext cx="8082015" cy="1370700"/>
          </a:xfrm>
        </p:spPr>
        <p:txBody>
          <a:bodyPr/>
          <a:lstStyle/>
          <a:p>
            <a:pPr algn="l"/>
            <a:r>
              <a:rPr lang="cs-CZ" dirty="0"/>
              <a:t>ZÁKLADNÍ DATA – PŘEDSTAVENÍ </a:t>
            </a:r>
            <a:br>
              <a:rPr lang="cs-CZ" dirty="0"/>
            </a:br>
            <a:r>
              <a:rPr lang="cs-CZ" dirty="0"/>
              <a:t>PROJEKTU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3"/>
          <p:cNvPicPr preferRelativeResize="0"/>
          <p:nvPr/>
        </p:nvPicPr>
        <p:blipFill rotWithShape="1">
          <a:blip r:embed="rId3">
            <a:alphaModFix/>
          </a:blip>
          <a:srcRect l="21123" t="-9410" r="19257" b="9410"/>
          <a:stretch/>
        </p:blipFill>
        <p:spPr>
          <a:xfrm>
            <a:off x="3692350" y="0"/>
            <a:ext cx="545164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4">
            <a:alphaModFix/>
          </a:blip>
          <a:srcRect t="77555" r="48914"/>
          <a:stretch/>
        </p:blipFill>
        <p:spPr>
          <a:xfrm>
            <a:off x="-4" y="3988050"/>
            <a:ext cx="4671304" cy="11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6B5B49E-DE0F-2118-8084-3334CDE67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0" y="116255"/>
            <a:ext cx="8082015" cy="1370700"/>
          </a:xfrm>
        </p:spPr>
        <p:txBody>
          <a:bodyPr/>
          <a:lstStyle/>
          <a:p>
            <a:pPr algn="l"/>
            <a:r>
              <a:rPr lang="cs-CZ" dirty="0"/>
              <a:t>II. VLNA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FCCC933-60AE-8024-FF48-AFDDEF60F5A6}"/>
              </a:ext>
            </a:extLst>
          </p:cNvPr>
          <p:cNvSpPr/>
          <p:nvPr/>
        </p:nvSpPr>
        <p:spPr>
          <a:xfrm>
            <a:off x="2335648" y="446642"/>
            <a:ext cx="8264326" cy="3885679"/>
          </a:xfrm>
          <a:prstGeom prst="rect">
            <a:avLst/>
          </a:prstGeom>
        </p:spPr>
        <p:txBody>
          <a:bodyPr wrap="square" numCol="1" spcCol="180000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1.6.2025		REGISTRACE A ZASMLUVNĚNÍ UBYTOVATELŮ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18.8.2025		ONLINE GENEROVÁNÍ VOUCHERŮ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15.9.2025 – 30.11.2025	TERMÍN PODPORY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cs-CZ" sz="1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10.000.000,-KČ	CELKOVÁ PODPORA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5.000.000,-KČ	PODPORA MMR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5.000.000,-KČ	PODPORA KRAJE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250.000,-KČ		ADMINISTRACE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300,-KČ 		OSOBA/NOC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2 -7 		DÉLKA POBYTU</a:t>
            </a:r>
          </a:p>
          <a:p>
            <a:pPr marL="228600" lvl="2" indent="-228600">
              <a:lnSpc>
                <a:spcPct val="107000"/>
              </a:lnSpc>
              <a:spcAft>
                <a:spcPts val="800"/>
              </a:spcAft>
              <a:buAutoNum type="arabicPlain" startAt="6"/>
            </a:pPr>
            <a:r>
              <a:rPr lang="cs-CZ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		OSOB NA MULTIVOUCHER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lain" startAt="6"/>
            </a:pPr>
            <a:endParaRPr lang="cs-CZ" sz="1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endParaRPr lang="cs-CZ" sz="1200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4"/>
          <p:cNvSpPr txBox="1">
            <a:spLocks noGrp="1"/>
          </p:cNvSpPr>
          <p:nvPr>
            <p:ph type="title"/>
          </p:nvPr>
        </p:nvSpPr>
        <p:spPr>
          <a:xfrm>
            <a:off x="363754" y="433675"/>
            <a:ext cx="5888190" cy="2031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 dirty="0">
                <a:solidFill>
                  <a:schemeClr val="lt1"/>
                </a:solidFill>
              </a:rPr>
              <a:t>DĚKUJEME ZA PODPORU</a:t>
            </a:r>
            <a:br>
              <a:rPr lang="cs-CZ" sz="4400" b="1" dirty="0">
                <a:solidFill>
                  <a:schemeClr val="lt1"/>
                </a:solidFill>
              </a:rPr>
            </a:br>
            <a:r>
              <a:rPr lang="cs-CZ" sz="4400" b="1" dirty="0">
                <a:solidFill>
                  <a:srgbClr val="FF40FF"/>
                </a:solidFill>
              </a:rPr>
              <a:t>JESENÍKY VÁM JI VRÁTÍ</a:t>
            </a:r>
            <a:endParaRPr sz="4400" b="1" dirty="0">
              <a:solidFill>
                <a:srgbClr val="FF4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>
          <a:extLst>
            <a:ext uri="{FF2B5EF4-FFF2-40B4-BE49-F238E27FC236}">
              <a16:creationId xmlns:a16="http://schemas.microsoft.com/office/drawing/2014/main" id="{A5019566-39A4-3377-90C0-ED1250120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75CA74-9380-B4F0-E9D6-892332C1D573}"/>
              </a:ext>
            </a:extLst>
          </p:cNvPr>
          <p:cNvSpPr/>
          <p:nvPr/>
        </p:nvSpPr>
        <p:spPr>
          <a:xfrm>
            <a:off x="571330" y="1133112"/>
            <a:ext cx="4595206" cy="2757165"/>
          </a:xfrm>
          <a:prstGeom prst="rect">
            <a:avLst/>
          </a:prstGeom>
        </p:spPr>
        <p:txBody>
          <a:bodyPr wrap="square" numCol="1" spcCol="180000" anchor="ctr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podporu projektu bylo vyčleněno celkem 20 mil. Kč, kdy jednotlivé kraje - Olomoucký a Moravskoslezský spolu hradily polovinu z těchto financí, tedy 10 mil. Kč. Druhou polovinu z vynaložených 20 milionů, tj. 10 mil. Kč, poskytl stát prostřednictvím Ministerstva pro místní rozvoj.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200" b="1" kern="100" dirty="0">
                <a:solidFill>
                  <a:schemeClr val="bg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Projekt byl otevřen všem ubytovacím zařízením, která splnila základní podmínky předepsané pro realizaci projektu. Do projektu se přihlásilo přes 400 ubytovacích zařízení z Moravskoslezského a Olomouckého kraje, která měla podle původního odhadu MMR v rámci projektu zajistit až 66 666 nových přenocování. Vzhledem k úspěchu projektu na jaře letošního roku, a to jak u ubytovatelů, tak u ubytovaných, bylo rozhodnuto o opakování podpory projektu na podzim roku 2025.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0614112D-C3A3-479C-9E05-3D17F7853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0" y="116255"/>
            <a:ext cx="4398703" cy="1370700"/>
          </a:xfrm>
        </p:spPr>
        <p:txBody>
          <a:bodyPr/>
          <a:lstStyle/>
          <a:p>
            <a:pPr algn="l"/>
            <a:r>
              <a:rPr lang="cs-CZ" dirty="0"/>
              <a:t>ZÁKLADNÍ DATA – PRŮBĚH </a:t>
            </a:r>
            <a:br>
              <a:rPr lang="cs-CZ" dirty="0"/>
            </a:br>
            <a:r>
              <a:rPr lang="cs-CZ" dirty="0"/>
              <a:t>REALIZACE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34CED57-5843-A623-B1C9-7E74C907D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608" y="0"/>
            <a:ext cx="3670392" cy="5143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D136236-9E87-59C1-64BC-12628D5E5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73" y="4010388"/>
            <a:ext cx="4594281" cy="82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9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7EA77411-0597-090C-47CB-ECC7E10BC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14F9FF4-FCAF-0C17-5A2F-6689A087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0" y="116255"/>
            <a:ext cx="8082015" cy="1370700"/>
          </a:xfrm>
        </p:spPr>
        <p:txBody>
          <a:bodyPr/>
          <a:lstStyle/>
          <a:p>
            <a:pPr algn="l"/>
            <a:r>
              <a:rPr lang="cs-CZ" sz="3000" dirty="0"/>
              <a:t>ZÁKLADNÍ DATA – </a:t>
            </a:r>
            <a:r>
              <a:rPr lang="cs-CZ" sz="3000" dirty="0" err="1"/>
              <a:t>pOMĚR</a:t>
            </a:r>
            <a:r>
              <a:rPr lang="cs-CZ" sz="3000" dirty="0"/>
              <a:t> ZAPOJENÝCH UBYTOVATELŮ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52BE105F-F03F-D69B-0553-824509A6B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42" y="801605"/>
            <a:ext cx="6466366" cy="3794688"/>
          </a:xfrm>
          <a:prstGeom prst="rect">
            <a:avLst/>
          </a:prstGeom>
        </p:spPr>
      </p:pic>
      <p:graphicFrame>
        <p:nvGraphicFramePr>
          <p:cNvPr id="32" name="Graf 31">
            <a:extLst>
              <a:ext uri="{FF2B5EF4-FFF2-40B4-BE49-F238E27FC236}">
                <a16:creationId xmlns:a16="http://schemas.microsoft.com/office/drawing/2014/main" id="{00204CAF-038E-D615-9C39-EAD20BDFBE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586566"/>
              </p:ext>
            </p:extLst>
          </p:nvPr>
        </p:nvGraphicFramePr>
        <p:xfrm>
          <a:off x="6428342" y="264404"/>
          <a:ext cx="3200400" cy="2070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29320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0763A5DD-B6F1-0C1D-E2EC-9447DE9E5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E1E6D9D-1BC7-31F0-1A49-862CAA33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0" y="116255"/>
            <a:ext cx="8082015" cy="1370700"/>
          </a:xfrm>
        </p:spPr>
        <p:txBody>
          <a:bodyPr/>
          <a:lstStyle/>
          <a:p>
            <a:pPr algn="l"/>
            <a:r>
              <a:rPr lang="cs-CZ" sz="3000" dirty="0"/>
              <a:t>ZÁKLADNÍ DATA – zajímavá čísla</a:t>
            </a:r>
          </a:p>
        </p:txBody>
      </p:sp>
      <p:pic>
        <p:nvPicPr>
          <p:cNvPr id="43" name="Obrázek 42">
            <a:extLst>
              <a:ext uri="{FF2B5EF4-FFF2-40B4-BE49-F238E27FC236}">
                <a16:creationId xmlns:a16="http://schemas.microsoft.com/office/drawing/2014/main" id="{FED32268-6F17-55AF-BAA3-662D2A36A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308" y="804534"/>
            <a:ext cx="7377205" cy="37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3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5E380436-5952-1BF9-1E58-5E0B6E753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1CEF281-C60F-483A-8399-C07AD63F8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0" y="116255"/>
            <a:ext cx="8082015" cy="1370700"/>
          </a:xfrm>
        </p:spPr>
        <p:txBody>
          <a:bodyPr/>
          <a:lstStyle/>
          <a:p>
            <a:pPr algn="l"/>
            <a:r>
              <a:rPr lang="cs-CZ" sz="3000" dirty="0"/>
              <a:t>ZÁKLADNÍ DATA – zajímavá čísla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1DC845B1-EEB4-F6E4-C6E8-3B0AB18A0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432" y="825166"/>
            <a:ext cx="4018547" cy="40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6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630807DF-A447-0CCB-CCD5-AC337D189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384" y="249150"/>
            <a:ext cx="2818079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100" b="1" u="sng" dirty="0">
                <a:solidFill>
                  <a:srgbClr val="FF0000"/>
                </a:solidFill>
                <a:latin typeface="Lato Light" panose="020F0302020204030203" pitchFamily="34" charset="0"/>
              </a:rPr>
              <a:t>19.920.773,-Kč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ato Light" panose="020F0302020204030203" pitchFamily="34" charset="0"/>
              </a:rPr>
              <a:t>Vyčerpáno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ato Light" panose="020F0302020204030203" pitchFamily="34" charset="0"/>
              </a:rPr>
              <a:t> 99,60%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dirty="0">
              <a:solidFill>
                <a:srgbClr val="FF0000"/>
              </a:solidFill>
              <a:latin typeface="Lato Light" panose="020F030202020403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ato Light" panose="020F0302020204030203" pitchFamily="34" charset="0"/>
              </a:rPr>
              <a:t>Do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Lato Light" panose="020F0302020204030203" pitchFamily="34" charset="0"/>
              </a:rPr>
              <a:t>rozpočtu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Lato Light" panose="020F0302020204030203" pitchFamily="34" charset="0"/>
              </a:rPr>
              <a:t> MMR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 err="1">
                <a:solidFill>
                  <a:srgbClr val="FF0000"/>
                </a:solidFill>
                <a:latin typeface="Lato Light" panose="020F0302020204030203" pitchFamily="34" charset="0"/>
              </a:rPr>
              <a:t>bude</a:t>
            </a:r>
            <a:r>
              <a:rPr lang="en-US" altLang="en-US" sz="1600" dirty="0">
                <a:solidFill>
                  <a:srgbClr val="FF000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600" dirty="0" err="1">
                <a:solidFill>
                  <a:srgbClr val="FF0000"/>
                </a:solidFill>
                <a:latin typeface="Lato Light" panose="020F0302020204030203" pitchFamily="34" charset="0"/>
              </a:rPr>
              <a:t>vráceno</a:t>
            </a:r>
            <a:r>
              <a:rPr lang="en-US" altLang="en-US" sz="1600" dirty="0">
                <a:solidFill>
                  <a:srgbClr val="FF0000"/>
                </a:solidFill>
                <a:latin typeface="Lato Light" panose="020F0302020204030203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rgbClr val="FF0000"/>
                </a:solidFill>
                <a:latin typeface="Lato Light" panose="020F0302020204030203" pitchFamily="34" charset="0"/>
              </a:rPr>
              <a:t>39.613,5,-Kč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Lato Light" panose="020F0302020204030203" pitchFamily="34" charset="0"/>
            </a:endParaRP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BC32BA06-9AB1-27AA-2185-4278216BC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526" y="47164"/>
            <a:ext cx="332247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solidFill>
                  <a:srgbClr val="002060"/>
                </a:solidFill>
                <a:latin typeface="Lato Light" panose="020F0302020204030203" pitchFamily="34" charset="0"/>
              </a:rPr>
              <a:t>Moravskoslezský</a:t>
            </a:r>
            <a:r>
              <a:rPr lang="en-US" altLang="en-US" sz="2400" b="1" dirty="0">
                <a:solidFill>
                  <a:srgbClr val="00206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Lato Light" panose="020F0302020204030203" pitchFamily="34" charset="0"/>
              </a:rPr>
              <a:t>kraj</a:t>
            </a:r>
            <a:r>
              <a:rPr lang="en-US" altLang="en-US" sz="2400" b="1" dirty="0">
                <a:solidFill>
                  <a:srgbClr val="002060"/>
                </a:solidFill>
                <a:latin typeface="Lato Light" panose="020F0302020204030203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002060"/>
                </a:solidFill>
                <a:latin typeface="Lato Light" panose="020F0302020204030203" pitchFamily="34" charset="0"/>
              </a:rPr>
              <a:t>9.955.480,-Kč</a:t>
            </a:r>
          </a:p>
          <a:p>
            <a:pPr lvl="0">
              <a:buClrTx/>
            </a:pPr>
            <a:r>
              <a:rPr lang="en-US" altLang="en-US" sz="1600" b="1" dirty="0" err="1">
                <a:solidFill>
                  <a:srgbClr val="002060"/>
                </a:solidFill>
                <a:latin typeface="Lato Light" panose="020F0302020204030203" pitchFamily="34" charset="0"/>
              </a:rPr>
              <a:t>Vyčerpáno</a:t>
            </a:r>
            <a:r>
              <a:rPr lang="en-US" altLang="en-US" sz="1600" b="1" dirty="0">
                <a:solidFill>
                  <a:srgbClr val="002060"/>
                </a:solidFill>
                <a:latin typeface="Lato Light" panose="020F0302020204030203" pitchFamily="34" charset="0"/>
              </a:rPr>
              <a:t> 99,56%</a:t>
            </a:r>
          </a:p>
          <a:p>
            <a:pPr lvl="0">
              <a:buClrTx/>
            </a:pPr>
            <a:r>
              <a:rPr lang="en-US" altLang="en-US" sz="1600" b="1" dirty="0">
                <a:solidFill>
                  <a:srgbClr val="002060"/>
                </a:solidFill>
                <a:latin typeface="Lato Light" panose="020F0302020204030203" pitchFamily="34" charset="0"/>
              </a:rPr>
              <a:t>Do </a:t>
            </a:r>
            <a:r>
              <a:rPr lang="en-US" altLang="en-US" sz="1600" b="1" dirty="0" err="1">
                <a:solidFill>
                  <a:srgbClr val="002060"/>
                </a:solidFill>
                <a:latin typeface="Lato Light" panose="020F0302020204030203" pitchFamily="34" charset="0"/>
              </a:rPr>
              <a:t>rozpočtu</a:t>
            </a:r>
            <a:r>
              <a:rPr lang="en-US" altLang="en-US" sz="1600" b="1" dirty="0">
                <a:solidFill>
                  <a:srgbClr val="00206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Lato Light" panose="020F0302020204030203" pitchFamily="34" charset="0"/>
              </a:rPr>
              <a:t>kraje</a:t>
            </a:r>
            <a:r>
              <a:rPr lang="en-US" altLang="en-US" sz="1600" b="1" dirty="0">
                <a:solidFill>
                  <a:srgbClr val="002060"/>
                </a:solidFill>
                <a:latin typeface="Lato Light" panose="020F0302020204030203" pitchFamily="34" charset="0"/>
              </a:rPr>
              <a:t> </a:t>
            </a:r>
          </a:p>
          <a:p>
            <a:pPr lvl="0">
              <a:buClrTx/>
            </a:pPr>
            <a:r>
              <a:rPr lang="en-US" altLang="en-US" sz="1600" b="1" dirty="0" err="1">
                <a:solidFill>
                  <a:srgbClr val="002060"/>
                </a:solidFill>
                <a:latin typeface="Lato Light" panose="020F0302020204030203" pitchFamily="34" charset="0"/>
              </a:rPr>
              <a:t>bude</a:t>
            </a:r>
            <a:r>
              <a:rPr lang="en-US" altLang="en-US" sz="1600" b="1" dirty="0">
                <a:solidFill>
                  <a:srgbClr val="00206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600" b="1" dirty="0" err="1">
                <a:solidFill>
                  <a:srgbClr val="002060"/>
                </a:solidFill>
                <a:latin typeface="Lato Light" panose="020F0302020204030203" pitchFamily="34" charset="0"/>
              </a:rPr>
              <a:t>vráceno</a:t>
            </a:r>
            <a:r>
              <a:rPr lang="en-US" altLang="en-US" sz="1600" b="1" dirty="0">
                <a:solidFill>
                  <a:srgbClr val="002060"/>
                </a:solidFill>
                <a:latin typeface="Lato Light" panose="020F0302020204030203" pitchFamily="34" charset="0"/>
              </a:rPr>
              <a:t> 44.520,-Kč.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E9C05346-6F9F-F6B3-A18E-A0B06E832E27}"/>
              </a:ext>
            </a:extLst>
          </p:cNvPr>
          <p:cNvGrpSpPr/>
          <p:nvPr/>
        </p:nvGrpSpPr>
        <p:grpSpPr>
          <a:xfrm>
            <a:off x="2002472" y="528668"/>
            <a:ext cx="4027488" cy="4025900"/>
            <a:chOff x="1804169" y="2060013"/>
            <a:chExt cx="4027488" cy="4025900"/>
          </a:xfrm>
          <a:solidFill>
            <a:srgbClr val="FF0000"/>
          </a:solidFill>
        </p:grpSpPr>
        <p:sp>
          <p:nvSpPr>
            <p:cNvPr id="5" name="Freeform 27">
              <a:extLst>
                <a:ext uri="{FF2B5EF4-FFF2-40B4-BE49-F238E27FC236}">
                  <a16:creationId xmlns:a16="http://schemas.microsoft.com/office/drawing/2014/main" id="{0740FB01-5101-AB04-BA09-AC47FFE8D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94" y="2333063"/>
              <a:ext cx="417513" cy="415925"/>
            </a:xfrm>
            <a:custGeom>
              <a:avLst/>
              <a:gdLst>
                <a:gd name="T0" fmla="*/ 998 w 1153"/>
                <a:gd name="T1" fmla="*/ 1153 h 1153"/>
                <a:gd name="T2" fmla="*/ 0 w 1153"/>
                <a:gd name="T3" fmla="*/ 155 h 1153"/>
                <a:gd name="T4" fmla="*/ 155 w 1153"/>
                <a:gd name="T5" fmla="*/ 0 h 1153"/>
                <a:gd name="T6" fmla="*/ 1153 w 1153"/>
                <a:gd name="T7" fmla="*/ 998 h 1153"/>
                <a:gd name="T8" fmla="*/ 998 w 1153"/>
                <a:gd name="T9" fmla="*/ 1153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3" h="1153">
                  <a:moveTo>
                    <a:pt x="998" y="1153"/>
                  </a:moveTo>
                  <a:lnTo>
                    <a:pt x="0" y="155"/>
                  </a:lnTo>
                  <a:lnTo>
                    <a:pt x="155" y="0"/>
                  </a:lnTo>
                  <a:lnTo>
                    <a:pt x="1153" y="998"/>
                  </a:lnTo>
                  <a:lnTo>
                    <a:pt x="998" y="115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ato Light" panose="020F0302020204030203" pitchFamily="34" charset="0"/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AEFB44E7-7C93-9A67-F490-6ED25A6D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419" y="2264800"/>
              <a:ext cx="196850" cy="196850"/>
            </a:xfrm>
            <a:custGeom>
              <a:avLst/>
              <a:gdLst>
                <a:gd name="T0" fmla="*/ 446 w 543"/>
                <a:gd name="T1" fmla="*/ 97 h 544"/>
                <a:gd name="T2" fmla="*/ 96 w 543"/>
                <a:gd name="T3" fmla="*/ 97 h 544"/>
                <a:gd name="T4" fmla="*/ 96 w 543"/>
                <a:gd name="T5" fmla="*/ 447 h 544"/>
                <a:gd name="T6" fmla="*/ 446 w 543"/>
                <a:gd name="T7" fmla="*/ 447 h 544"/>
                <a:gd name="T8" fmla="*/ 446 w 543"/>
                <a:gd name="T9" fmla="*/ 97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544">
                  <a:moveTo>
                    <a:pt x="446" y="97"/>
                  </a:moveTo>
                  <a:cubicBezTo>
                    <a:pt x="350" y="0"/>
                    <a:pt x="193" y="0"/>
                    <a:pt x="96" y="97"/>
                  </a:cubicBezTo>
                  <a:cubicBezTo>
                    <a:pt x="0" y="194"/>
                    <a:pt x="0" y="351"/>
                    <a:pt x="96" y="447"/>
                  </a:cubicBezTo>
                  <a:cubicBezTo>
                    <a:pt x="193" y="544"/>
                    <a:pt x="350" y="544"/>
                    <a:pt x="446" y="447"/>
                  </a:cubicBezTo>
                  <a:cubicBezTo>
                    <a:pt x="543" y="351"/>
                    <a:pt x="543" y="194"/>
                    <a:pt x="446" y="9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ato Light" panose="020F0302020204030203" pitchFamily="34" charset="0"/>
              </a:endParaRPr>
            </a:p>
          </p:txBody>
        </p:sp>
        <p:sp>
          <p:nvSpPr>
            <p:cNvPr id="7" name="Freeform 31">
              <a:extLst>
                <a:ext uri="{FF2B5EF4-FFF2-40B4-BE49-F238E27FC236}">
                  <a16:creationId xmlns:a16="http://schemas.microsoft.com/office/drawing/2014/main" id="{853B9159-AB14-5324-11BB-81D6BE545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4169" y="2060013"/>
              <a:ext cx="4027488" cy="4025900"/>
            </a:xfrm>
            <a:custGeom>
              <a:avLst/>
              <a:gdLst>
                <a:gd name="T0" fmla="*/ 5582 w 11164"/>
                <a:gd name="T1" fmla="*/ 11163 h 11163"/>
                <a:gd name="T2" fmla="*/ 1635 w 11164"/>
                <a:gd name="T3" fmla="*/ 9528 h 11163"/>
                <a:gd name="T4" fmla="*/ 0 w 11164"/>
                <a:gd name="T5" fmla="*/ 5581 h 11163"/>
                <a:gd name="T6" fmla="*/ 1635 w 11164"/>
                <a:gd name="T7" fmla="*/ 1634 h 11163"/>
                <a:gd name="T8" fmla="*/ 5582 w 11164"/>
                <a:gd name="T9" fmla="*/ 0 h 11163"/>
                <a:gd name="T10" fmla="*/ 5835 w 11164"/>
                <a:gd name="T11" fmla="*/ 253 h 11163"/>
                <a:gd name="T12" fmla="*/ 5582 w 11164"/>
                <a:gd name="T13" fmla="*/ 506 h 11163"/>
                <a:gd name="T14" fmla="*/ 1993 w 11164"/>
                <a:gd name="T15" fmla="*/ 1993 h 11163"/>
                <a:gd name="T16" fmla="*/ 507 w 11164"/>
                <a:gd name="T17" fmla="*/ 5581 h 11163"/>
                <a:gd name="T18" fmla="*/ 1993 w 11164"/>
                <a:gd name="T19" fmla="*/ 9170 h 11163"/>
                <a:gd name="T20" fmla="*/ 5582 w 11164"/>
                <a:gd name="T21" fmla="*/ 10657 h 11163"/>
                <a:gd name="T22" fmla="*/ 9171 w 11164"/>
                <a:gd name="T23" fmla="*/ 9170 h 11163"/>
                <a:gd name="T24" fmla="*/ 10657 w 11164"/>
                <a:gd name="T25" fmla="*/ 5581 h 11163"/>
                <a:gd name="T26" fmla="*/ 10911 w 11164"/>
                <a:gd name="T27" fmla="*/ 5328 h 11163"/>
                <a:gd name="T28" fmla="*/ 11164 w 11164"/>
                <a:gd name="T29" fmla="*/ 5581 h 11163"/>
                <a:gd name="T30" fmla="*/ 9529 w 11164"/>
                <a:gd name="T31" fmla="*/ 9528 h 11163"/>
                <a:gd name="T32" fmla="*/ 5582 w 11164"/>
                <a:gd name="T33" fmla="*/ 11163 h 1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64" h="11163">
                  <a:moveTo>
                    <a:pt x="5582" y="11163"/>
                  </a:moveTo>
                  <a:cubicBezTo>
                    <a:pt x="4091" y="11163"/>
                    <a:pt x="2689" y="10583"/>
                    <a:pt x="1635" y="9528"/>
                  </a:cubicBezTo>
                  <a:cubicBezTo>
                    <a:pt x="581" y="8474"/>
                    <a:pt x="0" y="7072"/>
                    <a:pt x="0" y="5581"/>
                  </a:cubicBezTo>
                  <a:cubicBezTo>
                    <a:pt x="0" y="4090"/>
                    <a:pt x="581" y="2689"/>
                    <a:pt x="1635" y="1634"/>
                  </a:cubicBezTo>
                  <a:cubicBezTo>
                    <a:pt x="2689" y="580"/>
                    <a:pt x="4091" y="0"/>
                    <a:pt x="5582" y="0"/>
                  </a:cubicBezTo>
                  <a:cubicBezTo>
                    <a:pt x="5722" y="0"/>
                    <a:pt x="5835" y="113"/>
                    <a:pt x="5835" y="253"/>
                  </a:cubicBezTo>
                  <a:cubicBezTo>
                    <a:pt x="5835" y="393"/>
                    <a:pt x="5722" y="506"/>
                    <a:pt x="5582" y="506"/>
                  </a:cubicBezTo>
                  <a:cubicBezTo>
                    <a:pt x="4226" y="506"/>
                    <a:pt x="2952" y="1034"/>
                    <a:pt x="1993" y="1993"/>
                  </a:cubicBezTo>
                  <a:cubicBezTo>
                    <a:pt x="1035" y="2951"/>
                    <a:pt x="507" y="4226"/>
                    <a:pt x="507" y="5581"/>
                  </a:cubicBezTo>
                  <a:cubicBezTo>
                    <a:pt x="507" y="6937"/>
                    <a:pt x="1035" y="8212"/>
                    <a:pt x="1993" y="9170"/>
                  </a:cubicBezTo>
                  <a:cubicBezTo>
                    <a:pt x="2952" y="10129"/>
                    <a:pt x="4226" y="10657"/>
                    <a:pt x="5582" y="10657"/>
                  </a:cubicBezTo>
                  <a:cubicBezTo>
                    <a:pt x="6938" y="10657"/>
                    <a:pt x="8212" y="10129"/>
                    <a:pt x="9171" y="9170"/>
                  </a:cubicBezTo>
                  <a:cubicBezTo>
                    <a:pt x="10129" y="8212"/>
                    <a:pt x="10657" y="6937"/>
                    <a:pt x="10657" y="5581"/>
                  </a:cubicBezTo>
                  <a:cubicBezTo>
                    <a:pt x="10657" y="5442"/>
                    <a:pt x="10771" y="5328"/>
                    <a:pt x="10911" y="5328"/>
                  </a:cubicBezTo>
                  <a:cubicBezTo>
                    <a:pt x="11050" y="5328"/>
                    <a:pt x="11164" y="5442"/>
                    <a:pt x="11164" y="5581"/>
                  </a:cubicBezTo>
                  <a:cubicBezTo>
                    <a:pt x="11164" y="7072"/>
                    <a:pt x="10583" y="8474"/>
                    <a:pt x="9529" y="9528"/>
                  </a:cubicBezTo>
                  <a:cubicBezTo>
                    <a:pt x="8475" y="10583"/>
                    <a:pt x="7073" y="11163"/>
                    <a:pt x="5582" y="11163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ato Light" panose="020F0302020204030203" pitchFamily="34" charset="0"/>
              </a:endParaRPr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D15BEAA7-72C6-3C68-4562-F45EB39DA0CD}"/>
              </a:ext>
            </a:extLst>
          </p:cNvPr>
          <p:cNvGrpSpPr/>
          <p:nvPr/>
        </p:nvGrpSpPr>
        <p:grpSpPr>
          <a:xfrm>
            <a:off x="2750184" y="801718"/>
            <a:ext cx="3005138" cy="2997200"/>
            <a:chOff x="2551881" y="2333063"/>
            <a:chExt cx="3005138" cy="2997200"/>
          </a:xfrm>
        </p:grpSpPr>
        <p:sp>
          <p:nvSpPr>
            <p:cNvPr id="10" name="Freeform 29">
              <a:extLst>
                <a:ext uri="{FF2B5EF4-FFF2-40B4-BE49-F238E27FC236}">
                  <a16:creationId xmlns:a16="http://schemas.microsoft.com/office/drawing/2014/main" id="{B2FC8857-EC27-F668-E323-09EF0488D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944" y="2499750"/>
              <a:ext cx="417513" cy="415925"/>
            </a:xfrm>
            <a:custGeom>
              <a:avLst/>
              <a:gdLst>
                <a:gd name="T0" fmla="*/ 155 w 1153"/>
                <a:gd name="T1" fmla="*/ 1153 h 1153"/>
                <a:gd name="T2" fmla="*/ 0 w 1153"/>
                <a:gd name="T3" fmla="*/ 998 h 1153"/>
                <a:gd name="T4" fmla="*/ 998 w 1153"/>
                <a:gd name="T5" fmla="*/ 0 h 1153"/>
                <a:gd name="T6" fmla="*/ 1153 w 1153"/>
                <a:gd name="T7" fmla="*/ 155 h 1153"/>
                <a:gd name="T8" fmla="*/ 155 w 1153"/>
                <a:gd name="T9" fmla="*/ 1153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3" h="1153">
                  <a:moveTo>
                    <a:pt x="155" y="1153"/>
                  </a:moveTo>
                  <a:lnTo>
                    <a:pt x="0" y="998"/>
                  </a:lnTo>
                  <a:lnTo>
                    <a:pt x="998" y="0"/>
                  </a:lnTo>
                  <a:lnTo>
                    <a:pt x="1153" y="155"/>
                  </a:lnTo>
                  <a:lnTo>
                    <a:pt x="155" y="1153"/>
                  </a:lnTo>
                  <a:close/>
                </a:path>
              </a:pathLst>
            </a:custGeom>
            <a:solidFill>
              <a:schemeClr val="accent4">
                <a:lumMod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ato Light" panose="020F0302020204030203" pitchFamily="34" charset="0"/>
              </a:endParaRPr>
            </a:p>
          </p:txBody>
        </p:sp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BB017CFE-C6E2-0222-C497-B828243D8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281" y="2433075"/>
              <a:ext cx="196850" cy="196850"/>
            </a:xfrm>
            <a:custGeom>
              <a:avLst/>
              <a:gdLst>
                <a:gd name="T0" fmla="*/ 447 w 543"/>
                <a:gd name="T1" fmla="*/ 446 h 543"/>
                <a:gd name="T2" fmla="*/ 447 w 543"/>
                <a:gd name="T3" fmla="*/ 96 h 543"/>
                <a:gd name="T4" fmla="*/ 96 w 543"/>
                <a:gd name="T5" fmla="*/ 96 h 543"/>
                <a:gd name="T6" fmla="*/ 96 w 543"/>
                <a:gd name="T7" fmla="*/ 446 h 543"/>
                <a:gd name="T8" fmla="*/ 447 w 543"/>
                <a:gd name="T9" fmla="*/ 44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3" h="543">
                  <a:moveTo>
                    <a:pt x="447" y="446"/>
                  </a:moveTo>
                  <a:cubicBezTo>
                    <a:pt x="543" y="350"/>
                    <a:pt x="543" y="193"/>
                    <a:pt x="447" y="96"/>
                  </a:cubicBezTo>
                  <a:cubicBezTo>
                    <a:pt x="350" y="0"/>
                    <a:pt x="193" y="0"/>
                    <a:pt x="96" y="96"/>
                  </a:cubicBezTo>
                  <a:cubicBezTo>
                    <a:pt x="0" y="193"/>
                    <a:pt x="0" y="350"/>
                    <a:pt x="96" y="446"/>
                  </a:cubicBezTo>
                  <a:cubicBezTo>
                    <a:pt x="193" y="543"/>
                    <a:pt x="350" y="543"/>
                    <a:pt x="447" y="446"/>
                  </a:cubicBezTo>
                  <a:close/>
                </a:path>
              </a:pathLst>
            </a:custGeom>
            <a:solidFill>
              <a:schemeClr val="accent4">
                <a:lumMod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ato Light" panose="020F0302020204030203" pitchFamily="34" charset="0"/>
              </a:endParaRPr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2E5CAFA2-A003-669D-2A77-6B8A3E70D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881" y="2333063"/>
              <a:ext cx="3005138" cy="2997200"/>
            </a:xfrm>
            <a:custGeom>
              <a:avLst/>
              <a:gdLst>
                <a:gd name="T0" fmla="*/ 6740 w 8331"/>
                <a:gd name="T1" fmla="*/ 8306 h 8306"/>
                <a:gd name="T2" fmla="*/ 6560 w 8331"/>
                <a:gd name="T3" fmla="*/ 8232 h 8306"/>
                <a:gd name="T4" fmla="*/ 6560 w 8331"/>
                <a:gd name="T5" fmla="*/ 7874 h 8306"/>
                <a:gd name="T6" fmla="*/ 7824 w 8331"/>
                <a:gd name="T7" fmla="*/ 4822 h 8306"/>
                <a:gd name="T8" fmla="*/ 6561 w 8331"/>
                <a:gd name="T9" fmla="*/ 1771 h 8306"/>
                <a:gd name="T10" fmla="*/ 3509 w 8331"/>
                <a:gd name="T11" fmla="*/ 507 h 8306"/>
                <a:gd name="T12" fmla="*/ 458 w 8331"/>
                <a:gd name="T13" fmla="*/ 1771 h 8306"/>
                <a:gd name="T14" fmla="*/ 99 w 8331"/>
                <a:gd name="T15" fmla="*/ 1771 h 8306"/>
                <a:gd name="T16" fmla="*/ 99 w 8331"/>
                <a:gd name="T17" fmla="*/ 1413 h 8306"/>
                <a:gd name="T18" fmla="*/ 3509 w 8331"/>
                <a:gd name="T19" fmla="*/ 0 h 8306"/>
                <a:gd name="T20" fmla="*/ 6919 w 8331"/>
                <a:gd name="T21" fmla="*/ 1413 h 8306"/>
                <a:gd name="T22" fmla="*/ 8331 w 8331"/>
                <a:gd name="T23" fmla="*/ 4822 h 8306"/>
                <a:gd name="T24" fmla="*/ 6919 w 8331"/>
                <a:gd name="T25" fmla="*/ 8232 h 8306"/>
                <a:gd name="T26" fmla="*/ 6740 w 8331"/>
                <a:gd name="T27" fmla="*/ 8306 h 8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31" h="8306">
                  <a:moveTo>
                    <a:pt x="6740" y="8306"/>
                  </a:moveTo>
                  <a:cubicBezTo>
                    <a:pt x="6675" y="8306"/>
                    <a:pt x="6610" y="8281"/>
                    <a:pt x="6560" y="8232"/>
                  </a:cubicBezTo>
                  <a:cubicBezTo>
                    <a:pt x="6462" y="8133"/>
                    <a:pt x="6462" y="7973"/>
                    <a:pt x="6560" y="7874"/>
                  </a:cubicBezTo>
                  <a:cubicBezTo>
                    <a:pt x="7376" y="7059"/>
                    <a:pt x="7824" y="5975"/>
                    <a:pt x="7824" y="4822"/>
                  </a:cubicBezTo>
                  <a:cubicBezTo>
                    <a:pt x="7824" y="3670"/>
                    <a:pt x="7376" y="2586"/>
                    <a:pt x="6561" y="1771"/>
                  </a:cubicBezTo>
                  <a:cubicBezTo>
                    <a:pt x="5745" y="956"/>
                    <a:pt x="4662" y="507"/>
                    <a:pt x="3509" y="507"/>
                  </a:cubicBezTo>
                  <a:cubicBezTo>
                    <a:pt x="2356" y="507"/>
                    <a:pt x="1273" y="956"/>
                    <a:pt x="458" y="1771"/>
                  </a:cubicBezTo>
                  <a:cubicBezTo>
                    <a:pt x="359" y="1870"/>
                    <a:pt x="198" y="1870"/>
                    <a:pt x="99" y="1771"/>
                  </a:cubicBezTo>
                  <a:cubicBezTo>
                    <a:pt x="0" y="1672"/>
                    <a:pt x="0" y="1512"/>
                    <a:pt x="99" y="1413"/>
                  </a:cubicBezTo>
                  <a:cubicBezTo>
                    <a:pt x="1010" y="502"/>
                    <a:pt x="2221" y="0"/>
                    <a:pt x="3509" y="0"/>
                  </a:cubicBezTo>
                  <a:cubicBezTo>
                    <a:pt x="4797" y="0"/>
                    <a:pt x="6008" y="502"/>
                    <a:pt x="6919" y="1413"/>
                  </a:cubicBezTo>
                  <a:cubicBezTo>
                    <a:pt x="7829" y="2324"/>
                    <a:pt x="8331" y="3534"/>
                    <a:pt x="8331" y="4822"/>
                  </a:cubicBezTo>
                  <a:cubicBezTo>
                    <a:pt x="8331" y="6110"/>
                    <a:pt x="7829" y="7321"/>
                    <a:pt x="6919" y="8232"/>
                  </a:cubicBezTo>
                  <a:cubicBezTo>
                    <a:pt x="6869" y="8281"/>
                    <a:pt x="6804" y="8306"/>
                    <a:pt x="6740" y="8306"/>
                  </a:cubicBezTo>
                  <a:close/>
                </a:path>
              </a:pathLst>
            </a:custGeom>
            <a:solidFill>
              <a:schemeClr val="accent4">
                <a:lumMod val="2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Lato Light" panose="020F0302020204030203" pitchFamily="34" charset="0"/>
              </a:endParaRPr>
            </a:p>
          </p:txBody>
        </p:sp>
      </p:grpSp>
      <p:sp>
        <p:nvSpPr>
          <p:cNvPr id="13" name="Oval 34">
            <a:extLst>
              <a:ext uri="{FF2B5EF4-FFF2-40B4-BE49-F238E27FC236}">
                <a16:creationId xmlns:a16="http://schemas.microsoft.com/office/drawing/2014/main" id="{088509C2-DFFC-7648-A049-3D5BCE208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3872" y="1570068"/>
            <a:ext cx="1944688" cy="194468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panose="020F0302020204030203" pitchFamily="34" charset="0"/>
            </a:endParaRPr>
          </a:p>
        </p:txBody>
      </p:sp>
      <p:sp>
        <p:nvSpPr>
          <p:cNvPr id="14" name="Freeform 83">
            <a:extLst>
              <a:ext uri="{FF2B5EF4-FFF2-40B4-BE49-F238E27FC236}">
                <a16:creationId xmlns:a16="http://schemas.microsoft.com/office/drawing/2014/main" id="{C283D116-1306-8E17-116F-A9D8385C6893}"/>
              </a:ext>
            </a:extLst>
          </p:cNvPr>
          <p:cNvSpPr>
            <a:spLocks noEditPoints="1"/>
          </p:cNvSpPr>
          <p:nvPr/>
        </p:nvSpPr>
        <p:spPr bwMode="auto">
          <a:xfrm>
            <a:off x="3755443" y="2221578"/>
            <a:ext cx="640080" cy="640080"/>
          </a:xfrm>
          <a:custGeom>
            <a:avLst/>
            <a:gdLst>
              <a:gd name="T0" fmla="*/ 14 w 81"/>
              <a:gd name="T1" fmla="*/ 76 h 82"/>
              <a:gd name="T2" fmla="*/ 17 w 81"/>
              <a:gd name="T3" fmla="*/ 79 h 82"/>
              <a:gd name="T4" fmla="*/ 21 w 81"/>
              <a:gd name="T5" fmla="*/ 71 h 82"/>
              <a:gd name="T6" fmla="*/ 54 w 81"/>
              <a:gd name="T7" fmla="*/ 16 h 82"/>
              <a:gd name="T8" fmla="*/ 42 w 81"/>
              <a:gd name="T9" fmla="*/ 28 h 82"/>
              <a:gd name="T10" fmla="*/ 65 w 81"/>
              <a:gd name="T11" fmla="*/ 28 h 82"/>
              <a:gd name="T12" fmla="*/ 54 w 81"/>
              <a:gd name="T13" fmla="*/ 35 h 82"/>
              <a:gd name="T14" fmla="*/ 46 w 81"/>
              <a:gd name="T15" fmla="*/ 28 h 82"/>
              <a:gd name="T16" fmla="*/ 62 w 81"/>
              <a:gd name="T17" fmla="*/ 28 h 82"/>
              <a:gd name="T18" fmla="*/ 5 w 81"/>
              <a:gd name="T19" fmla="*/ 67 h 82"/>
              <a:gd name="T20" fmla="*/ 10 w 81"/>
              <a:gd name="T21" fmla="*/ 62 h 82"/>
              <a:gd name="T22" fmla="*/ 7 w 81"/>
              <a:gd name="T23" fmla="*/ 60 h 82"/>
              <a:gd name="T24" fmla="*/ 3 w 81"/>
              <a:gd name="T25" fmla="*/ 67 h 82"/>
              <a:gd name="T26" fmla="*/ 65 w 81"/>
              <a:gd name="T27" fmla="*/ 55 h 82"/>
              <a:gd name="T28" fmla="*/ 79 w 81"/>
              <a:gd name="T29" fmla="*/ 32 h 82"/>
              <a:gd name="T30" fmla="*/ 79 w 81"/>
              <a:gd name="T31" fmla="*/ 5 h 82"/>
              <a:gd name="T32" fmla="*/ 77 w 81"/>
              <a:gd name="T33" fmla="*/ 2 h 82"/>
              <a:gd name="T34" fmla="*/ 26 w 81"/>
              <a:gd name="T35" fmla="*/ 16 h 82"/>
              <a:gd name="T36" fmla="*/ 26 w 81"/>
              <a:gd name="T37" fmla="*/ 16 h 82"/>
              <a:gd name="T38" fmla="*/ 16 w 81"/>
              <a:gd name="T39" fmla="*/ 16 h 82"/>
              <a:gd name="T40" fmla="*/ 0 w 81"/>
              <a:gd name="T41" fmla="*/ 33 h 82"/>
              <a:gd name="T42" fmla="*/ 3 w 81"/>
              <a:gd name="T43" fmla="*/ 46 h 82"/>
              <a:gd name="T44" fmla="*/ 11 w 81"/>
              <a:gd name="T45" fmla="*/ 44 h 82"/>
              <a:gd name="T46" fmla="*/ 12 w 81"/>
              <a:gd name="T47" fmla="*/ 46 h 82"/>
              <a:gd name="T48" fmla="*/ 12 w 81"/>
              <a:gd name="T49" fmla="*/ 56 h 82"/>
              <a:gd name="T50" fmla="*/ 26 w 81"/>
              <a:gd name="T51" fmla="*/ 69 h 82"/>
              <a:gd name="T52" fmla="*/ 35 w 81"/>
              <a:gd name="T53" fmla="*/ 70 h 82"/>
              <a:gd name="T54" fmla="*/ 38 w 81"/>
              <a:gd name="T55" fmla="*/ 70 h 82"/>
              <a:gd name="T56" fmla="*/ 34 w 81"/>
              <a:gd name="T57" fmla="*/ 75 h 82"/>
              <a:gd name="T58" fmla="*/ 48 w 81"/>
              <a:gd name="T59" fmla="*/ 81 h 82"/>
              <a:gd name="T60" fmla="*/ 60 w 81"/>
              <a:gd name="T61" fmla="*/ 75 h 82"/>
              <a:gd name="T62" fmla="*/ 65 w 81"/>
              <a:gd name="T63" fmla="*/ 56 h 82"/>
              <a:gd name="T64" fmla="*/ 65 w 81"/>
              <a:gd name="T65" fmla="*/ 55 h 82"/>
              <a:gd name="T66" fmla="*/ 61 w 81"/>
              <a:gd name="T67" fmla="*/ 51 h 82"/>
              <a:gd name="T68" fmla="*/ 60 w 81"/>
              <a:gd name="T69" fmla="*/ 51 h 82"/>
              <a:gd name="T70" fmla="*/ 58 w 81"/>
              <a:gd name="T71" fmla="*/ 56 h 82"/>
              <a:gd name="T72" fmla="*/ 55 w 81"/>
              <a:gd name="T73" fmla="*/ 71 h 82"/>
              <a:gd name="T74" fmla="*/ 47 w 81"/>
              <a:gd name="T75" fmla="*/ 75 h 82"/>
              <a:gd name="T76" fmla="*/ 43 w 81"/>
              <a:gd name="T77" fmla="*/ 72 h 82"/>
              <a:gd name="T78" fmla="*/ 42 w 81"/>
              <a:gd name="T79" fmla="*/ 62 h 82"/>
              <a:gd name="T80" fmla="*/ 35 w 81"/>
              <a:gd name="T81" fmla="*/ 64 h 82"/>
              <a:gd name="T82" fmla="*/ 17 w 81"/>
              <a:gd name="T83" fmla="*/ 52 h 82"/>
              <a:gd name="T84" fmla="*/ 19 w 81"/>
              <a:gd name="T85" fmla="*/ 40 h 82"/>
              <a:gd name="T86" fmla="*/ 16 w 81"/>
              <a:gd name="T87" fmla="*/ 36 h 82"/>
              <a:gd name="T88" fmla="*/ 6 w 81"/>
              <a:gd name="T89" fmla="*/ 39 h 82"/>
              <a:gd name="T90" fmla="*/ 10 w 81"/>
              <a:gd name="T91" fmla="*/ 26 h 82"/>
              <a:gd name="T92" fmla="*/ 26 w 81"/>
              <a:gd name="T93" fmla="*/ 23 h 82"/>
              <a:gd name="T94" fmla="*/ 30 w 81"/>
              <a:gd name="T95" fmla="*/ 21 h 82"/>
              <a:gd name="T96" fmla="*/ 31 w 81"/>
              <a:gd name="T97" fmla="*/ 20 h 82"/>
              <a:gd name="T98" fmla="*/ 51 w 81"/>
              <a:gd name="T99" fmla="*/ 8 h 82"/>
              <a:gd name="T100" fmla="*/ 73 w 81"/>
              <a:gd name="T101" fmla="*/ 30 h 82"/>
              <a:gd name="T102" fmla="*/ 16 w 81"/>
              <a:gd name="T103" fmla="*/ 66 h 82"/>
              <a:gd name="T104" fmla="*/ 13 w 81"/>
              <a:gd name="T105" fmla="*/ 66 h 82"/>
              <a:gd name="T106" fmla="*/ 3 w 81"/>
              <a:gd name="T107" fmla="*/ 79 h 82"/>
              <a:gd name="T108" fmla="*/ 16 w 81"/>
              <a:gd name="T109" fmla="*/ 68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81" h="82">
                <a:moveTo>
                  <a:pt x="19" y="71"/>
                </a:moveTo>
                <a:cubicBezTo>
                  <a:pt x="14" y="76"/>
                  <a:pt x="14" y="76"/>
                  <a:pt x="14" y="76"/>
                </a:cubicBezTo>
                <a:cubicBezTo>
                  <a:pt x="14" y="77"/>
                  <a:pt x="14" y="78"/>
                  <a:pt x="14" y="79"/>
                </a:cubicBezTo>
                <a:cubicBezTo>
                  <a:pt x="15" y="79"/>
                  <a:pt x="16" y="79"/>
                  <a:pt x="17" y="79"/>
                </a:cubicBezTo>
                <a:cubicBezTo>
                  <a:pt x="21" y="74"/>
                  <a:pt x="21" y="74"/>
                  <a:pt x="21" y="74"/>
                </a:cubicBezTo>
                <a:cubicBezTo>
                  <a:pt x="22" y="73"/>
                  <a:pt x="22" y="72"/>
                  <a:pt x="21" y="71"/>
                </a:cubicBezTo>
                <a:cubicBezTo>
                  <a:pt x="21" y="71"/>
                  <a:pt x="20" y="71"/>
                  <a:pt x="19" y="71"/>
                </a:cubicBezTo>
                <a:close/>
                <a:moveTo>
                  <a:pt x="54" y="16"/>
                </a:moveTo>
                <a:cubicBezTo>
                  <a:pt x="54" y="16"/>
                  <a:pt x="54" y="16"/>
                  <a:pt x="54" y="16"/>
                </a:cubicBezTo>
                <a:cubicBezTo>
                  <a:pt x="47" y="16"/>
                  <a:pt x="42" y="21"/>
                  <a:pt x="42" y="28"/>
                </a:cubicBezTo>
                <a:cubicBezTo>
                  <a:pt x="42" y="34"/>
                  <a:pt x="47" y="39"/>
                  <a:pt x="54" y="39"/>
                </a:cubicBezTo>
                <a:cubicBezTo>
                  <a:pt x="60" y="39"/>
                  <a:pt x="65" y="34"/>
                  <a:pt x="65" y="28"/>
                </a:cubicBezTo>
                <a:cubicBezTo>
                  <a:pt x="65" y="21"/>
                  <a:pt x="60" y="16"/>
                  <a:pt x="54" y="16"/>
                </a:cubicBezTo>
                <a:close/>
                <a:moveTo>
                  <a:pt x="54" y="35"/>
                </a:moveTo>
                <a:cubicBezTo>
                  <a:pt x="54" y="35"/>
                  <a:pt x="54" y="35"/>
                  <a:pt x="54" y="35"/>
                </a:cubicBezTo>
                <a:cubicBezTo>
                  <a:pt x="49" y="35"/>
                  <a:pt x="46" y="32"/>
                  <a:pt x="46" y="28"/>
                </a:cubicBezTo>
                <a:cubicBezTo>
                  <a:pt x="46" y="23"/>
                  <a:pt x="49" y="20"/>
                  <a:pt x="54" y="20"/>
                </a:cubicBezTo>
                <a:cubicBezTo>
                  <a:pt x="58" y="20"/>
                  <a:pt x="62" y="23"/>
                  <a:pt x="62" y="28"/>
                </a:cubicBezTo>
                <a:cubicBezTo>
                  <a:pt x="62" y="32"/>
                  <a:pt x="58" y="35"/>
                  <a:pt x="54" y="35"/>
                </a:cubicBezTo>
                <a:close/>
                <a:moveTo>
                  <a:pt x="5" y="67"/>
                </a:moveTo>
                <a:cubicBezTo>
                  <a:pt x="5" y="67"/>
                  <a:pt x="5" y="67"/>
                  <a:pt x="5" y="67"/>
                </a:cubicBezTo>
                <a:cubicBezTo>
                  <a:pt x="10" y="62"/>
                  <a:pt x="10" y="62"/>
                  <a:pt x="10" y="62"/>
                </a:cubicBezTo>
                <a:cubicBezTo>
                  <a:pt x="11" y="62"/>
                  <a:pt x="11" y="61"/>
                  <a:pt x="10" y="60"/>
                </a:cubicBezTo>
                <a:cubicBezTo>
                  <a:pt x="9" y="59"/>
                  <a:pt x="8" y="59"/>
                  <a:pt x="7" y="60"/>
                </a:cubicBezTo>
                <a:cubicBezTo>
                  <a:pt x="3" y="64"/>
                  <a:pt x="3" y="64"/>
                  <a:pt x="3" y="64"/>
                </a:cubicBezTo>
                <a:cubicBezTo>
                  <a:pt x="2" y="65"/>
                  <a:pt x="2" y="66"/>
                  <a:pt x="3" y="67"/>
                </a:cubicBezTo>
                <a:cubicBezTo>
                  <a:pt x="4" y="68"/>
                  <a:pt x="5" y="68"/>
                  <a:pt x="5" y="67"/>
                </a:cubicBezTo>
                <a:close/>
                <a:moveTo>
                  <a:pt x="65" y="55"/>
                </a:moveTo>
                <a:cubicBezTo>
                  <a:pt x="65" y="55"/>
                  <a:pt x="65" y="55"/>
                  <a:pt x="65" y="55"/>
                </a:cubicBezTo>
                <a:cubicBezTo>
                  <a:pt x="72" y="48"/>
                  <a:pt x="77" y="40"/>
                  <a:pt x="79" y="32"/>
                </a:cubicBezTo>
                <a:cubicBezTo>
                  <a:pt x="81" y="23"/>
                  <a:pt x="81" y="13"/>
                  <a:pt x="79" y="5"/>
                </a:cubicBezTo>
                <a:cubicBezTo>
                  <a:pt x="79" y="5"/>
                  <a:pt x="79" y="5"/>
                  <a:pt x="79" y="5"/>
                </a:cubicBezTo>
                <a:cubicBezTo>
                  <a:pt x="79" y="5"/>
                  <a:pt x="79" y="5"/>
                  <a:pt x="79" y="5"/>
                </a:cubicBezTo>
                <a:cubicBezTo>
                  <a:pt x="79" y="4"/>
                  <a:pt x="78" y="3"/>
                  <a:pt x="77" y="2"/>
                </a:cubicBezTo>
                <a:cubicBezTo>
                  <a:pt x="68" y="0"/>
                  <a:pt x="59" y="0"/>
                  <a:pt x="50" y="2"/>
                </a:cubicBezTo>
                <a:cubicBezTo>
                  <a:pt x="41" y="5"/>
                  <a:pt x="33" y="9"/>
                  <a:pt x="26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7"/>
                  <a:pt x="26" y="17"/>
                  <a:pt x="26" y="17"/>
                </a:cubicBezTo>
                <a:cubicBezTo>
                  <a:pt x="23" y="16"/>
                  <a:pt x="19" y="16"/>
                  <a:pt x="16" y="16"/>
                </a:cubicBezTo>
                <a:cubicBezTo>
                  <a:pt x="12" y="17"/>
                  <a:pt x="9" y="19"/>
                  <a:pt x="6" y="22"/>
                </a:cubicBezTo>
                <a:cubicBezTo>
                  <a:pt x="3" y="25"/>
                  <a:pt x="1" y="29"/>
                  <a:pt x="0" y="33"/>
                </a:cubicBezTo>
                <a:cubicBezTo>
                  <a:pt x="0" y="37"/>
                  <a:pt x="0" y="42"/>
                  <a:pt x="2" y="45"/>
                </a:cubicBezTo>
                <a:cubicBezTo>
                  <a:pt x="2" y="46"/>
                  <a:pt x="2" y="46"/>
                  <a:pt x="3" y="46"/>
                </a:cubicBezTo>
                <a:cubicBezTo>
                  <a:pt x="4" y="47"/>
                  <a:pt x="6" y="48"/>
                  <a:pt x="7" y="46"/>
                </a:cubicBezTo>
                <a:cubicBezTo>
                  <a:pt x="8" y="45"/>
                  <a:pt x="10" y="44"/>
                  <a:pt x="11" y="44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4"/>
                  <a:pt x="12" y="45"/>
                  <a:pt x="12" y="46"/>
                </a:cubicBezTo>
                <a:cubicBezTo>
                  <a:pt x="11" y="48"/>
                  <a:pt x="11" y="51"/>
                  <a:pt x="11" y="53"/>
                </a:cubicBezTo>
                <a:cubicBezTo>
                  <a:pt x="11" y="54"/>
                  <a:pt x="11" y="55"/>
                  <a:pt x="12" y="56"/>
                </a:cubicBezTo>
                <a:cubicBezTo>
                  <a:pt x="26" y="69"/>
                  <a:pt x="26" y="69"/>
                  <a:pt x="26" y="69"/>
                </a:cubicBezTo>
                <a:cubicBezTo>
                  <a:pt x="26" y="69"/>
                  <a:pt x="26" y="69"/>
                  <a:pt x="26" y="69"/>
                </a:cubicBezTo>
                <a:cubicBezTo>
                  <a:pt x="26" y="70"/>
                  <a:pt x="27" y="70"/>
                  <a:pt x="28" y="70"/>
                </a:cubicBezTo>
                <a:cubicBezTo>
                  <a:pt x="30" y="70"/>
                  <a:pt x="33" y="70"/>
                  <a:pt x="35" y="70"/>
                </a:cubicBezTo>
                <a:cubicBezTo>
                  <a:pt x="36" y="70"/>
                  <a:pt x="37" y="70"/>
                  <a:pt x="38" y="69"/>
                </a:cubicBezTo>
                <a:cubicBezTo>
                  <a:pt x="38" y="70"/>
                  <a:pt x="38" y="70"/>
                  <a:pt x="38" y="70"/>
                </a:cubicBezTo>
                <a:cubicBezTo>
                  <a:pt x="37" y="72"/>
                  <a:pt x="36" y="73"/>
                  <a:pt x="35" y="74"/>
                </a:cubicBezTo>
                <a:cubicBezTo>
                  <a:pt x="35" y="74"/>
                  <a:pt x="35" y="75"/>
                  <a:pt x="34" y="75"/>
                </a:cubicBezTo>
                <a:cubicBezTo>
                  <a:pt x="34" y="77"/>
                  <a:pt x="34" y="78"/>
                  <a:pt x="36" y="79"/>
                </a:cubicBezTo>
                <a:cubicBezTo>
                  <a:pt x="40" y="81"/>
                  <a:pt x="44" y="82"/>
                  <a:pt x="48" y="81"/>
                </a:cubicBezTo>
                <a:cubicBezTo>
                  <a:pt x="52" y="80"/>
                  <a:pt x="56" y="79"/>
                  <a:pt x="59" y="76"/>
                </a:cubicBezTo>
                <a:cubicBezTo>
                  <a:pt x="60" y="75"/>
                  <a:pt x="60" y="75"/>
                  <a:pt x="60" y="75"/>
                </a:cubicBezTo>
                <a:cubicBezTo>
                  <a:pt x="62" y="72"/>
                  <a:pt x="64" y="69"/>
                  <a:pt x="65" y="65"/>
                </a:cubicBezTo>
                <a:cubicBezTo>
                  <a:pt x="66" y="62"/>
                  <a:pt x="66" y="59"/>
                  <a:pt x="65" y="56"/>
                </a:cubicBezTo>
                <a:cubicBezTo>
                  <a:pt x="65" y="55"/>
                  <a:pt x="65" y="55"/>
                  <a:pt x="65" y="55"/>
                </a:cubicBezTo>
                <a:cubicBezTo>
                  <a:pt x="65" y="55"/>
                  <a:pt x="65" y="55"/>
                  <a:pt x="65" y="55"/>
                </a:cubicBezTo>
                <a:close/>
                <a:moveTo>
                  <a:pt x="61" y="51"/>
                </a:moveTo>
                <a:cubicBezTo>
                  <a:pt x="61" y="51"/>
                  <a:pt x="61" y="51"/>
                  <a:pt x="61" y="51"/>
                </a:cubicBezTo>
                <a:cubicBezTo>
                  <a:pt x="61" y="51"/>
                  <a:pt x="61" y="51"/>
                  <a:pt x="61" y="51"/>
                </a:cubicBezTo>
                <a:cubicBezTo>
                  <a:pt x="60" y="51"/>
                  <a:pt x="60" y="51"/>
                  <a:pt x="60" y="51"/>
                </a:cubicBezTo>
                <a:cubicBezTo>
                  <a:pt x="59" y="52"/>
                  <a:pt x="59" y="52"/>
                  <a:pt x="59" y="52"/>
                </a:cubicBezTo>
                <a:cubicBezTo>
                  <a:pt x="58" y="53"/>
                  <a:pt x="58" y="55"/>
                  <a:pt x="58" y="56"/>
                </a:cubicBezTo>
                <a:cubicBezTo>
                  <a:pt x="59" y="58"/>
                  <a:pt x="60" y="61"/>
                  <a:pt x="59" y="64"/>
                </a:cubicBezTo>
                <a:cubicBezTo>
                  <a:pt x="58" y="66"/>
                  <a:pt x="57" y="69"/>
                  <a:pt x="55" y="71"/>
                </a:cubicBezTo>
                <a:cubicBezTo>
                  <a:pt x="55" y="71"/>
                  <a:pt x="55" y="71"/>
                  <a:pt x="55" y="71"/>
                </a:cubicBezTo>
                <a:cubicBezTo>
                  <a:pt x="53" y="73"/>
                  <a:pt x="50" y="75"/>
                  <a:pt x="47" y="75"/>
                </a:cubicBezTo>
                <a:cubicBezTo>
                  <a:pt x="46" y="75"/>
                  <a:pt x="44" y="75"/>
                  <a:pt x="42" y="75"/>
                </a:cubicBezTo>
                <a:cubicBezTo>
                  <a:pt x="43" y="74"/>
                  <a:pt x="43" y="73"/>
                  <a:pt x="43" y="72"/>
                </a:cubicBezTo>
                <a:cubicBezTo>
                  <a:pt x="44" y="70"/>
                  <a:pt x="45" y="68"/>
                  <a:pt x="45" y="66"/>
                </a:cubicBezTo>
                <a:cubicBezTo>
                  <a:pt x="45" y="64"/>
                  <a:pt x="44" y="62"/>
                  <a:pt x="42" y="62"/>
                </a:cubicBezTo>
                <a:cubicBezTo>
                  <a:pt x="42" y="62"/>
                  <a:pt x="41" y="62"/>
                  <a:pt x="41" y="62"/>
                </a:cubicBezTo>
                <a:cubicBezTo>
                  <a:pt x="39" y="63"/>
                  <a:pt x="37" y="63"/>
                  <a:pt x="35" y="64"/>
                </a:cubicBezTo>
                <a:cubicBezTo>
                  <a:pt x="33" y="64"/>
                  <a:pt x="31" y="64"/>
                  <a:pt x="29" y="64"/>
                </a:cubicBezTo>
                <a:cubicBezTo>
                  <a:pt x="17" y="52"/>
                  <a:pt x="17" y="52"/>
                  <a:pt x="17" y="52"/>
                </a:cubicBezTo>
                <a:cubicBezTo>
                  <a:pt x="17" y="50"/>
                  <a:pt x="17" y="49"/>
                  <a:pt x="18" y="47"/>
                </a:cubicBezTo>
                <a:cubicBezTo>
                  <a:pt x="18" y="45"/>
                  <a:pt x="18" y="42"/>
                  <a:pt x="19" y="40"/>
                </a:cubicBezTo>
                <a:cubicBezTo>
                  <a:pt x="19" y="39"/>
                  <a:pt x="18" y="37"/>
                  <a:pt x="17" y="37"/>
                </a:cubicBezTo>
                <a:cubicBezTo>
                  <a:pt x="16" y="36"/>
                  <a:pt x="16" y="36"/>
                  <a:pt x="16" y="36"/>
                </a:cubicBezTo>
                <a:cubicBezTo>
                  <a:pt x="13" y="37"/>
                  <a:pt x="11" y="37"/>
                  <a:pt x="9" y="38"/>
                </a:cubicBezTo>
                <a:cubicBezTo>
                  <a:pt x="8" y="38"/>
                  <a:pt x="7" y="39"/>
                  <a:pt x="6" y="39"/>
                </a:cubicBezTo>
                <a:cubicBezTo>
                  <a:pt x="6" y="37"/>
                  <a:pt x="6" y="36"/>
                  <a:pt x="6" y="34"/>
                </a:cubicBezTo>
                <a:cubicBezTo>
                  <a:pt x="7" y="31"/>
                  <a:pt x="8" y="28"/>
                  <a:pt x="10" y="26"/>
                </a:cubicBezTo>
                <a:cubicBezTo>
                  <a:pt x="12" y="24"/>
                  <a:pt x="15" y="23"/>
                  <a:pt x="17" y="22"/>
                </a:cubicBezTo>
                <a:cubicBezTo>
                  <a:pt x="20" y="22"/>
                  <a:pt x="23" y="22"/>
                  <a:pt x="26" y="23"/>
                </a:cubicBezTo>
                <a:cubicBezTo>
                  <a:pt x="27" y="23"/>
                  <a:pt x="28" y="23"/>
                  <a:pt x="29" y="22"/>
                </a:cubicBezTo>
                <a:cubicBezTo>
                  <a:pt x="30" y="21"/>
                  <a:pt x="30" y="21"/>
                  <a:pt x="30" y="21"/>
                </a:cubicBezTo>
                <a:cubicBezTo>
                  <a:pt x="30" y="21"/>
                  <a:pt x="30" y="21"/>
                  <a:pt x="30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31" y="20"/>
                  <a:pt x="31" y="20"/>
                  <a:pt x="31" y="20"/>
                </a:cubicBezTo>
                <a:cubicBezTo>
                  <a:pt x="37" y="14"/>
                  <a:pt x="44" y="10"/>
                  <a:pt x="51" y="8"/>
                </a:cubicBezTo>
                <a:cubicBezTo>
                  <a:pt x="59" y="6"/>
                  <a:pt x="66" y="6"/>
                  <a:pt x="73" y="8"/>
                </a:cubicBezTo>
                <a:cubicBezTo>
                  <a:pt x="75" y="15"/>
                  <a:pt x="75" y="23"/>
                  <a:pt x="73" y="30"/>
                </a:cubicBezTo>
                <a:cubicBezTo>
                  <a:pt x="71" y="38"/>
                  <a:pt x="67" y="45"/>
                  <a:pt x="61" y="51"/>
                </a:cubicBezTo>
                <a:close/>
                <a:moveTo>
                  <a:pt x="16" y="66"/>
                </a:moveTo>
                <a:cubicBezTo>
                  <a:pt x="16" y="66"/>
                  <a:pt x="16" y="66"/>
                  <a:pt x="16" y="66"/>
                </a:cubicBezTo>
                <a:cubicBezTo>
                  <a:pt x="15" y="65"/>
                  <a:pt x="14" y="65"/>
                  <a:pt x="13" y="66"/>
                </a:cubicBezTo>
                <a:cubicBezTo>
                  <a:pt x="3" y="76"/>
                  <a:pt x="3" y="76"/>
                  <a:pt x="3" y="76"/>
                </a:cubicBezTo>
                <a:cubicBezTo>
                  <a:pt x="2" y="77"/>
                  <a:pt x="2" y="78"/>
                  <a:pt x="3" y="79"/>
                </a:cubicBezTo>
                <a:cubicBezTo>
                  <a:pt x="3" y="79"/>
                  <a:pt x="5" y="79"/>
                  <a:pt x="5" y="79"/>
                </a:cubicBezTo>
                <a:cubicBezTo>
                  <a:pt x="16" y="68"/>
                  <a:pt x="16" y="68"/>
                  <a:pt x="16" y="68"/>
                </a:cubicBezTo>
                <a:cubicBezTo>
                  <a:pt x="16" y="67"/>
                  <a:pt x="16" y="66"/>
                  <a:pt x="16" y="6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0669FB25-B952-A8E9-FC4F-EB9B45CC971F}"/>
              </a:ext>
            </a:extLst>
          </p:cNvPr>
          <p:cNvSpPr>
            <a:spLocks/>
          </p:cNvSpPr>
          <p:nvPr/>
        </p:nvSpPr>
        <p:spPr bwMode="auto">
          <a:xfrm rot="18182735">
            <a:off x="5349343" y="2093341"/>
            <a:ext cx="803833" cy="568526"/>
          </a:xfrm>
          <a:custGeom>
            <a:avLst/>
            <a:gdLst>
              <a:gd name="T0" fmla="*/ 998 w 1153"/>
              <a:gd name="T1" fmla="*/ 1153 h 1153"/>
              <a:gd name="T2" fmla="*/ 0 w 1153"/>
              <a:gd name="T3" fmla="*/ 155 h 1153"/>
              <a:gd name="T4" fmla="*/ 155 w 1153"/>
              <a:gd name="T5" fmla="*/ 0 h 1153"/>
              <a:gd name="T6" fmla="*/ 1153 w 1153"/>
              <a:gd name="T7" fmla="*/ 998 h 1153"/>
              <a:gd name="T8" fmla="*/ 998 w 1153"/>
              <a:gd name="T9" fmla="*/ 1153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3" h="1153">
                <a:moveTo>
                  <a:pt x="998" y="1153"/>
                </a:moveTo>
                <a:lnTo>
                  <a:pt x="0" y="155"/>
                </a:lnTo>
                <a:lnTo>
                  <a:pt x="155" y="0"/>
                </a:lnTo>
                <a:lnTo>
                  <a:pt x="1153" y="998"/>
                </a:lnTo>
                <a:lnTo>
                  <a:pt x="998" y="115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panose="020F0302020204030203" pitchFamily="34" charset="0"/>
            </a:endParaRPr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DA70EE51-9A37-B385-77DA-8B9EC60B85EC}"/>
              </a:ext>
            </a:extLst>
          </p:cNvPr>
          <p:cNvSpPr>
            <a:spLocks/>
          </p:cNvSpPr>
          <p:nvPr/>
        </p:nvSpPr>
        <p:spPr bwMode="auto">
          <a:xfrm>
            <a:off x="6106954" y="2103468"/>
            <a:ext cx="196850" cy="196850"/>
          </a:xfrm>
          <a:custGeom>
            <a:avLst/>
            <a:gdLst>
              <a:gd name="T0" fmla="*/ 446 w 543"/>
              <a:gd name="T1" fmla="*/ 97 h 544"/>
              <a:gd name="T2" fmla="*/ 96 w 543"/>
              <a:gd name="T3" fmla="*/ 97 h 544"/>
              <a:gd name="T4" fmla="*/ 96 w 543"/>
              <a:gd name="T5" fmla="*/ 447 h 544"/>
              <a:gd name="T6" fmla="*/ 446 w 543"/>
              <a:gd name="T7" fmla="*/ 447 h 544"/>
              <a:gd name="T8" fmla="*/ 446 w 543"/>
              <a:gd name="T9" fmla="*/ 97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3" h="544">
                <a:moveTo>
                  <a:pt x="446" y="97"/>
                </a:moveTo>
                <a:cubicBezTo>
                  <a:pt x="350" y="0"/>
                  <a:pt x="193" y="0"/>
                  <a:pt x="96" y="97"/>
                </a:cubicBezTo>
                <a:cubicBezTo>
                  <a:pt x="0" y="194"/>
                  <a:pt x="0" y="351"/>
                  <a:pt x="96" y="447"/>
                </a:cubicBezTo>
                <a:cubicBezTo>
                  <a:pt x="193" y="544"/>
                  <a:pt x="350" y="544"/>
                  <a:pt x="446" y="447"/>
                </a:cubicBezTo>
                <a:cubicBezTo>
                  <a:pt x="543" y="351"/>
                  <a:pt x="543" y="194"/>
                  <a:pt x="446" y="97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panose="020F0302020204030203" pitchFamily="34" charset="0"/>
            </a:endParaRPr>
          </a:p>
        </p:txBody>
      </p:sp>
      <p:sp>
        <p:nvSpPr>
          <p:cNvPr id="17" name="Freeform 33">
            <a:extLst>
              <a:ext uri="{FF2B5EF4-FFF2-40B4-BE49-F238E27FC236}">
                <a16:creationId xmlns:a16="http://schemas.microsoft.com/office/drawing/2014/main" id="{86BC9AA2-6D0C-32CF-DBA4-4AEF66350393}"/>
              </a:ext>
            </a:extLst>
          </p:cNvPr>
          <p:cNvSpPr>
            <a:spLocks/>
          </p:cNvSpPr>
          <p:nvPr/>
        </p:nvSpPr>
        <p:spPr bwMode="auto">
          <a:xfrm>
            <a:off x="2550159" y="1470055"/>
            <a:ext cx="2932113" cy="2536825"/>
          </a:xfrm>
          <a:custGeom>
            <a:avLst/>
            <a:gdLst>
              <a:gd name="T0" fmla="*/ 4062 w 8124"/>
              <a:gd name="T1" fmla="*/ 7032 h 7032"/>
              <a:gd name="T2" fmla="*/ 1190 w 8124"/>
              <a:gd name="T3" fmla="*/ 5842 h 7032"/>
              <a:gd name="T4" fmla="*/ 0 w 8124"/>
              <a:gd name="T5" fmla="*/ 2969 h 7032"/>
              <a:gd name="T6" fmla="*/ 1187 w 8124"/>
              <a:gd name="T7" fmla="*/ 100 h 7032"/>
              <a:gd name="T8" fmla="*/ 1545 w 8124"/>
              <a:gd name="T9" fmla="*/ 99 h 7032"/>
              <a:gd name="T10" fmla="*/ 1546 w 8124"/>
              <a:gd name="T11" fmla="*/ 457 h 7032"/>
              <a:gd name="T12" fmla="*/ 506 w 8124"/>
              <a:gd name="T13" fmla="*/ 2969 h 7032"/>
              <a:gd name="T14" fmla="*/ 4062 w 8124"/>
              <a:gd name="T15" fmla="*/ 6525 h 7032"/>
              <a:gd name="T16" fmla="*/ 7618 w 8124"/>
              <a:gd name="T17" fmla="*/ 2969 h 7032"/>
              <a:gd name="T18" fmla="*/ 7871 w 8124"/>
              <a:gd name="T19" fmla="*/ 2716 h 7032"/>
              <a:gd name="T20" fmla="*/ 8124 w 8124"/>
              <a:gd name="T21" fmla="*/ 2969 h 7032"/>
              <a:gd name="T22" fmla="*/ 6934 w 8124"/>
              <a:gd name="T23" fmla="*/ 5842 h 7032"/>
              <a:gd name="T24" fmla="*/ 4062 w 8124"/>
              <a:gd name="T25" fmla="*/ 7032 h 7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24" h="7032">
                <a:moveTo>
                  <a:pt x="4062" y="7032"/>
                </a:moveTo>
                <a:cubicBezTo>
                  <a:pt x="2977" y="7032"/>
                  <a:pt x="1957" y="6609"/>
                  <a:pt x="1190" y="5842"/>
                </a:cubicBezTo>
                <a:cubicBezTo>
                  <a:pt x="422" y="5075"/>
                  <a:pt x="0" y="4054"/>
                  <a:pt x="0" y="2969"/>
                </a:cubicBezTo>
                <a:cubicBezTo>
                  <a:pt x="0" y="1886"/>
                  <a:pt x="422" y="866"/>
                  <a:pt x="1187" y="100"/>
                </a:cubicBezTo>
                <a:cubicBezTo>
                  <a:pt x="1286" y="1"/>
                  <a:pt x="1446" y="0"/>
                  <a:pt x="1545" y="99"/>
                </a:cubicBezTo>
                <a:cubicBezTo>
                  <a:pt x="1644" y="198"/>
                  <a:pt x="1644" y="358"/>
                  <a:pt x="1546" y="457"/>
                </a:cubicBezTo>
                <a:cubicBezTo>
                  <a:pt x="876" y="1129"/>
                  <a:pt x="506" y="2021"/>
                  <a:pt x="506" y="2969"/>
                </a:cubicBezTo>
                <a:cubicBezTo>
                  <a:pt x="506" y="4930"/>
                  <a:pt x="2101" y="6525"/>
                  <a:pt x="4062" y="6525"/>
                </a:cubicBezTo>
                <a:cubicBezTo>
                  <a:pt x="6023" y="6525"/>
                  <a:pt x="7618" y="4930"/>
                  <a:pt x="7618" y="2969"/>
                </a:cubicBezTo>
                <a:cubicBezTo>
                  <a:pt x="7618" y="2830"/>
                  <a:pt x="7731" y="2716"/>
                  <a:pt x="7871" y="2716"/>
                </a:cubicBezTo>
                <a:cubicBezTo>
                  <a:pt x="8011" y="2716"/>
                  <a:pt x="8124" y="2830"/>
                  <a:pt x="8124" y="2969"/>
                </a:cubicBezTo>
                <a:cubicBezTo>
                  <a:pt x="8124" y="4054"/>
                  <a:pt x="7702" y="5075"/>
                  <a:pt x="6934" y="5842"/>
                </a:cubicBezTo>
                <a:cubicBezTo>
                  <a:pt x="6167" y="6609"/>
                  <a:pt x="5147" y="7032"/>
                  <a:pt x="4062" y="7032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Lato Light" panose="020F0302020204030203" pitchFamily="34" charset="0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F1C034BE-7866-7B46-74E6-81DE4E6C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5212" y="1685106"/>
            <a:ext cx="273188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solidFill>
                  <a:srgbClr val="7030A0"/>
                </a:solidFill>
                <a:latin typeface="Lato Light" panose="020F0302020204030203" pitchFamily="34" charset="0"/>
              </a:rPr>
              <a:t>Olomoucký</a:t>
            </a:r>
            <a:r>
              <a:rPr lang="en-US" altLang="en-US" sz="2400" b="1" dirty="0">
                <a:solidFill>
                  <a:srgbClr val="7030A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Lato Light" panose="020F0302020204030203" pitchFamily="34" charset="0"/>
              </a:rPr>
              <a:t>kraj</a:t>
            </a:r>
            <a:endParaRPr lang="en-US" altLang="en-US" sz="2400" b="1" dirty="0">
              <a:solidFill>
                <a:srgbClr val="7030A0"/>
              </a:solidFill>
              <a:latin typeface="Lato Light" panose="020F030202020403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7030A0"/>
                </a:solidFill>
                <a:latin typeface="Lato Light" panose="020F0302020204030203" pitchFamily="34" charset="0"/>
              </a:rPr>
              <a:t>9.965.293,-Kč</a:t>
            </a:r>
          </a:p>
          <a:p>
            <a:pPr lvl="0">
              <a:buClrTx/>
            </a:pPr>
            <a:r>
              <a:rPr lang="en-US" altLang="en-US" sz="1600" b="1" dirty="0" err="1">
                <a:solidFill>
                  <a:srgbClr val="7030A0"/>
                </a:solidFill>
                <a:latin typeface="Lato Light" panose="020F0302020204030203" pitchFamily="34" charset="0"/>
              </a:rPr>
              <a:t>Vyčerpáno</a:t>
            </a:r>
            <a:r>
              <a:rPr lang="en-US" altLang="en-US" sz="1600" b="1" dirty="0">
                <a:solidFill>
                  <a:srgbClr val="7030A0"/>
                </a:solidFill>
                <a:latin typeface="Lato Light" panose="020F0302020204030203" pitchFamily="34" charset="0"/>
              </a:rPr>
              <a:t> 99,65%.</a:t>
            </a:r>
          </a:p>
          <a:p>
            <a:pPr lvl="0">
              <a:buClrTx/>
            </a:pPr>
            <a:r>
              <a:rPr lang="en-US" altLang="en-US" sz="1600" b="1" dirty="0">
                <a:solidFill>
                  <a:srgbClr val="7030A0"/>
                </a:solidFill>
                <a:latin typeface="Lato Light" panose="020F0302020204030203" pitchFamily="34" charset="0"/>
              </a:rPr>
              <a:t>Do </a:t>
            </a:r>
            <a:r>
              <a:rPr lang="en-US" altLang="en-US" sz="1600" b="1" dirty="0" err="1">
                <a:solidFill>
                  <a:srgbClr val="7030A0"/>
                </a:solidFill>
                <a:latin typeface="Lato Light" panose="020F0302020204030203" pitchFamily="34" charset="0"/>
              </a:rPr>
              <a:t>rozpočtu</a:t>
            </a:r>
            <a:r>
              <a:rPr lang="en-US" altLang="en-US" sz="1600" b="1" dirty="0">
                <a:solidFill>
                  <a:srgbClr val="7030A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600" b="1" dirty="0" err="1">
                <a:solidFill>
                  <a:srgbClr val="7030A0"/>
                </a:solidFill>
                <a:latin typeface="Lato Light" panose="020F0302020204030203" pitchFamily="34" charset="0"/>
              </a:rPr>
              <a:t>kraje</a:t>
            </a:r>
            <a:r>
              <a:rPr lang="en-US" altLang="en-US" sz="1600" b="1" dirty="0">
                <a:solidFill>
                  <a:srgbClr val="7030A0"/>
                </a:solidFill>
                <a:latin typeface="Lato Light" panose="020F0302020204030203" pitchFamily="34" charset="0"/>
              </a:rPr>
              <a:t> </a:t>
            </a:r>
          </a:p>
          <a:p>
            <a:pPr lvl="0">
              <a:buClrTx/>
            </a:pPr>
            <a:r>
              <a:rPr lang="en-US" altLang="en-US" sz="1600" b="1" dirty="0" err="1">
                <a:solidFill>
                  <a:srgbClr val="7030A0"/>
                </a:solidFill>
                <a:latin typeface="Lato Light" panose="020F0302020204030203" pitchFamily="34" charset="0"/>
              </a:rPr>
              <a:t>bude</a:t>
            </a:r>
            <a:r>
              <a:rPr lang="en-US" altLang="en-US" sz="1600" b="1" dirty="0">
                <a:solidFill>
                  <a:srgbClr val="7030A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600" b="1" dirty="0" err="1">
                <a:solidFill>
                  <a:srgbClr val="7030A0"/>
                </a:solidFill>
                <a:latin typeface="Lato Light" panose="020F0302020204030203" pitchFamily="34" charset="0"/>
              </a:rPr>
              <a:t>vráceno</a:t>
            </a:r>
            <a:r>
              <a:rPr lang="en-US" altLang="en-US" sz="1600" b="1" dirty="0">
                <a:solidFill>
                  <a:srgbClr val="7030A0"/>
                </a:solidFill>
                <a:latin typeface="Lato Light" panose="020F0302020204030203" pitchFamily="34" charset="0"/>
              </a:rPr>
              <a:t> 34.707,-Kč.</a:t>
            </a:r>
          </a:p>
          <a:p>
            <a:pPr lvl="0">
              <a:buClrTx/>
            </a:pPr>
            <a:r>
              <a:rPr lang="en-US" altLang="en-US" sz="1800" b="1" dirty="0">
                <a:solidFill>
                  <a:srgbClr val="7030A0"/>
                </a:solidFill>
                <a:latin typeface="Lato Light" panose="020F03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969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 animBg="1"/>
      <p:bldP spid="14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>
          <a:extLst>
            <a:ext uri="{FF2B5EF4-FFF2-40B4-BE49-F238E27FC236}">
              <a16:creationId xmlns:a16="http://schemas.microsoft.com/office/drawing/2014/main" id="{F19EF7FB-2A4D-456A-D763-E25531716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679DB28-1E7D-6FDF-D120-DD2392EEDC2A}"/>
              </a:ext>
            </a:extLst>
          </p:cNvPr>
          <p:cNvGrpSpPr/>
          <p:nvPr/>
        </p:nvGrpSpPr>
        <p:grpSpPr>
          <a:xfrm>
            <a:off x="0" y="278051"/>
            <a:ext cx="4683072" cy="2139048"/>
            <a:chOff x="-52252" y="3360399"/>
            <a:chExt cx="6263731" cy="2772365"/>
          </a:xfrm>
        </p:grpSpPr>
        <p:grpSp>
          <p:nvGrpSpPr>
            <p:cNvPr id="19" name="Group 31">
              <a:extLst>
                <a:ext uri="{FF2B5EF4-FFF2-40B4-BE49-F238E27FC236}">
                  <a16:creationId xmlns:a16="http://schemas.microsoft.com/office/drawing/2014/main" id="{CB87156D-54C1-45F1-DDAC-70655B1BCBCD}"/>
                </a:ext>
              </a:extLst>
            </p:cNvPr>
            <p:cNvGrpSpPr/>
            <p:nvPr/>
          </p:nvGrpSpPr>
          <p:grpSpPr>
            <a:xfrm>
              <a:off x="-52252" y="3364448"/>
              <a:ext cx="6263731" cy="2768316"/>
              <a:chOff x="-52252" y="3364448"/>
              <a:chExt cx="6263731" cy="2768316"/>
            </a:xfrm>
          </p:grpSpPr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847AAE7E-2A27-E18C-B590-455CB43924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7858" y="4025151"/>
                <a:ext cx="89875" cy="89875"/>
              </a:xfrm>
              <a:custGeom>
                <a:avLst/>
                <a:gdLst>
                  <a:gd name="T0" fmla="*/ 24 w 47"/>
                  <a:gd name="T1" fmla="*/ 34 h 47"/>
                  <a:gd name="T2" fmla="*/ 13 w 47"/>
                  <a:gd name="T3" fmla="*/ 24 h 47"/>
                  <a:gd name="T4" fmla="*/ 24 w 47"/>
                  <a:gd name="T5" fmla="*/ 13 h 47"/>
                  <a:gd name="T6" fmla="*/ 34 w 47"/>
                  <a:gd name="T7" fmla="*/ 24 h 47"/>
                  <a:gd name="T8" fmla="*/ 24 w 47"/>
                  <a:gd name="T9" fmla="*/ 34 h 47"/>
                  <a:gd name="T10" fmla="*/ 24 w 47"/>
                  <a:gd name="T11" fmla="*/ 0 h 47"/>
                  <a:gd name="T12" fmla="*/ 0 w 47"/>
                  <a:gd name="T13" fmla="*/ 24 h 47"/>
                  <a:gd name="T14" fmla="*/ 24 w 47"/>
                  <a:gd name="T15" fmla="*/ 47 h 47"/>
                  <a:gd name="T16" fmla="*/ 47 w 47"/>
                  <a:gd name="T17" fmla="*/ 24 h 47"/>
                  <a:gd name="T18" fmla="*/ 24 w 47"/>
                  <a:gd name="T1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47">
                    <a:moveTo>
                      <a:pt x="24" y="34"/>
                    </a:moveTo>
                    <a:cubicBezTo>
                      <a:pt x="18" y="34"/>
                      <a:pt x="13" y="29"/>
                      <a:pt x="13" y="24"/>
                    </a:cubicBezTo>
                    <a:cubicBezTo>
                      <a:pt x="13" y="18"/>
                      <a:pt x="18" y="13"/>
                      <a:pt x="24" y="13"/>
                    </a:cubicBezTo>
                    <a:cubicBezTo>
                      <a:pt x="29" y="13"/>
                      <a:pt x="34" y="18"/>
                      <a:pt x="34" y="24"/>
                    </a:cubicBezTo>
                    <a:cubicBezTo>
                      <a:pt x="34" y="29"/>
                      <a:pt x="29" y="34"/>
                      <a:pt x="24" y="34"/>
                    </a:cubicBezTo>
                    <a:moveTo>
                      <a:pt x="24" y="0"/>
                    </a:moveTo>
                    <a:cubicBezTo>
                      <a:pt x="11" y="0"/>
                      <a:pt x="0" y="11"/>
                      <a:pt x="0" y="24"/>
                    </a:cubicBezTo>
                    <a:cubicBezTo>
                      <a:pt x="0" y="37"/>
                      <a:pt x="11" y="47"/>
                      <a:pt x="24" y="47"/>
                    </a:cubicBezTo>
                    <a:cubicBezTo>
                      <a:pt x="37" y="47"/>
                      <a:pt x="47" y="37"/>
                      <a:pt x="47" y="24"/>
                    </a:cubicBezTo>
                    <a:cubicBezTo>
                      <a:pt x="47" y="11"/>
                      <a:pt x="37" y="0"/>
                      <a:pt x="24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DAF5B33E-7E93-E04A-7851-A0970EF56C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77215" y="3904508"/>
                <a:ext cx="325494" cy="331162"/>
              </a:xfrm>
              <a:custGeom>
                <a:avLst/>
                <a:gdLst>
                  <a:gd name="T0" fmla="*/ 31 w 170"/>
                  <a:gd name="T1" fmla="*/ 87 h 173"/>
                  <a:gd name="T2" fmla="*/ 141 w 170"/>
                  <a:gd name="T3" fmla="*/ 87 h 173"/>
                  <a:gd name="T4" fmla="*/ 85 w 170"/>
                  <a:gd name="T5" fmla="*/ 0 h 173"/>
                  <a:gd name="T6" fmla="*/ 72 w 170"/>
                  <a:gd name="T7" fmla="*/ 16 h 173"/>
                  <a:gd name="T8" fmla="*/ 53 w 170"/>
                  <a:gd name="T9" fmla="*/ 7 h 173"/>
                  <a:gd name="T10" fmla="*/ 46 w 170"/>
                  <a:gd name="T11" fmla="*/ 27 h 173"/>
                  <a:gd name="T12" fmla="*/ 25 w 170"/>
                  <a:gd name="T13" fmla="*/ 26 h 173"/>
                  <a:gd name="T14" fmla="*/ 26 w 170"/>
                  <a:gd name="T15" fmla="*/ 47 h 173"/>
                  <a:gd name="T16" fmla="*/ 6 w 170"/>
                  <a:gd name="T17" fmla="*/ 54 h 173"/>
                  <a:gd name="T18" fmla="*/ 15 w 170"/>
                  <a:gd name="T19" fmla="*/ 72 h 173"/>
                  <a:gd name="T20" fmla="*/ 0 w 170"/>
                  <a:gd name="T21" fmla="*/ 87 h 173"/>
                  <a:gd name="T22" fmla="*/ 15 w 170"/>
                  <a:gd name="T23" fmla="*/ 101 h 173"/>
                  <a:gd name="T24" fmla="*/ 6 w 170"/>
                  <a:gd name="T25" fmla="*/ 120 h 173"/>
                  <a:gd name="T26" fmla="*/ 26 w 170"/>
                  <a:gd name="T27" fmla="*/ 127 h 173"/>
                  <a:gd name="T28" fmla="*/ 25 w 170"/>
                  <a:gd name="T29" fmla="*/ 148 h 173"/>
                  <a:gd name="T30" fmla="*/ 46 w 170"/>
                  <a:gd name="T31" fmla="*/ 147 h 173"/>
                  <a:gd name="T32" fmla="*/ 53 w 170"/>
                  <a:gd name="T33" fmla="*/ 166 h 173"/>
                  <a:gd name="T34" fmla="*/ 72 w 170"/>
                  <a:gd name="T35" fmla="*/ 157 h 173"/>
                  <a:gd name="T36" fmla="*/ 86 w 170"/>
                  <a:gd name="T37" fmla="*/ 173 h 173"/>
                  <a:gd name="T38" fmla="*/ 100 w 170"/>
                  <a:gd name="T39" fmla="*/ 157 h 173"/>
                  <a:gd name="T40" fmla="*/ 119 w 170"/>
                  <a:gd name="T41" fmla="*/ 167 h 173"/>
                  <a:gd name="T42" fmla="*/ 126 w 170"/>
                  <a:gd name="T43" fmla="*/ 147 h 173"/>
                  <a:gd name="T44" fmla="*/ 147 w 170"/>
                  <a:gd name="T45" fmla="*/ 147 h 173"/>
                  <a:gd name="T46" fmla="*/ 146 w 170"/>
                  <a:gd name="T47" fmla="*/ 127 h 173"/>
                  <a:gd name="T48" fmla="*/ 165 w 170"/>
                  <a:gd name="T49" fmla="*/ 120 h 173"/>
                  <a:gd name="T50" fmla="*/ 156 w 170"/>
                  <a:gd name="T51" fmla="*/ 101 h 173"/>
                  <a:gd name="T52" fmla="*/ 170 w 170"/>
                  <a:gd name="T53" fmla="*/ 87 h 173"/>
                  <a:gd name="T54" fmla="*/ 146 w 170"/>
                  <a:gd name="T55" fmla="*/ 74 h 173"/>
                  <a:gd name="T56" fmla="*/ 144 w 170"/>
                  <a:gd name="T57" fmla="*/ 45 h 173"/>
                  <a:gd name="T58" fmla="*/ 145 w 170"/>
                  <a:gd name="T59" fmla="*/ 29 h 173"/>
                  <a:gd name="T60" fmla="*/ 138 w 170"/>
                  <a:gd name="T61" fmla="*/ 18 h 173"/>
                  <a:gd name="T62" fmla="*/ 118 w 170"/>
                  <a:gd name="T63" fmla="*/ 22 h 173"/>
                  <a:gd name="T64" fmla="*/ 108 w 170"/>
                  <a:gd name="T65" fmla="*/ 4 h 173"/>
                  <a:gd name="T66" fmla="*/ 90 w 170"/>
                  <a:gd name="T67" fmla="*/ 15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0" h="173">
                    <a:moveTo>
                      <a:pt x="86" y="142"/>
                    </a:moveTo>
                    <a:cubicBezTo>
                      <a:pt x="55" y="142"/>
                      <a:pt x="31" y="117"/>
                      <a:pt x="31" y="87"/>
                    </a:cubicBezTo>
                    <a:cubicBezTo>
                      <a:pt x="31" y="56"/>
                      <a:pt x="55" y="31"/>
                      <a:pt x="86" y="31"/>
                    </a:cubicBezTo>
                    <a:cubicBezTo>
                      <a:pt x="116" y="31"/>
                      <a:pt x="141" y="56"/>
                      <a:pt x="141" y="87"/>
                    </a:cubicBezTo>
                    <a:cubicBezTo>
                      <a:pt x="141" y="117"/>
                      <a:pt x="116" y="142"/>
                      <a:pt x="86" y="142"/>
                    </a:cubicBezTo>
                    <a:moveTo>
                      <a:pt x="85" y="0"/>
                    </a:moveTo>
                    <a:cubicBezTo>
                      <a:pt x="74" y="1"/>
                      <a:pt x="74" y="1"/>
                      <a:pt x="74" y="1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69" y="17"/>
                      <a:pt x="66" y="17"/>
                      <a:pt x="63" y="18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3" y="29"/>
                      <a:pt x="41" y="31"/>
                      <a:pt x="38" y="33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4" y="49"/>
                      <a:pt x="23" y="52"/>
                      <a:pt x="21" y="5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6"/>
                      <a:pt x="14" y="79"/>
                      <a:pt x="14" y="82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15" y="101"/>
                      <a:pt x="15" y="101"/>
                      <a:pt x="15" y="101"/>
                    </a:cubicBezTo>
                    <a:cubicBezTo>
                      <a:pt x="16" y="104"/>
                      <a:pt x="17" y="107"/>
                      <a:pt x="18" y="110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11" y="130"/>
                      <a:pt x="11" y="130"/>
                      <a:pt x="11" y="130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28" y="129"/>
                      <a:pt x="30" y="132"/>
                      <a:pt x="32" y="135"/>
                    </a:cubicBezTo>
                    <a:cubicBezTo>
                      <a:pt x="25" y="148"/>
                      <a:pt x="25" y="148"/>
                      <a:pt x="25" y="148"/>
                    </a:cubicBezTo>
                    <a:cubicBezTo>
                      <a:pt x="34" y="155"/>
                      <a:pt x="34" y="155"/>
                      <a:pt x="34" y="155"/>
                    </a:cubicBezTo>
                    <a:cubicBezTo>
                      <a:pt x="46" y="147"/>
                      <a:pt x="46" y="147"/>
                      <a:pt x="46" y="147"/>
                    </a:cubicBezTo>
                    <a:cubicBezTo>
                      <a:pt x="49" y="148"/>
                      <a:pt x="51" y="150"/>
                      <a:pt x="54" y="151"/>
                    </a:cubicBezTo>
                    <a:cubicBezTo>
                      <a:pt x="53" y="166"/>
                      <a:pt x="53" y="166"/>
                      <a:pt x="53" y="166"/>
                    </a:cubicBezTo>
                    <a:cubicBezTo>
                      <a:pt x="63" y="170"/>
                      <a:pt x="63" y="170"/>
                      <a:pt x="63" y="170"/>
                    </a:cubicBezTo>
                    <a:cubicBezTo>
                      <a:pt x="72" y="157"/>
                      <a:pt x="72" y="157"/>
                      <a:pt x="72" y="157"/>
                    </a:cubicBezTo>
                    <a:cubicBezTo>
                      <a:pt x="75" y="158"/>
                      <a:pt x="78" y="158"/>
                      <a:pt x="82" y="159"/>
                    </a:cubicBezTo>
                    <a:cubicBezTo>
                      <a:pt x="86" y="173"/>
                      <a:pt x="86" y="173"/>
                      <a:pt x="86" y="173"/>
                    </a:cubicBezTo>
                    <a:cubicBezTo>
                      <a:pt x="97" y="172"/>
                      <a:pt x="97" y="172"/>
                      <a:pt x="97" y="172"/>
                    </a:cubicBezTo>
                    <a:cubicBezTo>
                      <a:pt x="100" y="157"/>
                      <a:pt x="100" y="157"/>
                      <a:pt x="100" y="157"/>
                    </a:cubicBezTo>
                    <a:cubicBezTo>
                      <a:pt x="103" y="157"/>
                      <a:pt x="106" y="156"/>
                      <a:pt x="109" y="155"/>
                    </a:cubicBezTo>
                    <a:cubicBezTo>
                      <a:pt x="119" y="167"/>
                      <a:pt x="119" y="167"/>
                      <a:pt x="119" y="167"/>
                    </a:cubicBezTo>
                    <a:cubicBezTo>
                      <a:pt x="129" y="162"/>
                      <a:pt x="129" y="162"/>
                      <a:pt x="129" y="162"/>
                    </a:cubicBezTo>
                    <a:cubicBezTo>
                      <a:pt x="126" y="147"/>
                      <a:pt x="126" y="147"/>
                      <a:pt x="126" y="147"/>
                    </a:cubicBezTo>
                    <a:cubicBezTo>
                      <a:pt x="128" y="145"/>
                      <a:pt x="131" y="143"/>
                      <a:pt x="134" y="141"/>
                    </a:cubicBezTo>
                    <a:cubicBezTo>
                      <a:pt x="147" y="147"/>
                      <a:pt x="147" y="147"/>
                      <a:pt x="147" y="147"/>
                    </a:cubicBezTo>
                    <a:cubicBezTo>
                      <a:pt x="154" y="139"/>
                      <a:pt x="154" y="139"/>
                      <a:pt x="154" y="139"/>
                    </a:cubicBezTo>
                    <a:cubicBezTo>
                      <a:pt x="146" y="127"/>
                      <a:pt x="146" y="127"/>
                      <a:pt x="146" y="127"/>
                    </a:cubicBezTo>
                    <a:cubicBezTo>
                      <a:pt x="147" y="124"/>
                      <a:pt x="149" y="121"/>
                      <a:pt x="150" y="119"/>
                    </a:cubicBezTo>
                    <a:cubicBezTo>
                      <a:pt x="165" y="120"/>
                      <a:pt x="165" y="120"/>
                      <a:pt x="165" y="120"/>
                    </a:cubicBezTo>
                    <a:cubicBezTo>
                      <a:pt x="169" y="109"/>
                      <a:pt x="169" y="109"/>
                      <a:pt x="169" y="109"/>
                    </a:cubicBezTo>
                    <a:cubicBezTo>
                      <a:pt x="156" y="101"/>
                      <a:pt x="156" y="101"/>
                      <a:pt x="156" y="101"/>
                    </a:cubicBezTo>
                    <a:cubicBezTo>
                      <a:pt x="157" y="98"/>
                      <a:pt x="157" y="94"/>
                      <a:pt x="158" y="91"/>
                    </a:cubicBezTo>
                    <a:cubicBezTo>
                      <a:pt x="170" y="87"/>
                      <a:pt x="170" y="87"/>
                      <a:pt x="170" y="87"/>
                    </a:cubicBezTo>
                    <a:cubicBezTo>
                      <a:pt x="146" y="79"/>
                      <a:pt x="146" y="79"/>
                      <a:pt x="146" y="79"/>
                    </a:cubicBezTo>
                    <a:cubicBezTo>
                      <a:pt x="146" y="74"/>
                      <a:pt x="146" y="74"/>
                      <a:pt x="146" y="74"/>
                    </a:cubicBezTo>
                    <a:cubicBezTo>
                      <a:pt x="144" y="73"/>
                      <a:pt x="144" y="73"/>
                      <a:pt x="144" y="73"/>
                    </a:cubicBezTo>
                    <a:cubicBezTo>
                      <a:pt x="144" y="45"/>
                      <a:pt x="144" y="45"/>
                      <a:pt x="144" y="45"/>
                    </a:cubicBezTo>
                    <a:cubicBezTo>
                      <a:pt x="143" y="43"/>
                      <a:pt x="141" y="41"/>
                      <a:pt x="140" y="39"/>
                    </a:cubicBezTo>
                    <a:cubicBezTo>
                      <a:pt x="145" y="29"/>
                      <a:pt x="145" y="29"/>
                      <a:pt x="145" y="29"/>
                    </a:cubicBezTo>
                    <a:cubicBezTo>
                      <a:pt x="145" y="24"/>
                      <a:pt x="145" y="24"/>
                      <a:pt x="145" y="24"/>
                    </a:cubicBezTo>
                    <a:cubicBezTo>
                      <a:pt x="138" y="18"/>
                      <a:pt x="138" y="18"/>
                      <a:pt x="138" y="18"/>
                    </a:cubicBezTo>
                    <a:cubicBezTo>
                      <a:pt x="126" y="27"/>
                      <a:pt x="126" y="27"/>
                      <a:pt x="126" y="27"/>
                    </a:cubicBezTo>
                    <a:cubicBezTo>
                      <a:pt x="123" y="25"/>
                      <a:pt x="120" y="23"/>
                      <a:pt x="118" y="22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0" y="16"/>
                      <a:pt x="100" y="16"/>
                      <a:pt x="100" y="16"/>
                    </a:cubicBezTo>
                    <a:cubicBezTo>
                      <a:pt x="97" y="15"/>
                      <a:pt x="94" y="15"/>
                      <a:pt x="90" y="15"/>
                    </a:cubicBezTo>
                    <a:cubicBezTo>
                      <a:pt x="85" y="0"/>
                      <a:pt x="85" y="0"/>
                      <a:pt x="85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9">
                <a:extLst>
                  <a:ext uri="{FF2B5EF4-FFF2-40B4-BE49-F238E27FC236}">
                    <a16:creationId xmlns:a16="http://schemas.microsoft.com/office/drawing/2014/main" id="{6778E2BB-4795-575A-2421-650196FC28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5584" y="3938515"/>
                <a:ext cx="806447" cy="837215"/>
              </a:xfrm>
              <a:custGeom>
                <a:avLst/>
                <a:gdLst>
                  <a:gd name="T0" fmla="*/ 239 w 421"/>
                  <a:gd name="T1" fmla="*/ 39 h 437"/>
                  <a:gd name="T2" fmla="*/ 214 w 421"/>
                  <a:gd name="T3" fmla="*/ 60 h 437"/>
                  <a:gd name="T4" fmla="*/ 163 w 421"/>
                  <a:gd name="T5" fmla="*/ 79 h 437"/>
                  <a:gd name="T6" fmla="*/ 201 w 421"/>
                  <a:gd name="T7" fmla="*/ 127 h 437"/>
                  <a:gd name="T8" fmla="*/ 199 w 421"/>
                  <a:gd name="T9" fmla="*/ 131 h 437"/>
                  <a:gd name="T10" fmla="*/ 185 w 421"/>
                  <a:gd name="T11" fmla="*/ 154 h 437"/>
                  <a:gd name="T12" fmla="*/ 269 w 421"/>
                  <a:gd name="T13" fmla="*/ 219 h 437"/>
                  <a:gd name="T14" fmla="*/ 136 w 421"/>
                  <a:gd name="T15" fmla="*/ 219 h 437"/>
                  <a:gd name="T16" fmla="*/ 121 w 421"/>
                  <a:gd name="T17" fmla="*/ 156 h 437"/>
                  <a:gd name="T18" fmla="*/ 127 w 421"/>
                  <a:gd name="T19" fmla="*/ 218 h 437"/>
                  <a:gd name="T20" fmla="*/ 123 w 421"/>
                  <a:gd name="T21" fmla="*/ 221 h 437"/>
                  <a:gd name="T22" fmla="*/ 88 w 421"/>
                  <a:gd name="T23" fmla="*/ 241 h 437"/>
                  <a:gd name="T24" fmla="*/ 84 w 421"/>
                  <a:gd name="T25" fmla="*/ 243 h 437"/>
                  <a:gd name="T26" fmla="*/ 34 w 421"/>
                  <a:gd name="T27" fmla="*/ 207 h 437"/>
                  <a:gd name="T28" fmla="*/ 23 w 421"/>
                  <a:gd name="T29" fmla="*/ 255 h 437"/>
                  <a:gd name="T30" fmla="*/ 0 w 421"/>
                  <a:gd name="T31" fmla="*/ 303 h 437"/>
                  <a:gd name="T32" fmla="*/ 50 w 421"/>
                  <a:gd name="T33" fmla="*/ 320 h 437"/>
                  <a:gd name="T34" fmla="*/ 49 w 421"/>
                  <a:gd name="T35" fmla="*/ 374 h 437"/>
                  <a:gd name="T36" fmla="*/ 101 w 421"/>
                  <a:gd name="T37" fmla="*/ 371 h 437"/>
                  <a:gd name="T38" fmla="*/ 119 w 421"/>
                  <a:gd name="T39" fmla="*/ 421 h 437"/>
                  <a:gd name="T40" fmla="*/ 166 w 421"/>
                  <a:gd name="T41" fmla="*/ 398 h 437"/>
                  <a:gd name="T42" fmla="*/ 204 w 421"/>
                  <a:gd name="T43" fmla="*/ 437 h 437"/>
                  <a:gd name="T44" fmla="*/ 238 w 421"/>
                  <a:gd name="T45" fmla="*/ 398 h 437"/>
                  <a:gd name="T46" fmla="*/ 286 w 421"/>
                  <a:gd name="T47" fmla="*/ 421 h 437"/>
                  <a:gd name="T48" fmla="*/ 303 w 421"/>
                  <a:gd name="T49" fmla="*/ 371 h 437"/>
                  <a:gd name="T50" fmla="*/ 358 w 421"/>
                  <a:gd name="T51" fmla="*/ 372 h 437"/>
                  <a:gd name="T52" fmla="*/ 354 w 421"/>
                  <a:gd name="T53" fmla="*/ 320 h 437"/>
                  <a:gd name="T54" fmla="*/ 404 w 421"/>
                  <a:gd name="T55" fmla="*/ 303 h 437"/>
                  <a:gd name="T56" fmla="*/ 381 w 421"/>
                  <a:gd name="T57" fmla="*/ 255 h 437"/>
                  <a:gd name="T58" fmla="*/ 421 w 421"/>
                  <a:gd name="T59" fmla="*/ 217 h 437"/>
                  <a:gd name="T60" fmla="*/ 381 w 421"/>
                  <a:gd name="T61" fmla="*/ 183 h 437"/>
                  <a:gd name="T62" fmla="*/ 404 w 421"/>
                  <a:gd name="T63" fmla="*/ 135 h 437"/>
                  <a:gd name="T64" fmla="*/ 354 w 421"/>
                  <a:gd name="T65" fmla="*/ 118 h 437"/>
                  <a:gd name="T66" fmla="*/ 356 w 421"/>
                  <a:gd name="T67" fmla="*/ 63 h 437"/>
                  <a:gd name="T68" fmla="*/ 303 w 421"/>
                  <a:gd name="T69" fmla="*/ 66 h 437"/>
                  <a:gd name="T70" fmla="*/ 286 w 421"/>
                  <a:gd name="T71" fmla="*/ 17 h 437"/>
                  <a:gd name="T72" fmla="*/ 201 w 421"/>
                  <a:gd name="T73" fmla="*/ 0 h 437"/>
                  <a:gd name="T74" fmla="*/ 203 w 421"/>
                  <a:gd name="T75" fmla="*/ 7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21" h="437">
                    <a:moveTo>
                      <a:pt x="260" y="8"/>
                    </a:moveTo>
                    <a:cubicBezTo>
                      <a:pt x="239" y="39"/>
                      <a:pt x="239" y="39"/>
                      <a:pt x="239" y="39"/>
                    </a:cubicBezTo>
                    <a:cubicBezTo>
                      <a:pt x="231" y="38"/>
                      <a:pt x="223" y="37"/>
                      <a:pt x="214" y="36"/>
                    </a:cubicBezTo>
                    <a:cubicBezTo>
                      <a:pt x="214" y="60"/>
                      <a:pt x="214" y="60"/>
                      <a:pt x="214" y="60"/>
                    </a:cubicBezTo>
                    <a:cubicBezTo>
                      <a:pt x="164" y="75"/>
                      <a:pt x="164" y="75"/>
                      <a:pt x="164" y="75"/>
                    </a:cubicBezTo>
                    <a:cubicBezTo>
                      <a:pt x="163" y="76"/>
                      <a:pt x="163" y="78"/>
                      <a:pt x="163" y="79"/>
                    </a:cubicBezTo>
                    <a:cubicBezTo>
                      <a:pt x="163" y="81"/>
                      <a:pt x="162" y="83"/>
                      <a:pt x="162" y="85"/>
                    </a:cubicBezTo>
                    <a:cubicBezTo>
                      <a:pt x="201" y="127"/>
                      <a:pt x="201" y="127"/>
                      <a:pt x="201" y="127"/>
                    </a:cubicBezTo>
                    <a:cubicBezTo>
                      <a:pt x="198" y="131"/>
                      <a:pt x="198" y="131"/>
                      <a:pt x="198" y="131"/>
                    </a:cubicBezTo>
                    <a:cubicBezTo>
                      <a:pt x="199" y="131"/>
                      <a:pt x="199" y="131"/>
                      <a:pt x="199" y="131"/>
                    </a:cubicBezTo>
                    <a:cubicBezTo>
                      <a:pt x="185" y="154"/>
                      <a:pt x="185" y="154"/>
                      <a:pt x="185" y="154"/>
                    </a:cubicBezTo>
                    <a:cubicBezTo>
                      <a:pt x="185" y="154"/>
                      <a:pt x="185" y="154"/>
                      <a:pt x="185" y="154"/>
                    </a:cubicBezTo>
                    <a:cubicBezTo>
                      <a:pt x="190" y="153"/>
                      <a:pt x="196" y="152"/>
                      <a:pt x="202" y="152"/>
                    </a:cubicBezTo>
                    <a:cubicBezTo>
                      <a:pt x="239" y="152"/>
                      <a:pt x="269" y="182"/>
                      <a:pt x="269" y="219"/>
                    </a:cubicBezTo>
                    <a:cubicBezTo>
                      <a:pt x="269" y="256"/>
                      <a:pt x="239" y="286"/>
                      <a:pt x="202" y="286"/>
                    </a:cubicBezTo>
                    <a:cubicBezTo>
                      <a:pt x="165" y="286"/>
                      <a:pt x="136" y="256"/>
                      <a:pt x="136" y="219"/>
                    </a:cubicBezTo>
                    <a:cubicBezTo>
                      <a:pt x="136" y="197"/>
                      <a:pt x="146" y="178"/>
                      <a:pt x="161" y="166"/>
                    </a:cubicBezTo>
                    <a:cubicBezTo>
                      <a:pt x="121" y="156"/>
                      <a:pt x="121" y="156"/>
                      <a:pt x="121" y="156"/>
                    </a:cubicBezTo>
                    <a:cubicBezTo>
                      <a:pt x="119" y="158"/>
                      <a:pt x="117" y="160"/>
                      <a:pt x="114" y="163"/>
                    </a:cubicBezTo>
                    <a:cubicBezTo>
                      <a:pt x="127" y="218"/>
                      <a:pt x="127" y="218"/>
                      <a:pt x="127" y="218"/>
                    </a:cubicBezTo>
                    <a:cubicBezTo>
                      <a:pt x="123" y="221"/>
                      <a:pt x="123" y="221"/>
                      <a:pt x="123" y="221"/>
                    </a:cubicBezTo>
                    <a:cubicBezTo>
                      <a:pt x="123" y="221"/>
                      <a:pt x="123" y="221"/>
                      <a:pt x="123" y="221"/>
                    </a:cubicBezTo>
                    <a:cubicBezTo>
                      <a:pt x="100" y="234"/>
                      <a:pt x="100" y="234"/>
                      <a:pt x="100" y="234"/>
                    </a:cubicBezTo>
                    <a:cubicBezTo>
                      <a:pt x="88" y="241"/>
                      <a:pt x="88" y="241"/>
                      <a:pt x="88" y="241"/>
                    </a:cubicBezTo>
                    <a:cubicBezTo>
                      <a:pt x="88" y="241"/>
                      <a:pt x="88" y="241"/>
                      <a:pt x="88" y="241"/>
                    </a:cubicBezTo>
                    <a:cubicBezTo>
                      <a:pt x="84" y="243"/>
                      <a:pt x="84" y="243"/>
                      <a:pt x="84" y="243"/>
                    </a:cubicBezTo>
                    <a:cubicBezTo>
                      <a:pt x="44" y="204"/>
                      <a:pt x="44" y="204"/>
                      <a:pt x="44" y="204"/>
                    </a:cubicBezTo>
                    <a:cubicBezTo>
                      <a:pt x="41" y="205"/>
                      <a:pt x="38" y="206"/>
                      <a:pt x="34" y="207"/>
                    </a:cubicBezTo>
                    <a:cubicBezTo>
                      <a:pt x="20" y="254"/>
                      <a:pt x="20" y="254"/>
                      <a:pt x="20" y="254"/>
                    </a:cubicBezTo>
                    <a:cubicBezTo>
                      <a:pt x="23" y="255"/>
                      <a:pt x="23" y="255"/>
                      <a:pt x="23" y="255"/>
                    </a:cubicBezTo>
                    <a:cubicBezTo>
                      <a:pt x="25" y="262"/>
                      <a:pt x="27" y="270"/>
                      <a:pt x="30" y="277"/>
                    </a:cubicBezTo>
                    <a:cubicBezTo>
                      <a:pt x="0" y="303"/>
                      <a:pt x="0" y="303"/>
                      <a:pt x="0" y="303"/>
                    </a:cubicBezTo>
                    <a:cubicBezTo>
                      <a:pt x="12" y="327"/>
                      <a:pt x="12" y="327"/>
                      <a:pt x="12" y="327"/>
                    </a:cubicBezTo>
                    <a:cubicBezTo>
                      <a:pt x="50" y="320"/>
                      <a:pt x="50" y="320"/>
                      <a:pt x="50" y="320"/>
                    </a:cubicBezTo>
                    <a:cubicBezTo>
                      <a:pt x="55" y="327"/>
                      <a:pt x="60" y="334"/>
                      <a:pt x="66" y="340"/>
                    </a:cubicBezTo>
                    <a:cubicBezTo>
                      <a:pt x="49" y="374"/>
                      <a:pt x="49" y="374"/>
                      <a:pt x="49" y="374"/>
                    </a:cubicBezTo>
                    <a:cubicBezTo>
                      <a:pt x="70" y="393"/>
                      <a:pt x="70" y="393"/>
                      <a:pt x="70" y="393"/>
                    </a:cubicBezTo>
                    <a:cubicBezTo>
                      <a:pt x="101" y="371"/>
                      <a:pt x="101" y="371"/>
                      <a:pt x="101" y="371"/>
                    </a:cubicBezTo>
                    <a:cubicBezTo>
                      <a:pt x="108" y="375"/>
                      <a:pt x="115" y="379"/>
                      <a:pt x="121" y="383"/>
                    </a:cubicBezTo>
                    <a:cubicBezTo>
                      <a:pt x="119" y="421"/>
                      <a:pt x="119" y="421"/>
                      <a:pt x="119" y="421"/>
                    </a:cubicBezTo>
                    <a:cubicBezTo>
                      <a:pt x="145" y="430"/>
                      <a:pt x="145" y="430"/>
                      <a:pt x="145" y="430"/>
                    </a:cubicBezTo>
                    <a:cubicBezTo>
                      <a:pt x="166" y="398"/>
                      <a:pt x="166" y="398"/>
                      <a:pt x="166" y="398"/>
                    </a:cubicBezTo>
                    <a:cubicBezTo>
                      <a:pt x="174" y="400"/>
                      <a:pt x="183" y="401"/>
                      <a:pt x="191" y="401"/>
                    </a:cubicBezTo>
                    <a:cubicBezTo>
                      <a:pt x="204" y="437"/>
                      <a:pt x="204" y="437"/>
                      <a:pt x="204" y="437"/>
                    </a:cubicBezTo>
                    <a:cubicBezTo>
                      <a:pt x="231" y="436"/>
                      <a:pt x="231" y="436"/>
                      <a:pt x="231" y="436"/>
                    </a:cubicBezTo>
                    <a:cubicBezTo>
                      <a:pt x="238" y="398"/>
                      <a:pt x="238" y="398"/>
                      <a:pt x="238" y="398"/>
                    </a:cubicBezTo>
                    <a:cubicBezTo>
                      <a:pt x="246" y="396"/>
                      <a:pt x="253" y="394"/>
                      <a:pt x="261" y="392"/>
                    </a:cubicBezTo>
                    <a:cubicBezTo>
                      <a:pt x="286" y="421"/>
                      <a:pt x="286" y="421"/>
                      <a:pt x="286" y="421"/>
                    </a:cubicBezTo>
                    <a:cubicBezTo>
                      <a:pt x="311" y="409"/>
                      <a:pt x="311" y="409"/>
                      <a:pt x="311" y="409"/>
                    </a:cubicBezTo>
                    <a:cubicBezTo>
                      <a:pt x="303" y="371"/>
                      <a:pt x="303" y="371"/>
                      <a:pt x="303" y="371"/>
                    </a:cubicBezTo>
                    <a:cubicBezTo>
                      <a:pt x="310" y="366"/>
                      <a:pt x="317" y="361"/>
                      <a:pt x="323" y="355"/>
                    </a:cubicBezTo>
                    <a:cubicBezTo>
                      <a:pt x="358" y="372"/>
                      <a:pt x="358" y="372"/>
                      <a:pt x="358" y="372"/>
                    </a:cubicBezTo>
                    <a:cubicBezTo>
                      <a:pt x="376" y="351"/>
                      <a:pt x="376" y="351"/>
                      <a:pt x="376" y="351"/>
                    </a:cubicBezTo>
                    <a:cubicBezTo>
                      <a:pt x="354" y="320"/>
                      <a:pt x="354" y="320"/>
                      <a:pt x="354" y="320"/>
                    </a:cubicBezTo>
                    <a:cubicBezTo>
                      <a:pt x="358" y="313"/>
                      <a:pt x="362" y="307"/>
                      <a:pt x="366" y="300"/>
                    </a:cubicBezTo>
                    <a:cubicBezTo>
                      <a:pt x="404" y="303"/>
                      <a:pt x="404" y="303"/>
                      <a:pt x="404" y="303"/>
                    </a:cubicBezTo>
                    <a:cubicBezTo>
                      <a:pt x="413" y="276"/>
                      <a:pt x="413" y="276"/>
                      <a:pt x="413" y="276"/>
                    </a:cubicBezTo>
                    <a:cubicBezTo>
                      <a:pt x="381" y="255"/>
                      <a:pt x="381" y="255"/>
                      <a:pt x="381" y="255"/>
                    </a:cubicBezTo>
                    <a:cubicBezTo>
                      <a:pt x="383" y="247"/>
                      <a:pt x="384" y="238"/>
                      <a:pt x="384" y="230"/>
                    </a:cubicBezTo>
                    <a:cubicBezTo>
                      <a:pt x="421" y="217"/>
                      <a:pt x="421" y="217"/>
                      <a:pt x="421" y="217"/>
                    </a:cubicBezTo>
                    <a:cubicBezTo>
                      <a:pt x="419" y="190"/>
                      <a:pt x="419" y="190"/>
                      <a:pt x="419" y="190"/>
                    </a:cubicBezTo>
                    <a:cubicBezTo>
                      <a:pt x="381" y="183"/>
                      <a:pt x="381" y="183"/>
                      <a:pt x="381" y="183"/>
                    </a:cubicBezTo>
                    <a:cubicBezTo>
                      <a:pt x="380" y="175"/>
                      <a:pt x="378" y="167"/>
                      <a:pt x="375" y="160"/>
                    </a:cubicBezTo>
                    <a:cubicBezTo>
                      <a:pt x="404" y="135"/>
                      <a:pt x="404" y="135"/>
                      <a:pt x="404" y="135"/>
                    </a:cubicBezTo>
                    <a:cubicBezTo>
                      <a:pt x="392" y="110"/>
                      <a:pt x="392" y="110"/>
                      <a:pt x="392" y="110"/>
                    </a:cubicBezTo>
                    <a:cubicBezTo>
                      <a:pt x="354" y="118"/>
                      <a:pt x="354" y="118"/>
                      <a:pt x="354" y="118"/>
                    </a:cubicBezTo>
                    <a:cubicBezTo>
                      <a:pt x="350" y="110"/>
                      <a:pt x="344" y="104"/>
                      <a:pt x="339" y="97"/>
                    </a:cubicBezTo>
                    <a:cubicBezTo>
                      <a:pt x="356" y="63"/>
                      <a:pt x="356" y="63"/>
                      <a:pt x="356" y="63"/>
                    </a:cubicBezTo>
                    <a:cubicBezTo>
                      <a:pt x="335" y="45"/>
                      <a:pt x="335" y="45"/>
                      <a:pt x="335" y="45"/>
                    </a:cubicBezTo>
                    <a:cubicBezTo>
                      <a:pt x="303" y="66"/>
                      <a:pt x="303" y="66"/>
                      <a:pt x="303" y="66"/>
                    </a:cubicBezTo>
                    <a:cubicBezTo>
                      <a:pt x="297" y="62"/>
                      <a:pt x="290" y="58"/>
                      <a:pt x="283" y="55"/>
                    </a:cubicBezTo>
                    <a:cubicBezTo>
                      <a:pt x="286" y="17"/>
                      <a:pt x="286" y="17"/>
                      <a:pt x="286" y="17"/>
                    </a:cubicBezTo>
                    <a:cubicBezTo>
                      <a:pt x="260" y="8"/>
                      <a:pt x="260" y="8"/>
                      <a:pt x="260" y="8"/>
                    </a:cubicBezTo>
                    <a:moveTo>
                      <a:pt x="201" y="0"/>
                    </a:moveTo>
                    <a:cubicBezTo>
                      <a:pt x="184" y="1"/>
                      <a:pt x="184" y="1"/>
                      <a:pt x="184" y="1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1" y="0"/>
                      <a:pt x="201" y="0"/>
                      <a:pt x="201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5508A46E-851C-363B-C48B-985BA1DB25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60196" y="4760346"/>
                <a:ext cx="281771" cy="280961"/>
              </a:xfrm>
              <a:custGeom>
                <a:avLst/>
                <a:gdLst>
                  <a:gd name="T0" fmla="*/ 51 w 147"/>
                  <a:gd name="T1" fmla="*/ 74 h 147"/>
                  <a:gd name="T2" fmla="*/ 96 w 147"/>
                  <a:gd name="T3" fmla="*/ 74 h 147"/>
                  <a:gd name="T4" fmla="*/ 73 w 147"/>
                  <a:gd name="T5" fmla="*/ 0 h 147"/>
                  <a:gd name="T6" fmla="*/ 61 w 147"/>
                  <a:gd name="T7" fmla="*/ 14 h 147"/>
                  <a:gd name="T8" fmla="*/ 45 w 147"/>
                  <a:gd name="T9" fmla="*/ 6 h 147"/>
                  <a:gd name="T10" fmla="*/ 40 w 147"/>
                  <a:gd name="T11" fmla="*/ 23 h 147"/>
                  <a:gd name="T12" fmla="*/ 21 w 147"/>
                  <a:gd name="T13" fmla="*/ 22 h 147"/>
                  <a:gd name="T14" fmla="*/ 22 w 147"/>
                  <a:gd name="T15" fmla="*/ 40 h 147"/>
                  <a:gd name="T16" fmla="*/ 6 w 147"/>
                  <a:gd name="T17" fmla="*/ 46 h 147"/>
                  <a:gd name="T18" fmla="*/ 13 w 147"/>
                  <a:gd name="T19" fmla="*/ 62 h 147"/>
                  <a:gd name="T20" fmla="*/ 0 w 147"/>
                  <a:gd name="T21" fmla="*/ 74 h 147"/>
                  <a:gd name="T22" fmla="*/ 13 w 147"/>
                  <a:gd name="T23" fmla="*/ 86 h 147"/>
                  <a:gd name="T24" fmla="*/ 6 w 147"/>
                  <a:gd name="T25" fmla="*/ 102 h 147"/>
                  <a:gd name="T26" fmla="*/ 22 w 147"/>
                  <a:gd name="T27" fmla="*/ 108 h 147"/>
                  <a:gd name="T28" fmla="*/ 22 w 147"/>
                  <a:gd name="T29" fmla="*/ 126 h 147"/>
                  <a:gd name="T30" fmla="*/ 40 w 147"/>
                  <a:gd name="T31" fmla="*/ 125 h 147"/>
                  <a:gd name="T32" fmla="*/ 45 w 147"/>
                  <a:gd name="T33" fmla="*/ 142 h 147"/>
                  <a:gd name="T34" fmla="*/ 61 w 147"/>
                  <a:gd name="T35" fmla="*/ 134 h 147"/>
                  <a:gd name="T36" fmla="*/ 74 w 147"/>
                  <a:gd name="T37" fmla="*/ 147 h 147"/>
                  <a:gd name="T38" fmla="*/ 86 w 147"/>
                  <a:gd name="T39" fmla="*/ 134 h 147"/>
                  <a:gd name="T40" fmla="*/ 102 w 147"/>
                  <a:gd name="T41" fmla="*/ 142 h 147"/>
                  <a:gd name="T42" fmla="*/ 102 w 147"/>
                  <a:gd name="T43" fmla="*/ 135 h 147"/>
                  <a:gd name="T44" fmla="*/ 106 w 147"/>
                  <a:gd name="T45" fmla="*/ 128 h 147"/>
                  <a:gd name="T46" fmla="*/ 107 w 147"/>
                  <a:gd name="T47" fmla="*/ 125 h 147"/>
                  <a:gd name="T48" fmla="*/ 126 w 147"/>
                  <a:gd name="T49" fmla="*/ 104 h 147"/>
                  <a:gd name="T50" fmla="*/ 128 w 147"/>
                  <a:gd name="T51" fmla="*/ 101 h 147"/>
                  <a:gd name="T52" fmla="*/ 139 w 147"/>
                  <a:gd name="T53" fmla="*/ 89 h 147"/>
                  <a:gd name="T54" fmla="*/ 135 w 147"/>
                  <a:gd name="T55" fmla="*/ 77 h 147"/>
                  <a:gd name="T56" fmla="*/ 146 w 147"/>
                  <a:gd name="T57" fmla="*/ 64 h 147"/>
                  <a:gd name="T58" fmla="*/ 131 w 147"/>
                  <a:gd name="T59" fmla="*/ 54 h 147"/>
                  <a:gd name="T60" fmla="*/ 137 w 147"/>
                  <a:gd name="T61" fmla="*/ 37 h 147"/>
                  <a:gd name="T62" fmla="*/ 119 w 147"/>
                  <a:gd name="T63" fmla="*/ 33 h 147"/>
                  <a:gd name="T64" fmla="*/ 118 w 147"/>
                  <a:gd name="T65" fmla="*/ 15 h 147"/>
                  <a:gd name="T66" fmla="*/ 101 w 147"/>
                  <a:gd name="T67" fmla="*/ 19 h 147"/>
                  <a:gd name="T68" fmla="*/ 93 w 147"/>
                  <a:gd name="T69" fmla="*/ 3 h 147"/>
                  <a:gd name="T70" fmla="*/ 77 w 147"/>
                  <a:gd name="T71" fmla="*/ 13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7" h="147">
                    <a:moveTo>
                      <a:pt x="73" y="96"/>
                    </a:moveTo>
                    <a:cubicBezTo>
                      <a:pt x="61" y="96"/>
                      <a:pt x="51" y="86"/>
                      <a:pt x="51" y="74"/>
                    </a:cubicBezTo>
                    <a:cubicBezTo>
                      <a:pt x="51" y="61"/>
                      <a:pt x="61" y="51"/>
                      <a:pt x="73" y="51"/>
                    </a:cubicBezTo>
                    <a:cubicBezTo>
                      <a:pt x="86" y="51"/>
                      <a:pt x="96" y="61"/>
                      <a:pt x="96" y="74"/>
                    </a:cubicBezTo>
                    <a:cubicBezTo>
                      <a:pt x="96" y="86"/>
                      <a:pt x="86" y="96"/>
                      <a:pt x="73" y="96"/>
                    </a:cubicBezTo>
                    <a:moveTo>
                      <a:pt x="73" y="0"/>
                    </a:moveTo>
                    <a:cubicBezTo>
                      <a:pt x="64" y="1"/>
                      <a:pt x="64" y="1"/>
                      <a:pt x="64" y="1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59" y="14"/>
                      <a:pt x="56" y="15"/>
                      <a:pt x="54" y="1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37" y="24"/>
                      <a:pt x="35" y="26"/>
                      <a:pt x="33" y="28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2"/>
                      <a:pt x="20" y="44"/>
                      <a:pt x="19" y="47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13" y="62"/>
                      <a:pt x="13" y="62"/>
                      <a:pt x="13" y="62"/>
                    </a:cubicBezTo>
                    <a:cubicBezTo>
                      <a:pt x="13" y="64"/>
                      <a:pt x="12" y="67"/>
                      <a:pt x="12" y="70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4" y="88"/>
                      <a:pt x="15" y="91"/>
                      <a:pt x="15" y="94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4" y="110"/>
                      <a:pt x="26" y="112"/>
                      <a:pt x="28" y="115"/>
                    </a:cubicBezTo>
                    <a:cubicBezTo>
                      <a:pt x="22" y="126"/>
                      <a:pt x="22" y="126"/>
                      <a:pt x="22" y="126"/>
                    </a:cubicBezTo>
                    <a:cubicBezTo>
                      <a:pt x="29" y="132"/>
                      <a:pt x="29" y="132"/>
                      <a:pt x="29" y="132"/>
                    </a:cubicBezTo>
                    <a:cubicBezTo>
                      <a:pt x="40" y="125"/>
                      <a:pt x="40" y="125"/>
                      <a:pt x="40" y="125"/>
                    </a:cubicBezTo>
                    <a:cubicBezTo>
                      <a:pt x="42" y="126"/>
                      <a:pt x="44" y="128"/>
                      <a:pt x="46" y="129"/>
                    </a:cubicBezTo>
                    <a:cubicBezTo>
                      <a:pt x="45" y="142"/>
                      <a:pt x="45" y="142"/>
                      <a:pt x="45" y="142"/>
                    </a:cubicBezTo>
                    <a:cubicBezTo>
                      <a:pt x="54" y="145"/>
                      <a:pt x="54" y="145"/>
                      <a:pt x="54" y="145"/>
                    </a:cubicBezTo>
                    <a:cubicBezTo>
                      <a:pt x="61" y="134"/>
                      <a:pt x="61" y="134"/>
                      <a:pt x="61" y="134"/>
                    </a:cubicBezTo>
                    <a:cubicBezTo>
                      <a:pt x="64" y="135"/>
                      <a:pt x="67" y="135"/>
                      <a:pt x="70" y="135"/>
                    </a:cubicBezTo>
                    <a:cubicBezTo>
                      <a:pt x="74" y="147"/>
                      <a:pt x="74" y="147"/>
                      <a:pt x="74" y="147"/>
                    </a:cubicBezTo>
                    <a:cubicBezTo>
                      <a:pt x="83" y="147"/>
                      <a:pt x="83" y="147"/>
                      <a:pt x="83" y="147"/>
                    </a:cubicBezTo>
                    <a:cubicBezTo>
                      <a:pt x="86" y="134"/>
                      <a:pt x="86" y="134"/>
                      <a:pt x="86" y="134"/>
                    </a:cubicBezTo>
                    <a:cubicBezTo>
                      <a:pt x="88" y="134"/>
                      <a:pt x="91" y="133"/>
                      <a:pt x="93" y="132"/>
                    </a:cubicBezTo>
                    <a:cubicBezTo>
                      <a:pt x="102" y="142"/>
                      <a:pt x="102" y="142"/>
                      <a:pt x="102" y="142"/>
                    </a:cubicBezTo>
                    <a:cubicBezTo>
                      <a:pt x="105" y="140"/>
                      <a:pt x="105" y="140"/>
                      <a:pt x="105" y="140"/>
                    </a:cubicBezTo>
                    <a:cubicBezTo>
                      <a:pt x="102" y="135"/>
                      <a:pt x="102" y="135"/>
                      <a:pt x="102" y="135"/>
                    </a:cubicBezTo>
                    <a:cubicBezTo>
                      <a:pt x="107" y="128"/>
                      <a:pt x="107" y="128"/>
                      <a:pt x="107" y="128"/>
                    </a:cubicBezTo>
                    <a:cubicBezTo>
                      <a:pt x="106" y="128"/>
                      <a:pt x="106" y="128"/>
                      <a:pt x="106" y="128"/>
                    </a:cubicBezTo>
                    <a:cubicBezTo>
                      <a:pt x="108" y="126"/>
                      <a:pt x="108" y="126"/>
                      <a:pt x="108" y="126"/>
                    </a:cubicBezTo>
                    <a:cubicBezTo>
                      <a:pt x="107" y="125"/>
                      <a:pt x="107" y="125"/>
                      <a:pt x="107" y="125"/>
                    </a:cubicBezTo>
                    <a:cubicBezTo>
                      <a:pt x="108" y="124"/>
                      <a:pt x="110" y="123"/>
                      <a:pt x="111" y="123"/>
                    </a:cubicBezTo>
                    <a:cubicBezTo>
                      <a:pt x="126" y="104"/>
                      <a:pt x="126" y="104"/>
                      <a:pt x="126" y="104"/>
                    </a:cubicBezTo>
                    <a:cubicBezTo>
                      <a:pt x="127" y="103"/>
                      <a:pt x="127" y="103"/>
                      <a:pt x="127" y="103"/>
                    </a:cubicBezTo>
                    <a:cubicBezTo>
                      <a:pt x="128" y="103"/>
                      <a:pt x="128" y="102"/>
                      <a:pt x="128" y="101"/>
                    </a:cubicBezTo>
                    <a:cubicBezTo>
                      <a:pt x="129" y="101"/>
                      <a:pt x="129" y="101"/>
                      <a:pt x="129" y="101"/>
                    </a:cubicBezTo>
                    <a:cubicBezTo>
                      <a:pt x="139" y="89"/>
                      <a:pt x="139" y="89"/>
                      <a:pt x="139" y="89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34" y="83"/>
                      <a:pt x="134" y="80"/>
                      <a:pt x="135" y="77"/>
                    </a:cubicBezTo>
                    <a:cubicBezTo>
                      <a:pt x="147" y="73"/>
                      <a:pt x="147" y="73"/>
                      <a:pt x="147" y="73"/>
                    </a:cubicBezTo>
                    <a:cubicBezTo>
                      <a:pt x="146" y="64"/>
                      <a:pt x="146" y="64"/>
                      <a:pt x="146" y="64"/>
                    </a:cubicBezTo>
                    <a:cubicBezTo>
                      <a:pt x="134" y="62"/>
                      <a:pt x="134" y="62"/>
                      <a:pt x="134" y="62"/>
                    </a:cubicBezTo>
                    <a:cubicBezTo>
                      <a:pt x="133" y="59"/>
                      <a:pt x="132" y="57"/>
                      <a:pt x="131" y="54"/>
                    </a:cubicBezTo>
                    <a:cubicBezTo>
                      <a:pt x="141" y="46"/>
                      <a:pt x="141" y="46"/>
                      <a:pt x="141" y="46"/>
                    </a:cubicBezTo>
                    <a:cubicBezTo>
                      <a:pt x="137" y="37"/>
                      <a:pt x="137" y="37"/>
                      <a:pt x="137" y="37"/>
                    </a:cubicBezTo>
                    <a:cubicBezTo>
                      <a:pt x="125" y="40"/>
                      <a:pt x="125" y="40"/>
                      <a:pt x="125" y="40"/>
                    </a:cubicBezTo>
                    <a:cubicBezTo>
                      <a:pt x="123" y="37"/>
                      <a:pt x="121" y="35"/>
                      <a:pt x="119" y="33"/>
                    </a:cubicBezTo>
                    <a:cubicBezTo>
                      <a:pt x="125" y="22"/>
                      <a:pt x="125" y="22"/>
                      <a:pt x="125" y="22"/>
                    </a:cubicBezTo>
                    <a:cubicBezTo>
                      <a:pt x="118" y="15"/>
                      <a:pt x="118" y="15"/>
                      <a:pt x="118" y="15"/>
                    </a:cubicBezTo>
                    <a:cubicBezTo>
                      <a:pt x="107" y="23"/>
                      <a:pt x="107" y="23"/>
                      <a:pt x="107" y="23"/>
                    </a:cubicBezTo>
                    <a:cubicBezTo>
                      <a:pt x="105" y="21"/>
                      <a:pt x="103" y="20"/>
                      <a:pt x="101" y="19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93" y="3"/>
                      <a:pt x="93" y="3"/>
                      <a:pt x="93" y="3"/>
                    </a:cubicBezTo>
                    <a:cubicBezTo>
                      <a:pt x="86" y="14"/>
                      <a:pt x="86" y="14"/>
                      <a:pt x="86" y="14"/>
                    </a:cubicBezTo>
                    <a:cubicBezTo>
                      <a:pt x="83" y="13"/>
                      <a:pt x="80" y="13"/>
                      <a:pt x="77" y="13"/>
                    </a:cubicBezTo>
                    <a:cubicBezTo>
                      <a:pt x="73" y="0"/>
                      <a:pt x="73" y="0"/>
                      <a:pt x="73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2">
                <a:extLst>
                  <a:ext uri="{FF2B5EF4-FFF2-40B4-BE49-F238E27FC236}">
                    <a16:creationId xmlns:a16="http://schemas.microsoft.com/office/drawing/2014/main" id="{EBC7D7D6-3611-7034-1859-DD33302DF2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61422" y="4225953"/>
                <a:ext cx="559493" cy="557064"/>
              </a:xfrm>
              <a:custGeom>
                <a:avLst/>
                <a:gdLst>
                  <a:gd name="T0" fmla="*/ 223 w 292"/>
                  <a:gd name="T1" fmla="*/ 36 h 291"/>
                  <a:gd name="T2" fmla="*/ 208 w 292"/>
                  <a:gd name="T3" fmla="*/ 40 h 291"/>
                  <a:gd name="T4" fmla="*/ 230 w 292"/>
                  <a:gd name="T5" fmla="*/ 69 h 291"/>
                  <a:gd name="T6" fmla="*/ 225 w 292"/>
                  <a:gd name="T7" fmla="*/ 36 h 291"/>
                  <a:gd name="T8" fmla="*/ 126 w 292"/>
                  <a:gd name="T9" fmla="*/ 0 h 291"/>
                  <a:gd name="T10" fmla="*/ 107 w 292"/>
                  <a:gd name="T11" fmla="*/ 29 h 291"/>
                  <a:gd name="T12" fmla="*/ 73 w 292"/>
                  <a:gd name="T13" fmla="*/ 18 h 291"/>
                  <a:gd name="T14" fmla="*/ 65 w 292"/>
                  <a:gd name="T15" fmla="*/ 54 h 291"/>
                  <a:gd name="T16" fmla="*/ 30 w 292"/>
                  <a:gd name="T17" fmla="*/ 56 h 291"/>
                  <a:gd name="T18" fmla="*/ 37 w 292"/>
                  <a:gd name="T19" fmla="*/ 91 h 291"/>
                  <a:gd name="T20" fmla="*/ 5 w 292"/>
                  <a:gd name="T21" fmla="*/ 107 h 291"/>
                  <a:gd name="T22" fmla="*/ 24 w 292"/>
                  <a:gd name="T23" fmla="*/ 138 h 291"/>
                  <a:gd name="T24" fmla="*/ 1 w 292"/>
                  <a:gd name="T25" fmla="*/ 164 h 291"/>
                  <a:gd name="T26" fmla="*/ 30 w 292"/>
                  <a:gd name="T27" fmla="*/ 184 h 291"/>
                  <a:gd name="T28" fmla="*/ 19 w 292"/>
                  <a:gd name="T29" fmla="*/ 218 h 291"/>
                  <a:gd name="T30" fmla="*/ 55 w 292"/>
                  <a:gd name="T31" fmla="*/ 226 h 291"/>
                  <a:gd name="T32" fmla="*/ 57 w 292"/>
                  <a:gd name="T33" fmla="*/ 261 h 291"/>
                  <a:gd name="T34" fmla="*/ 92 w 292"/>
                  <a:gd name="T35" fmla="*/ 254 h 291"/>
                  <a:gd name="T36" fmla="*/ 107 w 292"/>
                  <a:gd name="T37" fmla="*/ 286 h 291"/>
                  <a:gd name="T38" fmla="*/ 139 w 292"/>
                  <a:gd name="T39" fmla="*/ 267 h 291"/>
                  <a:gd name="T40" fmla="*/ 165 w 292"/>
                  <a:gd name="T41" fmla="*/ 290 h 291"/>
                  <a:gd name="T42" fmla="*/ 185 w 292"/>
                  <a:gd name="T43" fmla="*/ 261 h 291"/>
                  <a:gd name="T44" fmla="*/ 218 w 292"/>
                  <a:gd name="T45" fmla="*/ 272 h 291"/>
                  <a:gd name="T46" fmla="*/ 227 w 292"/>
                  <a:gd name="T47" fmla="*/ 236 h 291"/>
                  <a:gd name="T48" fmla="*/ 262 w 292"/>
                  <a:gd name="T49" fmla="*/ 234 h 291"/>
                  <a:gd name="T50" fmla="*/ 255 w 292"/>
                  <a:gd name="T51" fmla="*/ 199 h 291"/>
                  <a:gd name="T52" fmla="*/ 286 w 292"/>
                  <a:gd name="T53" fmla="*/ 183 h 291"/>
                  <a:gd name="T54" fmla="*/ 267 w 292"/>
                  <a:gd name="T55" fmla="*/ 152 h 291"/>
                  <a:gd name="T56" fmla="*/ 291 w 292"/>
                  <a:gd name="T57" fmla="*/ 130 h 291"/>
                  <a:gd name="T58" fmla="*/ 269 w 292"/>
                  <a:gd name="T59" fmla="*/ 142 h 291"/>
                  <a:gd name="T60" fmla="*/ 258 w 292"/>
                  <a:gd name="T61" fmla="*/ 136 h 291"/>
                  <a:gd name="T62" fmla="*/ 146 w 292"/>
                  <a:gd name="T63" fmla="*/ 258 h 291"/>
                  <a:gd name="T64" fmla="*/ 145 w 292"/>
                  <a:gd name="T65" fmla="*/ 32 h 291"/>
                  <a:gd name="T66" fmla="*/ 128 w 292"/>
                  <a:gd name="T67" fmla="*/ 1 h 291"/>
                  <a:gd name="T68" fmla="*/ 128 w 292"/>
                  <a:gd name="T69" fmla="*/ 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2" h="291">
                    <a:moveTo>
                      <a:pt x="225" y="36"/>
                    </a:moveTo>
                    <a:cubicBezTo>
                      <a:pt x="223" y="36"/>
                      <a:pt x="223" y="36"/>
                      <a:pt x="223" y="36"/>
                    </a:cubicBezTo>
                    <a:cubicBezTo>
                      <a:pt x="213" y="43"/>
                      <a:pt x="213" y="43"/>
                      <a:pt x="213" y="43"/>
                    </a:cubicBezTo>
                    <a:cubicBezTo>
                      <a:pt x="211" y="42"/>
                      <a:pt x="210" y="41"/>
                      <a:pt x="208" y="40"/>
                    </a:cubicBezTo>
                    <a:cubicBezTo>
                      <a:pt x="194" y="43"/>
                      <a:pt x="194" y="43"/>
                      <a:pt x="194" y="43"/>
                    </a:cubicBezTo>
                    <a:cubicBezTo>
                      <a:pt x="208" y="49"/>
                      <a:pt x="220" y="58"/>
                      <a:pt x="230" y="69"/>
                    </a:cubicBezTo>
                    <a:cubicBezTo>
                      <a:pt x="235" y="46"/>
                      <a:pt x="235" y="46"/>
                      <a:pt x="235" y="46"/>
                    </a:cubicBezTo>
                    <a:cubicBezTo>
                      <a:pt x="232" y="43"/>
                      <a:pt x="229" y="39"/>
                      <a:pt x="225" y="36"/>
                    </a:cubicBezTo>
                    <a:moveTo>
                      <a:pt x="128" y="0"/>
                    </a:moveTo>
                    <a:cubicBezTo>
                      <a:pt x="126" y="0"/>
                      <a:pt x="126" y="0"/>
                      <a:pt x="126" y="0"/>
                    </a:cubicBezTo>
                    <a:cubicBezTo>
                      <a:pt x="122" y="25"/>
                      <a:pt x="122" y="25"/>
                      <a:pt x="122" y="25"/>
                    </a:cubicBezTo>
                    <a:cubicBezTo>
                      <a:pt x="117" y="26"/>
                      <a:pt x="112" y="28"/>
                      <a:pt x="107" y="29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9" y="43"/>
                      <a:pt x="79" y="43"/>
                      <a:pt x="79" y="43"/>
                    </a:cubicBezTo>
                    <a:cubicBezTo>
                      <a:pt x="74" y="46"/>
                      <a:pt x="69" y="50"/>
                      <a:pt x="65" y="54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1" y="82"/>
                      <a:pt x="39" y="86"/>
                      <a:pt x="37" y="91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26" y="121"/>
                      <a:pt x="26" y="121"/>
                      <a:pt x="26" y="121"/>
                    </a:cubicBezTo>
                    <a:cubicBezTo>
                      <a:pt x="25" y="126"/>
                      <a:pt x="25" y="132"/>
                      <a:pt x="24" y="138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1" y="164"/>
                      <a:pt x="1" y="164"/>
                      <a:pt x="1" y="164"/>
                    </a:cubicBezTo>
                    <a:cubicBezTo>
                      <a:pt x="26" y="169"/>
                      <a:pt x="26" y="169"/>
                      <a:pt x="26" y="169"/>
                    </a:cubicBezTo>
                    <a:cubicBezTo>
                      <a:pt x="27" y="174"/>
                      <a:pt x="29" y="179"/>
                      <a:pt x="30" y="184"/>
                    </a:cubicBezTo>
                    <a:cubicBezTo>
                      <a:pt x="11" y="201"/>
                      <a:pt x="11" y="201"/>
                      <a:pt x="11" y="201"/>
                    </a:cubicBezTo>
                    <a:cubicBezTo>
                      <a:pt x="19" y="218"/>
                      <a:pt x="19" y="218"/>
                      <a:pt x="19" y="218"/>
                    </a:cubicBezTo>
                    <a:cubicBezTo>
                      <a:pt x="44" y="212"/>
                      <a:pt x="44" y="212"/>
                      <a:pt x="44" y="212"/>
                    </a:cubicBezTo>
                    <a:cubicBezTo>
                      <a:pt x="47" y="217"/>
                      <a:pt x="51" y="222"/>
                      <a:pt x="55" y="226"/>
                    </a:cubicBezTo>
                    <a:cubicBezTo>
                      <a:pt x="43" y="249"/>
                      <a:pt x="43" y="249"/>
                      <a:pt x="43" y="249"/>
                    </a:cubicBezTo>
                    <a:cubicBezTo>
                      <a:pt x="57" y="261"/>
                      <a:pt x="57" y="261"/>
                      <a:pt x="57" y="261"/>
                    </a:cubicBezTo>
                    <a:cubicBezTo>
                      <a:pt x="78" y="247"/>
                      <a:pt x="78" y="247"/>
                      <a:pt x="78" y="247"/>
                    </a:cubicBezTo>
                    <a:cubicBezTo>
                      <a:pt x="83" y="250"/>
                      <a:pt x="87" y="252"/>
                      <a:pt x="92" y="254"/>
                    </a:cubicBezTo>
                    <a:cubicBezTo>
                      <a:pt x="90" y="280"/>
                      <a:pt x="90" y="280"/>
                      <a:pt x="90" y="280"/>
                    </a:cubicBezTo>
                    <a:cubicBezTo>
                      <a:pt x="107" y="286"/>
                      <a:pt x="107" y="286"/>
                      <a:pt x="107" y="286"/>
                    </a:cubicBezTo>
                    <a:cubicBezTo>
                      <a:pt x="122" y="265"/>
                      <a:pt x="122" y="265"/>
                      <a:pt x="122" y="265"/>
                    </a:cubicBezTo>
                    <a:cubicBezTo>
                      <a:pt x="127" y="266"/>
                      <a:pt x="133" y="266"/>
                      <a:pt x="139" y="267"/>
                    </a:cubicBezTo>
                    <a:cubicBezTo>
                      <a:pt x="147" y="291"/>
                      <a:pt x="147" y="291"/>
                      <a:pt x="147" y="291"/>
                    </a:cubicBezTo>
                    <a:cubicBezTo>
                      <a:pt x="165" y="290"/>
                      <a:pt x="165" y="290"/>
                      <a:pt x="165" y="290"/>
                    </a:cubicBezTo>
                    <a:cubicBezTo>
                      <a:pt x="170" y="265"/>
                      <a:pt x="170" y="265"/>
                      <a:pt x="170" y="265"/>
                    </a:cubicBezTo>
                    <a:cubicBezTo>
                      <a:pt x="175" y="264"/>
                      <a:pt x="180" y="262"/>
                      <a:pt x="185" y="261"/>
                    </a:cubicBezTo>
                    <a:cubicBezTo>
                      <a:pt x="202" y="280"/>
                      <a:pt x="202" y="280"/>
                      <a:pt x="202" y="280"/>
                    </a:cubicBezTo>
                    <a:cubicBezTo>
                      <a:pt x="218" y="272"/>
                      <a:pt x="218" y="272"/>
                      <a:pt x="218" y="272"/>
                    </a:cubicBezTo>
                    <a:cubicBezTo>
                      <a:pt x="213" y="247"/>
                      <a:pt x="213" y="247"/>
                      <a:pt x="213" y="247"/>
                    </a:cubicBezTo>
                    <a:cubicBezTo>
                      <a:pt x="218" y="244"/>
                      <a:pt x="222" y="240"/>
                      <a:pt x="227" y="236"/>
                    </a:cubicBezTo>
                    <a:cubicBezTo>
                      <a:pt x="249" y="248"/>
                      <a:pt x="249" y="248"/>
                      <a:pt x="249" y="248"/>
                    </a:cubicBezTo>
                    <a:cubicBezTo>
                      <a:pt x="262" y="234"/>
                      <a:pt x="262" y="234"/>
                      <a:pt x="262" y="234"/>
                    </a:cubicBezTo>
                    <a:cubicBezTo>
                      <a:pt x="247" y="213"/>
                      <a:pt x="247" y="213"/>
                      <a:pt x="247" y="213"/>
                    </a:cubicBezTo>
                    <a:cubicBezTo>
                      <a:pt x="250" y="208"/>
                      <a:pt x="253" y="204"/>
                      <a:pt x="255" y="199"/>
                    </a:cubicBezTo>
                    <a:cubicBezTo>
                      <a:pt x="280" y="201"/>
                      <a:pt x="280" y="201"/>
                      <a:pt x="280" y="201"/>
                    </a:cubicBezTo>
                    <a:cubicBezTo>
                      <a:pt x="286" y="183"/>
                      <a:pt x="286" y="183"/>
                      <a:pt x="286" y="183"/>
                    </a:cubicBezTo>
                    <a:cubicBezTo>
                      <a:pt x="265" y="169"/>
                      <a:pt x="265" y="169"/>
                      <a:pt x="265" y="169"/>
                    </a:cubicBezTo>
                    <a:cubicBezTo>
                      <a:pt x="266" y="164"/>
                      <a:pt x="267" y="158"/>
                      <a:pt x="267" y="152"/>
                    </a:cubicBezTo>
                    <a:cubicBezTo>
                      <a:pt x="292" y="144"/>
                      <a:pt x="292" y="144"/>
                      <a:pt x="292" y="144"/>
                    </a:cubicBezTo>
                    <a:cubicBezTo>
                      <a:pt x="291" y="130"/>
                      <a:pt x="291" y="130"/>
                      <a:pt x="291" y="130"/>
                    </a:cubicBezTo>
                    <a:cubicBezTo>
                      <a:pt x="274" y="145"/>
                      <a:pt x="274" y="145"/>
                      <a:pt x="274" y="145"/>
                    </a:cubicBezTo>
                    <a:cubicBezTo>
                      <a:pt x="269" y="142"/>
                      <a:pt x="269" y="142"/>
                      <a:pt x="269" y="142"/>
                    </a:cubicBezTo>
                    <a:cubicBezTo>
                      <a:pt x="268" y="142"/>
                      <a:pt x="268" y="142"/>
                      <a:pt x="268" y="142"/>
                    </a:cubicBezTo>
                    <a:cubicBezTo>
                      <a:pt x="258" y="136"/>
                      <a:pt x="258" y="136"/>
                      <a:pt x="258" y="136"/>
                    </a:cubicBezTo>
                    <a:cubicBezTo>
                      <a:pt x="258" y="139"/>
                      <a:pt x="259" y="142"/>
                      <a:pt x="259" y="145"/>
                    </a:cubicBezTo>
                    <a:cubicBezTo>
                      <a:pt x="259" y="207"/>
                      <a:pt x="208" y="258"/>
                      <a:pt x="146" y="258"/>
                    </a:cubicBezTo>
                    <a:cubicBezTo>
                      <a:pt x="84" y="258"/>
                      <a:pt x="33" y="207"/>
                      <a:pt x="33" y="145"/>
                    </a:cubicBezTo>
                    <a:cubicBezTo>
                      <a:pt x="33" y="83"/>
                      <a:pt x="83" y="32"/>
                      <a:pt x="145" y="32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28" y="1"/>
                      <a:pt x="128" y="1"/>
                      <a:pt x="128" y="1"/>
                    </a:cubicBezTo>
                    <a:cubicBezTo>
                      <a:pt x="128" y="1"/>
                      <a:pt x="128" y="1"/>
                      <a:pt x="128" y="1"/>
                    </a:cubicBezTo>
                    <a:cubicBezTo>
                      <a:pt x="128" y="0"/>
                      <a:pt x="128" y="0"/>
                      <a:pt x="128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3">
                <a:extLst>
                  <a:ext uri="{FF2B5EF4-FFF2-40B4-BE49-F238E27FC236}">
                    <a16:creationId xmlns:a16="http://schemas.microsoft.com/office/drawing/2014/main" id="{F8709A5E-A9C0-3D2A-9499-3C794C3F5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9394" y="4319877"/>
                <a:ext cx="363549" cy="365169"/>
              </a:xfrm>
              <a:custGeom>
                <a:avLst/>
                <a:gdLst>
                  <a:gd name="T0" fmla="*/ 95 w 190"/>
                  <a:gd name="T1" fmla="*/ 0 h 191"/>
                  <a:gd name="T2" fmla="*/ 0 w 190"/>
                  <a:gd name="T3" fmla="*/ 96 h 191"/>
                  <a:gd name="T4" fmla="*/ 95 w 190"/>
                  <a:gd name="T5" fmla="*/ 191 h 191"/>
                  <a:gd name="T6" fmla="*/ 190 w 190"/>
                  <a:gd name="T7" fmla="*/ 96 h 191"/>
                  <a:gd name="T8" fmla="*/ 188 w 190"/>
                  <a:gd name="T9" fmla="*/ 76 h 191"/>
                  <a:gd name="T10" fmla="*/ 173 w 190"/>
                  <a:gd name="T11" fmla="*/ 67 h 191"/>
                  <a:gd name="T12" fmla="*/ 173 w 190"/>
                  <a:gd name="T13" fmla="*/ 67 h 191"/>
                  <a:gd name="T14" fmla="*/ 168 w 190"/>
                  <a:gd name="T15" fmla="*/ 63 h 191"/>
                  <a:gd name="T16" fmla="*/ 173 w 190"/>
                  <a:gd name="T17" fmla="*/ 42 h 191"/>
                  <a:gd name="T18" fmla="*/ 109 w 190"/>
                  <a:gd name="T19" fmla="*/ 1 h 191"/>
                  <a:gd name="T20" fmla="*/ 106 w 190"/>
                  <a:gd name="T21" fmla="*/ 2 h 191"/>
                  <a:gd name="T22" fmla="*/ 105 w 190"/>
                  <a:gd name="T23" fmla="*/ 1 h 191"/>
                  <a:gd name="T24" fmla="*/ 95 w 190"/>
                  <a:gd name="T2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0" h="191">
                    <a:moveTo>
                      <a:pt x="95" y="0"/>
                    </a:moveTo>
                    <a:cubicBezTo>
                      <a:pt x="42" y="0"/>
                      <a:pt x="0" y="43"/>
                      <a:pt x="0" y="96"/>
                    </a:cubicBezTo>
                    <a:cubicBezTo>
                      <a:pt x="0" y="149"/>
                      <a:pt x="42" y="191"/>
                      <a:pt x="95" y="191"/>
                    </a:cubicBezTo>
                    <a:cubicBezTo>
                      <a:pt x="147" y="191"/>
                      <a:pt x="190" y="149"/>
                      <a:pt x="190" y="96"/>
                    </a:cubicBezTo>
                    <a:cubicBezTo>
                      <a:pt x="190" y="89"/>
                      <a:pt x="189" y="82"/>
                      <a:pt x="188" y="76"/>
                    </a:cubicBezTo>
                    <a:cubicBezTo>
                      <a:pt x="173" y="67"/>
                      <a:pt x="173" y="67"/>
                      <a:pt x="173" y="67"/>
                    </a:cubicBezTo>
                    <a:cubicBezTo>
                      <a:pt x="173" y="67"/>
                      <a:pt x="173" y="67"/>
                      <a:pt x="173" y="67"/>
                    </a:cubicBezTo>
                    <a:cubicBezTo>
                      <a:pt x="168" y="63"/>
                      <a:pt x="168" y="63"/>
                      <a:pt x="168" y="63"/>
                    </a:cubicBezTo>
                    <a:cubicBezTo>
                      <a:pt x="173" y="42"/>
                      <a:pt x="173" y="42"/>
                      <a:pt x="173" y="42"/>
                    </a:cubicBezTo>
                    <a:cubicBezTo>
                      <a:pt x="159" y="21"/>
                      <a:pt x="135" y="5"/>
                      <a:pt x="109" y="1"/>
                    </a:cubicBezTo>
                    <a:cubicBezTo>
                      <a:pt x="106" y="2"/>
                      <a:pt x="106" y="2"/>
                      <a:pt x="106" y="2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2" y="1"/>
                      <a:pt x="98" y="0"/>
                      <a:pt x="95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9">
                <a:extLst>
                  <a:ext uri="{FF2B5EF4-FFF2-40B4-BE49-F238E27FC236}">
                    <a16:creationId xmlns:a16="http://schemas.microsoft.com/office/drawing/2014/main" id="{37C43BE8-CD07-EC56-C349-F555EB9374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29019" y="5041307"/>
                <a:ext cx="210518" cy="394317"/>
              </a:xfrm>
              <a:custGeom>
                <a:avLst/>
                <a:gdLst>
                  <a:gd name="T0" fmla="*/ 66 w 110"/>
                  <a:gd name="T1" fmla="*/ 204 h 206"/>
                  <a:gd name="T2" fmla="*/ 72 w 110"/>
                  <a:gd name="T3" fmla="*/ 206 h 206"/>
                  <a:gd name="T4" fmla="*/ 63 w 110"/>
                  <a:gd name="T5" fmla="*/ 201 h 206"/>
                  <a:gd name="T6" fmla="*/ 5 w 110"/>
                  <a:gd name="T7" fmla="*/ 134 h 206"/>
                  <a:gd name="T8" fmla="*/ 7 w 110"/>
                  <a:gd name="T9" fmla="*/ 128 h 206"/>
                  <a:gd name="T10" fmla="*/ 9 w 110"/>
                  <a:gd name="T11" fmla="*/ 98 h 206"/>
                  <a:gd name="T12" fmla="*/ 6 w 110"/>
                  <a:gd name="T13" fmla="*/ 97 h 206"/>
                  <a:gd name="T14" fmla="*/ 0 w 110"/>
                  <a:gd name="T15" fmla="*/ 102 h 206"/>
                  <a:gd name="T16" fmla="*/ 0 w 110"/>
                  <a:gd name="T17" fmla="*/ 107 h 206"/>
                  <a:gd name="T18" fmla="*/ 6 w 110"/>
                  <a:gd name="T19" fmla="*/ 112 h 206"/>
                  <a:gd name="T20" fmla="*/ 10 w 110"/>
                  <a:gd name="T21" fmla="*/ 111 h 206"/>
                  <a:gd name="T22" fmla="*/ 12 w 110"/>
                  <a:gd name="T23" fmla="*/ 97 h 206"/>
                  <a:gd name="T24" fmla="*/ 64 w 110"/>
                  <a:gd name="T25" fmla="*/ 65 h 206"/>
                  <a:gd name="T26" fmla="*/ 69 w 110"/>
                  <a:gd name="T27" fmla="*/ 52 h 206"/>
                  <a:gd name="T28" fmla="*/ 74 w 110"/>
                  <a:gd name="T29" fmla="*/ 65 h 206"/>
                  <a:gd name="T30" fmla="*/ 68 w 110"/>
                  <a:gd name="T31" fmla="*/ 0 h 206"/>
                  <a:gd name="T32" fmla="*/ 62 w 110"/>
                  <a:gd name="T33" fmla="*/ 3 h 206"/>
                  <a:gd name="T34" fmla="*/ 61 w 110"/>
                  <a:gd name="T35" fmla="*/ 12 h 206"/>
                  <a:gd name="T36" fmla="*/ 54 w 110"/>
                  <a:gd name="T37" fmla="*/ 25 h 206"/>
                  <a:gd name="T38" fmla="*/ 46 w 110"/>
                  <a:gd name="T39" fmla="*/ 19 h 206"/>
                  <a:gd name="T40" fmla="*/ 39 w 110"/>
                  <a:gd name="T41" fmla="*/ 18 h 206"/>
                  <a:gd name="T42" fmla="*/ 36 w 110"/>
                  <a:gd name="T43" fmla="*/ 29 h 206"/>
                  <a:gd name="T44" fmla="*/ 39 w 110"/>
                  <a:gd name="T45" fmla="*/ 42 h 206"/>
                  <a:gd name="T46" fmla="*/ 27 w 110"/>
                  <a:gd name="T47" fmla="*/ 42 h 206"/>
                  <a:gd name="T48" fmla="*/ 22 w 110"/>
                  <a:gd name="T49" fmla="*/ 40 h 206"/>
                  <a:gd name="T50" fmla="*/ 16 w 110"/>
                  <a:gd name="T51" fmla="*/ 46 h 206"/>
                  <a:gd name="T52" fmla="*/ 20 w 110"/>
                  <a:gd name="T53" fmla="*/ 54 h 206"/>
                  <a:gd name="T54" fmla="*/ 17 w 110"/>
                  <a:gd name="T55" fmla="*/ 69 h 206"/>
                  <a:gd name="T56" fmla="*/ 12 w 110"/>
                  <a:gd name="T57" fmla="*/ 68 h 206"/>
                  <a:gd name="T58" fmla="*/ 5 w 110"/>
                  <a:gd name="T59" fmla="*/ 71 h 206"/>
                  <a:gd name="T60" fmla="*/ 8 w 110"/>
                  <a:gd name="T61" fmla="*/ 82 h 206"/>
                  <a:gd name="T62" fmla="*/ 17 w 110"/>
                  <a:gd name="T63" fmla="*/ 88 h 206"/>
                  <a:gd name="T64" fmla="*/ 92 w 110"/>
                  <a:gd name="T65" fmla="*/ 62 h 206"/>
                  <a:gd name="T66" fmla="*/ 104 w 110"/>
                  <a:gd name="T67" fmla="*/ 78 h 206"/>
                  <a:gd name="T68" fmla="*/ 98 w 110"/>
                  <a:gd name="T69" fmla="*/ 59 h 206"/>
                  <a:gd name="T70" fmla="*/ 81 w 110"/>
                  <a:gd name="T71" fmla="*/ 12 h 206"/>
                  <a:gd name="T72" fmla="*/ 73 w 110"/>
                  <a:gd name="T73" fmla="*/ 6 h 206"/>
                  <a:gd name="T74" fmla="*/ 68 w 110"/>
                  <a:gd name="T75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0" h="206">
                    <a:moveTo>
                      <a:pt x="63" y="201"/>
                    </a:moveTo>
                    <a:cubicBezTo>
                      <a:pt x="63" y="202"/>
                      <a:pt x="64" y="203"/>
                      <a:pt x="66" y="204"/>
                    </a:cubicBezTo>
                    <a:cubicBezTo>
                      <a:pt x="67" y="205"/>
                      <a:pt x="68" y="205"/>
                      <a:pt x="70" y="206"/>
                    </a:cubicBezTo>
                    <a:cubicBezTo>
                      <a:pt x="70" y="206"/>
                      <a:pt x="71" y="206"/>
                      <a:pt x="72" y="206"/>
                    </a:cubicBezTo>
                    <a:cubicBezTo>
                      <a:pt x="72" y="206"/>
                      <a:pt x="73" y="206"/>
                      <a:pt x="73" y="206"/>
                    </a:cubicBezTo>
                    <a:cubicBezTo>
                      <a:pt x="63" y="201"/>
                      <a:pt x="63" y="201"/>
                      <a:pt x="63" y="201"/>
                    </a:cubicBezTo>
                    <a:moveTo>
                      <a:pt x="7" y="128"/>
                    </a:moveTo>
                    <a:cubicBezTo>
                      <a:pt x="5" y="130"/>
                      <a:pt x="4" y="132"/>
                      <a:pt x="5" y="134"/>
                    </a:cubicBezTo>
                    <a:cubicBezTo>
                      <a:pt x="5" y="135"/>
                      <a:pt x="5" y="135"/>
                      <a:pt x="5" y="136"/>
                    </a:cubicBezTo>
                    <a:cubicBezTo>
                      <a:pt x="7" y="128"/>
                      <a:pt x="7" y="128"/>
                      <a:pt x="7" y="128"/>
                    </a:cubicBezTo>
                    <a:moveTo>
                      <a:pt x="12" y="97"/>
                    </a:moveTo>
                    <a:cubicBezTo>
                      <a:pt x="11" y="98"/>
                      <a:pt x="10" y="98"/>
                      <a:pt x="9" y="98"/>
                    </a:cubicBezTo>
                    <a:cubicBezTo>
                      <a:pt x="9" y="98"/>
                      <a:pt x="8" y="98"/>
                      <a:pt x="8" y="98"/>
                    </a:cubicBezTo>
                    <a:cubicBezTo>
                      <a:pt x="6" y="97"/>
                      <a:pt x="6" y="97"/>
                      <a:pt x="6" y="97"/>
                    </a:cubicBezTo>
                    <a:cubicBezTo>
                      <a:pt x="6" y="97"/>
                      <a:pt x="5" y="97"/>
                      <a:pt x="5" y="97"/>
                    </a:cubicBezTo>
                    <a:cubicBezTo>
                      <a:pt x="2" y="97"/>
                      <a:pt x="0" y="100"/>
                      <a:pt x="0" y="102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04"/>
                      <a:pt x="0" y="105"/>
                      <a:pt x="0" y="107"/>
                    </a:cubicBezTo>
                    <a:cubicBezTo>
                      <a:pt x="0" y="110"/>
                      <a:pt x="3" y="112"/>
                      <a:pt x="5" y="112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9" y="111"/>
                      <a:pt x="9" y="111"/>
                      <a:pt x="9" y="111"/>
                    </a:cubicBezTo>
                    <a:cubicBezTo>
                      <a:pt x="9" y="111"/>
                      <a:pt x="9" y="111"/>
                      <a:pt x="10" y="111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2" y="97"/>
                      <a:pt x="12" y="97"/>
                      <a:pt x="12" y="97"/>
                    </a:cubicBezTo>
                    <a:moveTo>
                      <a:pt x="69" y="67"/>
                    </a:moveTo>
                    <a:cubicBezTo>
                      <a:pt x="67" y="67"/>
                      <a:pt x="65" y="66"/>
                      <a:pt x="64" y="65"/>
                    </a:cubicBezTo>
                    <a:cubicBezTo>
                      <a:pt x="61" y="62"/>
                      <a:pt x="61" y="57"/>
                      <a:pt x="64" y="55"/>
                    </a:cubicBezTo>
                    <a:cubicBezTo>
                      <a:pt x="65" y="53"/>
                      <a:pt x="67" y="52"/>
                      <a:pt x="69" y="52"/>
                    </a:cubicBezTo>
                    <a:cubicBezTo>
                      <a:pt x="71" y="52"/>
                      <a:pt x="73" y="53"/>
                      <a:pt x="74" y="55"/>
                    </a:cubicBezTo>
                    <a:cubicBezTo>
                      <a:pt x="77" y="57"/>
                      <a:pt x="77" y="62"/>
                      <a:pt x="74" y="65"/>
                    </a:cubicBezTo>
                    <a:cubicBezTo>
                      <a:pt x="73" y="66"/>
                      <a:pt x="71" y="67"/>
                      <a:pt x="69" y="67"/>
                    </a:cubicBezTo>
                    <a:moveTo>
                      <a:pt x="68" y="0"/>
                    </a:moveTo>
                    <a:cubicBezTo>
                      <a:pt x="67" y="0"/>
                      <a:pt x="66" y="1"/>
                      <a:pt x="66" y="1"/>
                    </a:cubicBezTo>
                    <a:cubicBezTo>
                      <a:pt x="64" y="2"/>
                      <a:pt x="63" y="2"/>
                      <a:pt x="62" y="3"/>
                    </a:cubicBezTo>
                    <a:cubicBezTo>
                      <a:pt x="59" y="4"/>
                      <a:pt x="58" y="8"/>
                      <a:pt x="60" y="10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4" y="16"/>
                      <a:pt x="62" y="21"/>
                      <a:pt x="59" y="23"/>
                    </a:cubicBezTo>
                    <a:cubicBezTo>
                      <a:pt x="57" y="24"/>
                      <a:pt x="56" y="25"/>
                      <a:pt x="54" y="25"/>
                    </a:cubicBezTo>
                    <a:cubicBezTo>
                      <a:pt x="52" y="25"/>
                      <a:pt x="49" y="23"/>
                      <a:pt x="48" y="21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8"/>
                      <a:pt x="44" y="17"/>
                      <a:pt x="42" y="17"/>
                    </a:cubicBezTo>
                    <a:cubicBezTo>
                      <a:pt x="41" y="17"/>
                      <a:pt x="40" y="17"/>
                      <a:pt x="39" y="18"/>
                    </a:cubicBezTo>
                    <a:cubicBezTo>
                      <a:pt x="38" y="19"/>
                      <a:pt x="37" y="20"/>
                      <a:pt x="35" y="21"/>
                    </a:cubicBezTo>
                    <a:cubicBezTo>
                      <a:pt x="33" y="23"/>
                      <a:pt x="33" y="27"/>
                      <a:pt x="36" y="29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1" y="33"/>
                      <a:pt x="41" y="38"/>
                      <a:pt x="39" y="42"/>
                    </a:cubicBezTo>
                    <a:cubicBezTo>
                      <a:pt x="37" y="43"/>
                      <a:pt x="35" y="44"/>
                      <a:pt x="32" y="44"/>
                    </a:cubicBezTo>
                    <a:cubicBezTo>
                      <a:pt x="31" y="44"/>
                      <a:pt x="29" y="44"/>
                      <a:pt x="27" y="42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5" y="40"/>
                      <a:pt x="23" y="40"/>
                      <a:pt x="22" y="40"/>
                    </a:cubicBezTo>
                    <a:cubicBezTo>
                      <a:pt x="21" y="40"/>
                      <a:pt x="19" y="41"/>
                      <a:pt x="18" y="42"/>
                    </a:cubicBezTo>
                    <a:cubicBezTo>
                      <a:pt x="17" y="43"/>
                      <a:pt x="16" y="45"/>
                      <a:pt x="16" y="46"/>
                    </a:cubicBezTo>
                    <a:cubicBezTo>
                      <a:pt x="14" y="49"/>
                      <a:pt x="15" y="52"/>
                      <a:pt x="18" y="53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4" y="56"/>
                      <a:pt x="26" y="61"/>
                      <a:pt x="24" y="65"/>
                    </a:cubicBezTo>
                    <a:cubicBezTo>
                      <a:pt x="23" y="68"/>
                      <a:pt x="20" y="69"/>
                      <a:pt x="17" y="69"/>
                    </a:cubicBezTo>
                    <a:cubicBezTo>
                      <a:pt x="16" y="69"/>
                      <a:pt x="15" y="69"/>
                      <a:pt x="14" y="69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11" y="68"/>
                      <a:pt x="10" y="67"/>
                      <a:pt x="10" y="67"/>
                    </a:cubicBezTo>
                    <a:cubicBezTo>
                      <a:pt x="7" y="67"/>
                      <a:pt x="5" y="69"/>
                      <a:pt x="5" y="71"/>
                    </a:cubicBezTo>
                    <a:cubicBezTo>
                      <a:pt x="4" y="72"/>
                      <a:pt x="4" y="74"/>
                      <a:pt x="3" y="75"/>
                    </a:cubicBezTo>
                    <a:cubicBezTo>
                      <a:pt x="3" y="78"/>
                      <a:pt x="5" y="81"/>
                      <a:pt x="8" y="82"/>
                    </a:cubicBezTo>
                    <a:cubicBezTo>
                      <a:pt x="10" y="82"/>
                      <a:pt x="10" y="82"/>
                      <a:pt x="10" y="82"/>
                    </a:cubicBezTo>
                    <a:cubicBezTo>
                      <a:pt x="14" y="82"/>
                      <a:pt x="16" y="85"/>
                      <a:pt x="17" y="88"/>
                    </a:cubicBezTo>
                    <a:cubicBezTo>
                      <a:pt x="72" y="81"/>
                      <a:pt x="72" y="81"/>
                      <a:pt x="72" y="81"/>
                    </a:cubicBezTo>
                    <a:cubicBezTo>
                      <a:pt x="77" y="73"/>
                      <a:pt x="83" y="66"/>
                      <a:pt x="92" y="62"/>
                    </a:cubicBezTo>
                    <a:cubicBezTo>
                      <a:pt x="99" y="78"/>
                      <a:pt x="99" y="78"/>
                      <a:pt x="99" y="78"/>
                    </a:cubicBezTo>
                    <a:cubicBezTo>
                      <a:pt x="104" y="78"/>
                      <a:pt x="104" y="78"/>
                      <a:pt x="104" y="78"/>
                    </a:cubicBezTo>
                    <a:cubicBezTo>
                      <a:pt x="104" y="77"/>
                      <a:pt x="105" y="76"/>
                      <a:pt x="105" y="75"/>
                    </a:cubicBezTo>
                    <a:cubicBezTo>
                      <a:pt x="98" y="59"/>
                      <a:pt x="98" y="59"/>
                      <a:pt x="98" y="59"/>
                    </a:cubicBezTo>
                    <a:cubicBezTo>
                      <a:pt x="102" y="57"/>
                      <a:pt x="106" y="57"/>
                      <a:pt x="110" y="56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78" y="12"/>
                      <a:pt x="74" y="10"/>
                      <a:pt x="73" y="6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2"/>
                      <a:pt x="70" y="0"/>
                      <a:pt x="68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44">
                <a:extLst>
                  <a:ext uri="{FF2B5EF4-FFF2-40B4-BE49-F238E27FC236}">
                    <a16:creationId xmlns:a16="http://schemas.microsoft.com/office/drawing/2014/main" id="{88B47C98-BF31-206E-BA87-F047FB70EF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03949" y="4761966"/>
                <a:ext cx="787015" cy="791063"/>
              </a:xfrm>
              <a:custGeom>
                <a:avLst/>
                <a:gdLst>
                  <a:gd name="T0" fmla="*/ 159 w 411"/>
                  <a:gd name="T1" fmla="*/ 296 h 413"/>
                  <a:gd name="T2" fmla="*/ 252 w 411"/>
                  <a:gd name="T3" fmla="*/ 296 h 413"/>
                  <a:gd name="T4" fmla="*/ 206 w 411"/>
                  <a:gd name="T5" fmla="*/ 220 h 413"/>
                  <a:gd name="T6" fmla="*/ 206 w 411"/>
                  <a:gd name="T7" fmla="*/ 193 h 413"/>
                  <a:gd name="T8" fmla="*/ 206 w 411"/>
                  <a:gd name="T9" fmla="*/ 220 h 413"/>
                  <a:gd name="T10" fmla="*/ 70 w 411"/>
                  <a:gd name="T11" fmla="*/ 206 h 413"/>
                  <a:gd name="T12" fmla="*/ 162 w 411"/>
                  <a:gd name="T13" fmla="*/ 206 h 413"/>
                  <a:gd name="T14" fmla="*/ 295 w 411"/>
                  <a:gd name="T15" fmla="*/ 253 h 413"/>
                  <a:gd name="T16" fmla="*/ 295 w 411"/>
                  <a:gd name="T17" fmla="*/ 160 h 413"/>
                  <a:gd name="T18" fmla="*/ 295 w 411"/>
                  <a:gd name="T19" fmla="*/ 253 h 413"/>
                  <a:gd name="T20" fmla="*/ 159 w 411"/>
                  <a:gd name="T21" fmla="*/ 116 h 413"/>
                  <a:gd name="T22" fmla="*/ 252 w 411"/>
                  <a:gd name="T23" fmla="*/ 116 h 413"/>
                  <a:gd name="T24" fmla="*/ 204 w 411"/>
                  <a:gd name="T25" fmla="*/ 0 h 413"/>
                  <a:gd name="T26" fmla="*/ 172 w 411"/>
                  <a:gd name="T27" fmla="*/ 37 h 413"/>
                  <a:gd name="T28" fmla="*/ 127 w 411"/>
                  <a:gd name="T29" fmla="*/ 16 h 413"/>
                  <a:gd name="T30" fmla="*/ 111 w 411"/>
                  <a:gd name="T31" fmla="*/ 63 h 413"/>
                  <a:gd name="T32" fmla="*/ 59 w 411"/>
                  <a:gd name="T33" fmla="*/ 62 h 413"/>
                  <a:gd name="T34" fmla="*/ 62 w 411"/>
                  <a:gd name="T35" fmla="*/ 111 h 413"/>
                  <a:gd name="T36" fmla="*/ 16 w 411"/>
                  <a:gd name="T37" fmla="*/ 127 h 413"/>
                  <a:gd name="T38" fmla="*/ 37 w 411"/>
                  <a:gd name="T39" fmla="*/ 172 h 413"/>
                  <a:gd name="T40" fmla="*/ 0 w 411"/>
                  <a:gd name="T41" fmla="*/ 208 h 413"/>
                  <a:gd name="T42" fmla="*/ 37 w 411"/>
                  <a:gd name="T43" fmla="*/ 240 h 413"/>
                  <a:gd name="T44" fmla="*/ 15 w 411"/>
                  <a:gd name="T45" fmla="*/ 285 h 413"/>
                  <a:gd name="T46" fmla="*/ 62 w 411"/>
                  <a:gd name="T47" fmla="*/ 302 h 413"/>
                  <a:gd name="T48" fmla="*/ 61 w 411"/>
                  <a:gd name="T49" fmla="*/ 353 h 413"/>
                  <a:gd name="T50" fmla="*/ 110 w 411"/>
                  <a:gd name="T51" fmla="*/ 350 h 413"/>
                  <a:gd name="T52" fmla="*/ 127 w 411"/>
                  <a:gd name="T53" fmla="*/ 397 h 413"/>
                  <a:gd name="T54" fmla="*/ 171 w 411"/>
                  <a:gd name="T55" fmla="*/ 375 h 413"/>
                  <a:gd name="T56" fmla="*/ 207 w 411"/>
                  <a:gd name="T57" fmla="*/ 413 h 413"/>
                  <a:gd name="T58" fmla="*/ 239 w 411"/>
                  <a:gd name="T59" fmla="*/ 375 h 413"/>
                  <a:gd name="T60" fmla="*/ 284 w 411"/>
                  <a:gd name="T61" fmla="*/ 397 h 413"/>
                  <a:gd name="T62" fmla="*/ 300 w 411"/>
                  <a:gd name="T63" fmla="*/ 350 h 413"/>
                  <a:gd name="T64" fmla="*/ 352 w 411"/>
                  <a:gd name="T65" fmla="*/ 351 h 413"/>
                  <a:gd name="T66" fmla="*/ 349 w 411"/>
                  <a:gd name="T67" fmla="*/ 302 h 413"/>
                  <a:gd name="T68" fmla="*/ 396 w 411"/>
                  <a:gd name="T69" fmla="*/ 285 h 413"/>
                  <a:gd name="T70" fmla="*/ 374 w 411"/>
                  <a:gd name="T71" fmla="*/ 241 h 413"/>
                  <a:gd name="T72" fmla="*/ 411 w 411"/>
                  <a:gd name="T73" fmla="*/ 205 h 413"/>
                  <a:gd name="T74" fmla="*/ 374 w 411"/>
                  <a:gd name="T75" fmla="*/ 172 h 413"/>
                  <a:gd name="T76" fmla="*/ 396 w 411"/>
                  <a:gd name="T77" fmla="*/ 127 h 413"/>
                  <a:gd name="T78" fmla="*/ 349 w 411"/>
                  <a:gd name="T79" fmla="*/ 111 h 413"/>
                  <a:gd name="T80" fmla="*/ 350 w 411"/>
                  <a:gd name="T81" fmla="*/ 60 h 413"/>
                  <a:gd name="T82" fmla="*/ 301 w 411"/>
                  <a:gd name="T83" fmla="*/ 63 h 413"/>
                  <a:gd name="T84" fmla="*/ 284 w 411"/>
                  <a:gd name="T85" fmla="*/ 16 h 413"/>
                  <a:gd name="T86" fmla="*/ 240 w 411"/>
                  <a:gd name="T87" fmla="*/ 38 h 413"/>
                  <a:gd name="T88" fmla="*/ 204 w 411"/>
                  <a:gd name="T89" fmla="*/ 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11" h="413">
                    <a:moveTo>
                      <a:pt x="206" y="343"/>
                    </a:moveTo>
                    <a:cubicBezTo>
                      <a:pt x="180" y="343"/>
                      <a:pt x="159" y="322"/>
                      <a:pt x="159" y="296"/>
                    </a:cubicBezTo>
                    <a:cubicBezTo>
                      <a:pt x="159" y="271"/>
                      <a:pt x="180" y="250"/>
                      <a:pt x="206" y="250"/>
                    </a:cubicBezTo>
                    <a:cubicBezTo>
                      <a:pt x="231" y="250"/>
                      <a:pt x="252" y="271"/>
                      <a:pt x="252" y="296"/>
                    </a:cubicBezTo>
                    <a:cubicBezTo>
                      <a:pt x="252" y="322"/>
                      <a:pt x="231" y="343"/>
                      <a:pt x="206" y="343"/>
                    </a:cubicBezTo>
                    <a:moveTo>
                      <a:pt x="206" y="220"/>
                    </a:moveTo>
                    <a:cubicBezTo>
                      <a:pt x="198" y="220"/>
                      <a:pt x="192" y="214"/>
                      <a:pt x="192" y="206"/>
                    </a:cubicBezTo>
                    <a:cubicBezTo>
                      <a:pt x="192" y="199"/>
                      <a:pt x="198" y="193"/>
                      <a:pt x="206" y="193"/>
                    </a:cubicBezTo>
                    <a:cubicBezTo>
                      <a:pt x="213" y="193"/>
                      <a:pt x="219" y="199"/>
                      <a:pt x="219" y="206"/>
                    </a:cubicBezTo>
                    <a:cubicBezTo>
                      <a:pt x="219" y="214"/>
                      <a:pt x="213" y="220"/>
                      <a:pt x="206" y="220"/>
                    </a:cubicBezTo>
                    <a:moveTo>
                      <a:pt x="116" y="253"/>
                    </a:moveTo>
                    <a:cubicBezTo>
                      <a:pt x="90" y="253"/>
                      <a:pt x="70" y="232"/>
                      <a:pt x="70" y="206"/>
                    </a:cubicBezTo>
                    <a:cubicBezTo>
                      <a:pt x="70" y="181"/>
                      <a:pt x="90" y="160"/>
                      <a:pt x="116" y="160"/>
                    </a:cubicBezTo>
                    <a:cubicBezTo>
                      <a:pt x="141" y="160"/>
                      <a:pt x="162" y="181"/>
                      <a:pt x="162" y="206"/>
                    </a:cubicBezTo>
                    <a:cubicBezTo>
                      <a:pt x="162" y="232"/>
                      <a:pt x="141" y="253"/>
                      <a:pt x="116" y="253"/>
                    </a:cubicBezTo>
                    <a:moveTo>
                      <a:pt x="295" y="253"/>
                    </a:moveTo>
                    <a:cubicBezTo>
                      <a:pt x="270" y="253"/>
                      <a:pt x="249" y="232"/>
                      <a:pt x="249" y="206"/>
                    </a:cubicBezTo>
                    <a:cubicBezTo>
                      <a:pt x="249" y="181"/>
                      <a:pt x="270" y="160"/>
                      <a:pt x="295" y="160"/>
                    </a:cubicBezTo>
                    <a:cubicBezTo>
                      <a:pt x="321" y="160"/>
                      <a:pt x="342" y="181"/>
                      <a:pt x="342" y="206"/>
                    </a:cubicBezTo>
                    <a:cubicBezTo>
                      <a:pt x="342" y="232"/>
                      <a:pt x="321" y="253"/>
                      <a:pt x="295" y="253"/>
                    </a:cubicBezTo>
                    <a:moveTo>
                      <a:pt x="206" y="163"/>
                    </a:moveTo>
                    <a:cubicBezTo>
                      <a:pt x="180" y="163"/>
                      <a:pt x="159" y="142"/>
                      <a:pt x="159" y="116"/>
                    </a:cubicBezTo>
                    <a:cubicBezTo>
                      <a:pt x="159" y="91"/>
                      <a:pt x="180" y="70"/>
                      <a:pt x="206" y="70"/>
                    </a:cubicBezTo>
                    <a:cubicBezTo>
                      <a:pt x="231" y="70"/>
                      <a:pt x="252" y="91"/>
                      <a:pt x="252" y="116"/>
                    </a:cubicBezTo>
                    <a:cubicBezTo>
                      <a:pt x="252" y="142"/>
                      <a:pt x="231" y="163"/>
                      <a:pt x="206" y="163"/>
                    </a:cubicBezTo>
                    <a:moveTo>
                      <a:pt x="204" y="0"/>
                    </a:moveTo>
                    <a:cubicBezTo>
                      <a:pt x="178" y="2"/>
                      <a:pt x="178" y="2"/>
                      <a:pt x="178" y="2"/>
                    </a:cubicBezTo>
                    <a:cubicBezTo>
                      <a:pt x="172" y="37"/>
                      <a:pt x="172" y="37"/>
                      <a:pt x="172" y="37"/>
                    </a:cubicBezTo>
                    <a:cubicBezTo>
                      <a:pt x="165" y="39"/>
                      <a:pt x="157" y="41"/>
                      <a:pt x="150" y="43"/>
                    </a:cubicBezTo>
                    <a:cubicBezTo>
                      <a:pt x="127" y="16"/>
                      <a:pt x="127" y="16"/>
                      <a:pt x="127" y="16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11" y="63"/>
                      <a:pt x="111" y="63"/>
                      <a:pt x="111" y="63"/>
                    </a:cubicBezTo>
                    <a:cubicBezTo>
                      <a:pt x="104" y="67"/>
                      <a:pt x="97" y="72"/>
                      <a:pt x="91" y="78"/>
                    </a:cubicBezTo>
                    <a:cubicBezTo>
                      <a:pt x="59" y="62"/>
                      <a:pt x="59" y="62"/>
                      <a:pt x="59" y="62"/>
                    </a:cubicBezTo>
                    <a:cubicBezTo>
                      <a:pt x="42" y="81"/>
                      <a:pt x="42" y="81"/>
                      <a:pt x="42" y="81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58" y="117"/>
                      <a:pt x="55" y="124"/>
                      <a:pt x="51" y="130"/>
                    </a:cubicBezTo>
                    <a:cubicBezTo>
                      <a:pt x="16" y="127"/>
                      <a:pt x="16" y="127"/>
                      <a:pt x="16" y="127"/>
                    </a:cubicBezTo>
                    <a:cubicBezTo>
                      <a:pt x="7" y="152"/>
                      <a:pt x="7" y="152"/>
                      <a:pt x="7" y="152"/>
                    </a:cubicBezTo>
                    <a:cubicBezTo>
                      <a:pt x="37" y="172"/>
                      <a:pt x="37" y="172"/>
                      <a:pt x="37" y="172"/>
                    </a:cubicBezTo>
                    <a:cubicBezTo>
                      <a:pt x="36" y="180"/>
                      <a:pt x="34" y="188"/>
                      <a:pt x="34" y="196"/>
                    </a:cubicBezTo>
                    <a:cubicBezTo>
                      <a:pt x="0" y="208"/>
                      <a:pt x="0" y="208"/>
                      <a:pt x="0" y="208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37" y="240"/>
                      <a:pt x="37" y="240"/>
                      <a:pt x="37" y="240"/>
                    </a:cubicBezTo>
                    <a:cubicBezTo>
                      <a:pt x="38" y="248"/>
                      <a:pt x="40" y="255"/>
                      <a:pt x="43" y="262"/>
                    </a:cubicBezTo>
                    <a:cubicBezTo>
                      <a:pt x="15" y="285"/>
                      <a:pt x="15" y="285"/>
                      <a:pt x="15" y="285"/>
                    </a:cubicBezTo>
                    <a:cubicBezTo>
                      <a:pt x="27" y="309"/>
                      <a:pt x="27" y="309"/>
                      <a:pt x="27" y="309"/>
                    </a:cubicBezTo>
                    <a:cubicBezTo>
                      <a:pt x="62" y="302"/>
                      <a:pt x="62" y="302"/>
                      <a:pt x="62" y="302"/>
                    </a:cubicBezTo>
                    <a:cubicBezTo>
                      <a:pt x="67" y="308"/>
                      <a:pt x="72" y="315"/>
                      <a:pt x="77" y="321"/>
                    </a:cubicBezTo>
                    <a:cubicBezTo>
                      <a:pt x="61" y="353"/>
                      <a:pt x="61" y="353"/>
                      <a:pt x="61" y="353"/>
                    </a:cubicBezTo>
                    <a:cubicBezTo>
                      <a:pt x="81" y="370"/>
                      <a:pt x="81" y="370"/>
                      <a:pt x="81" y="370"/>
                    </a:cubicBezTo>
                    <a:cubicBezTo>
                      <a:pt x="110" y="350"/>
                      <a:pt x="110" y="350"/>
                      <a:pt x="110" y="350"/>
                    </a:cubicBezTo>
                    <a:cubicBezTo>
                      <a:pt x="117" y="354"/>
                      <a:pt x="123" y="358"/>
                      <a:pt x="129" y="361"/>
                    </a:cubicBezTo>
                    <a:cubicBezTo>
                      <a:pt x="127" y="397"/>
                      <a:pt x="127" y="397"/>
                      <a:pt x="127" y="397"/>
                    </a:cubicBezTo>
                    <a:cubicBezTo>
                      <a:pt x="151" y="405"/>
                      <a:pt x="151" y="405"/>
                      <a:pt x="151" y="405"/>
                    </a:cubicBezTo>
                    <a:cubicBezTo>
                      <a:pt x="171" y="375"/>
                      <a:pt x="171" y="375"/>
                      <a:pt x="171" y="375"/>
                    </a:cubicBezTo>
                    <a:cubicBezTo>
                      <a:pt x="179" y="377"/>
                      <a:pt x="187" y="378"/>
                      <a:pt x="195" y="378"/>
                    </a:cubicBezTo>
                    <a:cubicBezTo>
                      <a:pt x="207" y="413"/>
                      <a:pt x="207" y="413"/>
                      <a:pt x="207" y="413"/>
                    </a:cubicBezTo>
                    <a:cubicBezTo>
                      <a:pt x="233" y="411"/>
                      <a:pt x="233" y="411"/>
                      <a:pt x="233" y="411"/>
                    </a:cubicBezTo>
                    <a:cubicBezTo>
                      <a:pt x="239" y="375"/>
                      <a:pt x="239" y="375"/>
                      <a:pt x="239" y="375"/>
                    </a:cubicBezTo>
                    <a:cubicBezTo>
                      <a:pt x="247" y="374"/>
                      <a:pt x="254" y="372"/>
                      <a:pt x="261" y="370"/>
                    </a:cubicBezTo>
                    <a:cubicBezTo>
                      <a:pt x="284" y="397"/>
                      <a:pt x="284" y="397"/>
                      <a:pt x="284" y="397"/>
                    </a:cubicBezTo>
                    <a:cubicBezTo>
                      <a:pt x="308" y="386"/>
                      <a:pt x="308" y="386"/>
                      <a:pt x="308" y="386"/>
                    </a:cubicBezTo>
                    <a:cubicBezTo>
                      <a:pt x="300" y="350"/>
                      <a:pt x="300" y="350"/>
                      <a:pt x="300" y="350"/>
                    </a:cubicBezTo>
                    <a:cubicBezTo>
                      <a:pt x="307" y="346"/>
                      <a:pt x="314" y="341"/>
                      <a:pt x="320" y="335"/>
                    </a:cubicBezTo>
                    <a:cubicBezTo>
                      <a:pt x="352" y="351"/>
                      <a:pt x="352" y="351"/>
                      <a:pt x="352" y="351"/>
                    </a:cubicBezTo>
                    <a:cubicBezTo>
                      <a:pt x="369" y="332"/>
                      <a:pt x="369" y="332"/>
                      <a:pt x="369" y="332"/>
                    </a:cubicBezTo>
                    <a:cubicBezTo>
                      <a:pt x="349" y="302"/>
                      <a:pt x="349" y="302"/>
                      <a:pt x="349" y="302"/>
                    </a:cubicBezTo>
                    <a:cubicBezTo>
                      <a:pt x="353" y="296"/>
                      <a:pt x="356" y="289"/>
                      <a:pt x="360" y="283"/>
                    </a:cubicBezTo>
                    <a:cubicBezTo>
                      <a:pt x="396" y="285"/>
                      <a:pt x="396" y="285"/>
                      <a:pt x="396" y="285"/>
                    </a:cubicBezTo>
                    <a:cubicBezTo>
                      <a:pt x="404" y="261"/>
                      <a:pt x="404" y="261"/>
                      <a:pt x="404" y="261"/>
                    </a:cubicBezTo>
                    <a:cubicBezTo>
                      <a:pt x="374" y="241"/>
                      <a:pt x="374" y="241"/>
                      <a:pt x="374" y="241"/>
                    </a:cubicBezTo>
                    <a:cubicBezTo>
                      <a:pt x="376" y="233"/>
                      <a:pt x="377" y="225"/>
                      <a:pt x="377" y="217"/>
                    </a:cubicBezTo>
                    <a:cubicBezTo>
                      <a:pt x="411" y="205"/>
                      <a:pt x="411" y="205"/>
                      <a:pt x="411" y="205"/>
                    </a:cubicBezTo>
                    <a:cubicBezTo>
                      <a:pt x="409" y="179"/>
                      <a:pt x="409" y="179"/>
                      <a:pt x="409" y="179"/>
                    </a:cubicBezTo>
                    <a:cubicBezTo>
                      <a:pt x="374" y="172"/>
                      <a:pt x="374" y="172"/>
                      <a:pt x="374" y="172"/>
                    </a:cubicBezTo>
                    <a:cubicBezTo>
                      <a:pt x="373" y="165"/>
                      <a:pt x="371" y="158"/>
                      <a:pt x="368" y="151"/>
                    </a:cubicBezTo>
                    <a:cubicBezTo>
                      <a:pt x="396" y="127"/>
                      <a:pt x="396" y="127"/>
                      <a:pt x="396" y="127"/>
                    </a:cubicBezTo>
                    <a:cubicBezTo>
                      <a:pt x="384" y="104"/>
                      <a:pt x="384" y="104"/>
                      <a:pt x="384" y="104"/>
                    </a:cubicBezTo>
                    <a:cubicBezTo>
                      <a:pt x="349" y="111"/>
                      <a:pt x="349" y="111"/>
                      <a:pt x="349" y="111"/>
                    </a:cubicBezTo>
                    <a:cubicBezTo>
                      <a:pt x="344" y="104"/>
                      <a:pt x="339" y="98"/>
                      <a:pt x="334" y="92"/>
                    </a:cubicBezTo>
                    <a:cubicBezTo>
                      <a:pt x="350" y="60"/>
                      <a:pt x="350" y="60"/>
                      <a:pt x="350" y="60"/>
                    </a:cubicBezTo>
                    <a:cubicBezTo>
                      <a:pt x="330" y="43"/>
                      <a:pt x="330" y="43"/>
                      <a:pt x="330" y="43"/>
                    </a:cubicBezTo>
                    <a:cubicBezTo>
                      <a:pt x="301" y="63"/>
                      <a:pt x="301" y="63"/>
                      <a:pt x="301" y="63"/>
                    </a:cubicBezTo>
                    <a:cubicBezTo>
                      <a:pt x="295" y="59"/>
                      <a:pt x="288" y="55"/>
                      <a:pt x="282" y="52"/>
                    </a:cubicBezTo>
                    <a:cubicBezTo>
                      <a:pt x="284" y="16"/>
                      <a:pt x="284" y="16"/>
                      <a:pt x="284" y="16"/>
                    </a:cubicBezTo>
                    <a:cubicBezTo>
                      <a:pt x="260" y="7"/>
                      <a:pt x="260" y="7"/>
                      <a:pt x="260" y="7"/>
                    </a:cubicBezTo>
                    <a:cubicBezTo>
                      <a:pt x="240" y="38"/>
                      <a:pt x="240" y="38"/>
                      <a:pt x="240" y="38"/>
                    </a:cubicBezTo>
                    <a:cubicBezTo>
                      <a:pt x="232" y="36"/>
                      <a:pt x="224" y="35"/>
                      <a:pt x="216" y="34"/>
                    </a:cubicBezTo>
                    <a:cubicBezTo>
                      <a:pt x="204" y="0"/>
                      <a:pt x="204" y="0"/>
                      <a:pt x="204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9">
                <a:extLst>
                  <a:ext uri="{FF2B5EF4-FFF2-40B4-BE49-F238E27FC236}">
                    <a16:creationId xmlns:a16="http://schemas.microsoft.com/office/drawing/2014/main" id="{781DE204-CC26-EF73-0DFA-CED79316B4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1025" y="4608935"/>
                <a:ext cx="213757" cy="212138"/>
              </a:xfrm>
              <a:custGeom>
                <a:avLst/>
                <a:gdLst>
                  <a:gd name="T0" fmla="*/ 56 w 112"/>
                  <a:gd name="T1" fmla="*/ 80 h 111"/>
                  <a:gd name="T2" fmla="*/ 31 w 112"/>
                  <a:gd name="T3" fmla="*/ 56 h 111"/>
                  <a:gd name="T4" fmla="*/ 56 w 112"/>
                  <a:gd name="T5" fmla="*/ 31 h 111"/>
                  <a:gd name="T6" fmla="*/ 80 w 112"/>
                  <a:gd name="T7" fmla="*/ 56 h 111"/>
                  <a:gd name="T8" fmla="*/ 56 w 112"/>
                  <a:gd name="T9" fmla="*/ 80 h 111"/>
                  <a:gd name="T10" fmla="*/ 56 w 112"/>
                  <a:gd name="T11" fmla="*/ 0 h 111"/>
                  <a:gd name="T12" fmla="*/ 0 w 112"/>
                  <a:gd name="T13" fmla="*/ 56 h 111"/>
                  <a:gd name="T14" fmla="*/ 1 w 112"/>
                  <a:gd name="T15" fmla="*/ 64 h 111"/>
                  <a:gd name="T16" fmla="*/ 16 w 112"/>
                  <a:gd name="T17" fmla="*/ 59 h 111"/>
                  <a:gd name="T18" fmla="*/ 17 w 112"/>
                  <a:gd name="T19" fmla="*/ 59 h 111"/>
                  <a:gd name="T20" fmla="*/ 24 w 112"/>
                  <a:gd name="T21" fmla="*/ 57 h 111"/>
                  <a:gd name="T22" fmla="*/ 65 w 112"/>
                  <a:gd name="T23" fmla="*/ 111 h 111"/>
                  <a:gd name="T24" fmla="*/ 112 w 112"/>
                  <a:gd name="T25" fmla="*/ 56 h 111"/>
                  <a:gd name="T26" fmla="*/ 56 w 112"/>
                  <a:gd name="T27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" h="111">
                    <a:moveTo>
                      <a:pt x="56" y="80"/>
                    </a:moveTo>
                    <a:cubicBezTo>
                      <a:pt x="42" y="80"/>
                      <a:pt x="31" y="69"/>
                      <a:pt x="31" y="56"/>
                    </a:cubicBezTo>
                    <a:cubicBezTo>
                      <a:pt x="31" y="42"/>
                      <a:pt x="42" y="31"/>
                      <a:pt x="56" y="31"/>
                    </a:cubicBezTo>
                    <a:cubicBezTo>
                      <a:pt x="69" y="31"/>
                      <a:pt x="80" y="42"/>
                      <a:pt x="80" y="56"/>
                    </a:cubicBezTo>
                    <a:cubicBezTo>
                      <a:pt x="80" y="69"/>
                      <a:pt x="69" y="80"/>
                      <a:pt x="56" y="80"/>
                    </a:cubicBezTo>
                    <a:moveTo>
                      <a:pt x="56" y="0"/>
                    </a:moveTo>
                    <a:cubicBezTo>
                      <a:pt x="25" y="0"/>
                      <a:pt x="0" y="25"/>
                      <a:pt x="0" y="56"/>
                    </a:cubicBezTo>
                    <a:cubicBezTo>
                      <a:pt x="0" y="59"/>
                      <a:pt x="0" y="62"/>
                      <a:pt x="1" y="64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24" y="57"/>
                      <a:pt x="24" y="57"/>
                      <a:pt x="24" y="57"/>
                    </a:cubicBezTo>
                    <a:cubicBezTo>
                      <a:pt x="65" y="111"/>
                      <a:pt x="65" y="111"/>
                      <a:pt x="65" y="111"/>
                    </a:cubicBezTo>
                    <a:cubicBezTo>
                      <a:pt x="91" y="106"/>
                      <a:pt x="112" y="83"/>
                      <a:pt x="112" y="56"/>
                    </a:cubicBezTo>
                    <a:cubicBezTo>
                      <a:pt x="112" y="25"/>
                      <a:pt x="86" y="0"/>
                      <a:pt x="56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10">
                <a:extLst>
                  <a:ext uri="{FF2B5EF4-FFF2-40B4-BE49-F238E27FC236}">
                    <a16:creationId xmlns:a16="http://schemas.microsoft.com/office/drawing/2014/main" id="{16465D11-E5A0-AA6B-F48E-B35949305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39538" y="4335261"/>
                <a:ext cx="787015" cy="624268"/>
              </a:xfrm>
              <a:custGeom>
                <a:avLst/>
                <a:gdLst>
                  <a:gd name="T0" fmla="*/ 51 w 411"/>
                  <a:gd name="T1" fmla="*/ 122 h 326"/>
                  <a:gd name="T2" fmla="*/ 7 w 411"/>
                  <a:gd name="T3" fmla="*/ 144 h 326"/>
                  <a:gd name="T4" fmla="*/ 34 w 411"/>
                  <a:gd name="T5" fmla="*/ 188 h 326"/>
                  <a:gd name="T6" fmla="*/ 2 w 411"/>
                  <a:gd name="T7" fmla="*/ 226 h 326"/>
                  <a:gd name="T8" fmla="*/ 43 w 411"/>
                  <a:gd name="T9" fmla="*/ 254 h 326"/>
                  <a:gd name="T10" fmla="*/ 26 w 411"/>
                  <a:gd name="T11" fmla="*/ 301 h 326"/>
                  <a:gd name="T12" fmla="*/ 62 w 411"/>
                  <a:gd name="T13" fmla="*/ 294 h 326"/>
                  <a:gd name="T14" fmla="*/ 73 w 411"/>
                  <a:gd name="T15" fmla="*/ 320 h 326"/>
                  <a:gd name="T16" fmla="*/ 103 w 411"/>
                  <a:gd name="T17" fmla="*/ 314 h 326"/>
                  <a:gd name="T18" fmla="*/ 73 w 411"/>
                  <a:gd name="T19" fmla="*/ 198 h 326"/>
                  <a:gd name="T20" fmla="*/ 71 w 411"/>
                  <a:gd name="T21" fmla="*/ 115 h 326"/>
                  <a:gd name="T22" fmla="*/ 63 w 411"/>
                  <a:gd name="T23" fmla="*/ 115 h 326"/>
                  <a:gd name="T24" fmla="*/ 56 w 411"/>
                  <a:gd name="T25" fmla="*/ 114 h 326"/>
                  <a:gd name="T26" fmla="*/ 42 w 411"/>
                  <a:gd name="T27" fmla="*/ 73 h 326"/>
                  <a:gd name="T28" fmla="*/ 44 w 411"/>
                  <a:gd name="T29" fmla="*/ 71 h 326"/>
                  <a:gd name="T30" fmla="*/ 142 w 411"/>
                  <a:gd name="T31" fmla="*/ 44 h 326"/>
                  <a:gd name="T32" fmla="*/ 183 w 411"/>
                  <a:gd name="T33" fmla="*/ 68 h 326"/>
                  <a:gd name="T34" fmla="*/ 260 w 411"/>
                  <a:gd name="T35" fmla="*/ 0 h 326"/>
                  <a:gd name="T36" fmla="*/ 262 w 411"/>
                  <a:gd name="T37" fmla="*/ 59 h 326"/>
                  <a:gd name="T38" fmla="*/ 256 w 411"/>
                  <a:gd name="T39" fmla="*/ 63 h 326"/>
                  <a:gd name="T40" fmla="*/ 338 w 411"/>
                  <a:gd name="T41" fmla="*/ 198 h 326"/>
                  <a:gd name="T42" fmla="*/ 360 w 411"/>
                  <a:gd name="T43" fmla="*/ 202 h 326"/>
                  <a:gd name="T44" fmla="*/ 368 w 411"/>
                  <a:gd name="T45" fmla="*/ 204 h 326"/>
                  <a:gd name="T46" fmla="*/ 396 w 411"/>
                  <a:gd name="T47" fmla="*/ 277 h 326"/>
                  <a:gd name="T48" fmla="*/ 374 w 411"/>
                  <a:gd name="T49" fmla="*/ 233 h 326"/>
                  <a:gd name="T50" fmla="*/ 411 w 411"/>
                  <a:gd name="T51" fmla="*/ 197 h 326"/>
                  <a:gd name="T52" fmla="*/ 374 w 411"/>
                  <a:gd name="T53" fmla="*/ 164 h 326"/>
                  <a:gd name="T54" fmla="*/ 396 w 411"/>
                  <a:gd name="T55" fmla="*/ 119 h 326"/>
                  <a:gd name="T56" fmla="*/ 349 w 411"/>
                  <a:gd name="T57" fmla="*/ 103 h 326"/>
                  <a:gd name="T58" fmla="*/ 350 w 411"/>
                  <a:gd name="T59" fmla="*/ 52 h 326"/>
                  <a:gd name="T60" fmla="*/ 301 w 411"/>
                  <a:gd name="T61" fmla="*/ 55 h 326"/>
                  <a:gd name="T62" fmla="*/ 284 w 411"/>
                  <a:gd name="T63" fmla="*/ 8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1" h="326">
                    <a:moveTo>
                      <a:pt x="56" y="114"/>
                    </a:moveTo>
                    <a:cubicBezTo>
                      <a:pt x="54" y="116"/>
                      <a:pt x="53" y="119"/>
                      <a:pt x="51" y="122"/>
                    </a:cubicBezTo>
                    <a:cubicBezTo>
                      <a:pt x="16" y="119"/>
                      <a:pt x="16" y="119"/>
                      <a:pt x="16" y="119"/>
                    </a:cubicBezTo>
                    <a:cubicBezTo>
                      <a:pt x="7" y="144"/>
                      <a:pt x="7" y="144"/>
                      <a:pt x="7" y="144"/>
                    </a:cubicBezTo>
                    <a:cubicBezTo>
                      <a:pt x="37" y="164"/>
                      <a:pt x="37" y="164"/>
                      <a:pt x="37" y="164"/>
                    </a:cubicBezTo>
                    <a:cubicBezTo>
                      <a:pt x="36" y="172"/>
                      <a:pt x="34" y="180"/>
                      <a:pt x="34" y="188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226"/>
                      <a:pt x="2" y="226"/>
                      <a:pt x="2" y="226"/>
                    </a:cubicBezTo>
                    <a:cubicBezTo>
                      <a:pt x="37" y="233"/>
                      <a:pt x="37" y="233"/>
                      <a:pt x="37" y="233"/>
                    </a:cubicBezTo>
                    <a:cubicBezTo>
                      <a:pt x="38" y="240"/>
                      <a:pt x="40" y="247"/>
                      <a:pt x="43" y="254"/>
                    </a:cubicBezTo>
                    <a:cubicBezTo>
                      <a:pt x="15" y="277"/>
                      <a:pt x="15" y="277"/>
                      <a:pt x="15" y="277"/>
                    </a:cubicBezTo>
                    <a:cubicBezTo>
                      <a:pt x="26" y="301"/>
                      <a:pt x="26" y="301"/>
                      <a:pt x="26" y="301"/>
                    </a:cubicBezTo>
                    <a:cubicBezTo>
                      <a:pt x="27" y="301"/>
                      <a:pt x="27" y="301"/>
                      <a:pt x="27" y="301"/>
                    </a:cubicBezTo>
                    <a:cubicBezTo>
                      <a:pt x="62" y="294"/>
                      <a:pt x="62" y="294"/>
                      <a:pt x="62" y="294"/>
                    </a:cubicBezTo>
                    <a:cubicBezTo>
                      <a:pt x="67" y="300"/>
                      <a:pt x="72" y="307"/>
                      <a:pt x="77" y="313"/>
                    </a:cubicBezTo>
                    <a:cubicBezTo>
                      <a:pt x="73" y="320"/>
                      <a:pt x="73" y="320"/>
                      <a:pt x="73" y="320"/>
                    </a:cubicBezTo>
                    <a:cubicBezTo>
                      <a:pt x="87" y="326"/>
                      <a:pt x="87" y="326"/>
                      <a:pt x="87" y="326"/>
                    </a:cubicBezTo>
                    <a:cubicBezTo>
                      <a:pt x="92" y="322"/>
                      <a:pt x="97" y="318"/>
                      <a:pt x="103" y="314"/>
                    </a:cubicBezTo>
                    <a:cubicBezTo>
                      <a:pt x="101" y="280"/>
                      <a:pt x="101" y="280"/>
                      <a:pt x="101" y="280"/>
                    </a:cubicBezTo>
                    <a:cubicBezTo>
                      <a:pt x="84" y="257"/>
                      <a:pt x="73" y="229"/>
                      <a:pt x="73" y="198"/>
                    </a:cubicBezTo>
                    <a:cubicBezTo>
                      <a:pt x="73" y="167"/>
                      <a:pt x="84" y="138"/>
                      <a:pt x="102" y="116"/>
                    </a:cubicBezTo>
                    <a:cubicBezTo>
                      <a:pt x="71" y="115"/>
                      <a:pt x="71" y="115"/>
                      <a:pt x="71" y="115"/>
                    </a:cubicBezTo>
                    <a:cubicBezTo>
                      <a:pt x="63" y="115"/>
                      <a:pt x="63" y="115"/>
                      <a:pt x="63" y="115"/>
                    </a:cubicBezTo>
                    <a:cubicBezTo>
                      <a:pt x="63" y="115"/>
                      <a:pt x="63" y="115"/>
                      <a:pt x="63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6" y="114"/>
                      <a:pt x="56" y="114"/>
                      <a:pt x="56" y="114"/>
                    </a:cubicBezTo>
                    <a:moveTo>
                      <a:pt x="44" y="71"/>
                    </a:moveTo>
                    <a:cubicBezTo>
                      <a:pt x="42" y="73"/>
                      <a:pt x="42" y="73"/>
                      <a:pt x="42" y="73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4" y="71"/>
                      <a:pt x="44" y="71"/>
                      <a:pt x="44" y="71"/>
                    </a:cubicBezTo>
                    <a:moveTo>
                      <a:pt x="154" y="40"/>
                    </a:moveTo>
                    <a:cubicBezTo>
                      <a:pt x="150" y="42"/>
                      <a:pt x="146" y="43"/>
                      <a:pt x="142" y="44"/>
                    </a:cubicBezTo>
                    <a:cubicBezTo>
                      <a:pt x="127" y="92"/>
                      <a:pt x="127" y="92"/>
                      <a:pt x="127" y="92"/>
                    </a:cubicBezTo>
                    <a:cubicBezTo>
                      <a:pt x="144" y="80"/>
                      <a:pt x="162" y="71"/>
                      <a:pt x="183" y="68"/>
                    </a:cubicBezTo>
                    <a:cubicBezTo>
                      <a:pt x="154" y="40"/>
                      <a:pt x="154" y="40"/>
                      <a:pt x="154" y="40"/>
                    </a:cubicBezTo>
                    <a:moveTo>
                      <a:pt x="260" y="0"/>
                    </a:moveTo>
                    <a:cubicBezTo>
                      <a:pt x="251" y="12"/>
                      <a:pt x="251" y="12"/>
                      <a:pt x="251" y="12"/>
                    </a:cubicBezTo>
                    <a:cubicBezTo>
                      <a:pt x="262" y="59"/>
                      <a:pt x="262" y="59"/>
                      <a:pt x="262" y="59"/>
                    </a:cubicBezTo>
                    <a:cubicBezTo>
                      <a:pt x="256" y="62"/>
                      <a:pt x="256" y="62"/>
                      <a:pt x="256" y="62"/>
                    </a:cubicBezTo>
                    <a:cubicBezTo>
                      <a:pt x="256" y="63"/>
                      <a:pt x="256" y="63"/>
                      <a:pt x="256" y="63"/>
                    </a:cubicBezTo>
                    <a:cubicBezTo>
                      <a:pt x="241" y="71"/>
                      <a:pt x="241" y="71"/>
                      <a:pt x="241" y="71"/>
                    </a:cubicBezTo>
                    <a:cubicBezTo>
                      <a:pt x="297" y="86"/>
                      <a:pt x="338" y="138"/>
                      <a:pt x="338" y="198"/>
                    </a:cubicBezTo>
                    <a:cubicBezTo>
                      <a:pt x="350" y="201"/>
                      <a:pt x="350" y="201"/>
                      <a:pt x="350" y="201"/>
                    </a:cubicBezTo>
                    <a:cubicBezTo>
                      <a:pt x="360" y="202"/>
                      <a:pt x="360" y="202"/>
                      <a:pt x="360" y="202"/>
                    </a:cubicBezTo>
                    <a:cubicBezTo>
                      <a:pt x="360" y="202"/>
                      <a:pt x="360" y="202"/>
                      <a:pt x="360" y="202"/>
                    </a:cubicBezTo>
                    <a:cubicBezTo>
                      <a:pt x="368" y="204"/>
                      <a:pt x="368" y="204"/>
                      <a:pt x="368" y="204"/>
                    </a:cubicBezTo>
                    <a:cubicBezTo>
                      <a:pt x="377" y="276"/>
                      <a:pt x="377" y="276"/>
                      <a:pt x="377" y="276"/>
                    </a:cubicBezTo>
                    <a:cubicBezTo>
                      <a:pt x="396" y="277"/>
                      <a:pt x="396" y="277"/>
                      <a:pt x="396" y="277"/>
                    </a:cubicBezTo>
                    <a:cubicBezTo>
                      <a:pt x="404" y="253"/>
                      <a:pt x="404" y="253"/>
                      <a:pt x="404" y="253"/>
                    </a:cubicBezTo>
                    <a:cubicBezTo>
                      <a:pt x="374" y="233"/>
                      <a:pt x="374" y="233"/>
                      <a:pt x="374" y="233"/>
                    </a:cubicBezTo>
                    <a:cubicBezTo>
                      <a:pt x="376" y="225"/>
                      <a:pt x="377" y="217"/>
                      <a:pt x="377" y="209"/>
                    </a:cubicBezTo>
                    <a:cubicBezTo>
                      <a:pt x="411" y="197"/>
                      <a:pt x="411" y="197"/>
                      <a:pt x="411" y="197"/>
                    </a:cubicBezTo>
                    <a:cubicBezTo>
                      <a:pt x="409" y="171"/>
                      <a:pt x="409" y="171"/>
                      <a:pt x="409" y="171"/>
                    </a:cubicBezTo>
                    <a:cubicBezTo>
                      <a:pt x="374" y="164"/>
                      <a:pt x="374" y="164"/>
                      <a:pt x="374" y="164"/>
                    </a:cubicBezTo>
                    <a:cubicBezTo>
                      <a:pt x="373" y="157"/>
                      <a:pt x="371" y="150"/>
                      <a:pt x="368" y="143"/>
                    </a:cubicBezTo>
                    <a:cubicBezTo>
                      <a:pt x="396" y="119"/>
                      <a:pt x="396" y="119"/>
                      <a:pt x="396" y="119"/>
                    </a:cubicBezTo>
                    <a:cubicBezTo>
                      <a:pt x="384" y="96"/>
                      <a:pt x="384" y="96"/>
                      <a:pt x="384" y="96"/>
                    </a:cubicBezTo>
                    <a:cubicBezTo>
                      <a:pt x="349" y="103"/>
                      <a:pt x="349" y="103"/>
                      <a:pt x="349" y="103"/>
                    </a:cubicBezTo>
                    <a:cubicBezTo>
                      <a:pt x="344" y="97"/>
                      <a:pt x="339" y="90"/>
                      <a:pt x="334" y="84"/>
                    </a:cubicBezTo>
                    <a:cubicBezTo>
                      <a:pt x="350" y="52"/>
                      <a:pt x="350" y="52"/>
                      <a:pt x="350" y="52"/>
                    </a:cubicBezTo>
                    <a:cubicBezTo>
                      <a:pt x="330" y="35"/>
                      <a:pt x="330" y="35"/>
                      <a:pt x="330" y="35"/>
                    </a:cubicBezTo>
                    <a:cubicBezTo>
                      <a:pt x="301" y="55"/>
                      <a:pt x="301" y="55"/>
                      <a:pt x="301" y="55"/>
                    </a:cubicBezTo>
                    <a:cubicBezTo>
                      <a:pt x="295" y="51"/>
                      <a:pt x="288" y="47"/>
                      <a:pt x="282" y="44"/>
                    </a:cubicBezTo>
                    <a:cubicBezTo>
                      <a:pt x="284" y="8"/>
                      <a:pt x="284" y="8"/>
                      <a:pt x="284" y="8"/>
                    </a:cubicBezTo>
                    <a:cubicBezTo>
                      <a:pt x="260" y="0"/>
                      <a:pt x="260" y="0"/>
                      <a:pt x="260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13">
                <a:extLst>
                  <a:ext uri="{FF2B5EF4-FFF2-40B4-BE49-F238E27FC236}">
                    <a16:creationId xmlns:a16="http://schemas.microsoft.com/office/drawing/2014/main" id="{A9E3B038-C008-8A0D-998C-2A6902A58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864" y="5582987"/>
                <a:ext cx="127930" cy="12874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14">
                <a:extLst>
                  <a:ext uri="{FF2B5EF4-FFF2-40B4-BE49-F238E27FC236}">
                    <a16:creationId xmlns:a16="http://schemas.microsoft.com/office/drawing/2014/main" id="{F637D365-4AA0-F675-0239-2FBCAC06959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01369" y="4599218"/>
                <a:ext cx="89875" cy="89875"/>
              </a:xfrm>
              <a:custGeom>
                <a:avLst/>
                <a:gdLst>
                  <a:gd name="T0" fmla="*/ 23 w 47"/>
                  <a:gd name="T1" fmla="*/ 34 h 47"/>
                  <a:gd name="T2" fmla="*/ 13 w 47"/>
                  <a:gd name="T3" fmla="*/ 24 h 47"/>
                  <a:gd name="T4" fmla="*/ 23 w 47"/>
                  <a:gd name="T5" fmla="*/ 13 h 47"/>
                  <a:gd name="T6" fmla="*/ 34 w 47"/>
                  <a:gd name="T7" fmla="*/ 24 h 47"/>
                  <a:gd name="T8" fmla="*/ 23 w 47"/>
                  <a:gd name="T9" fmla="*/ 34 h 47"/>
                  <a:gd name="T10" fmla="*/ 23 w 47"/>
                  <a:gd name="T11" fmla="*/ 0 h 47"/>
                  <a:gd name="T12" fmla="*/ 0 w 47"/>
                  <a:gd name="T13" fmla="*/ 24 h 47"/>
                  <a:gd name="T14" fmla="*/ 23 w 47"/>
                  <a:gd name="T15" fmla="*/ 47 h 47"/>
                  <a:gd name="T16" fmla="*/ 47 w 47"/>
                  <a:gd name="T17" fmla="*/ 24 h 47"/>
                  <a:gd name="T18" fmla="*/ 23 w 47"/>
                  <a:gd name="T1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47">
                    <a:moveTo>
                      <a:pt x="23" y="34"/>
                    </a:moveTo>
                    <a:cubicBezTo>
                      <a:pt x="18" y="34"/>
                      <a:pt x="13" y="29"/>
                      <a:pt x="13" y="24"/>
                    </a:cubicBezTo>
                    <a:cubicBezTo>
                      <a:pt x="13" y="18"/>
                      <a:pt x="18" y="13"/>
                      <a:pt x="23" y="13"/>
                    </a:cubicBezTo>
                    <a:cubicBezTo>
                      <a:pt x="29" y="13"/>
                      <a:pt x="34" y="18"/>
                      <a:pt x="34" y="24"/>
                    </a:cubicBezTo>
                    <a:cubicBezTo>
                      <a:pt x="34" y="29"/>
                      <a:pt x="29" y="34"/>
                      <a:pt x="23" y="34"/>
                    </a:cubicBezTo>
                    <a:moveTo>
                      <a:pt x="23" y="0"/>
                    </a:moveTo>
                    <a:cubicBezTo>
                      <a:pt x="10" y="0"/>
                      <a:pt x="0" y="11"/>
                      <a:pt x="0" y="24"/>
                    </a:cubicBezTo>
                    <a:cubicBezTo>
                      <a:pt x="0" y="37"/>
                      <a:pt x="10" y="47"/>
                      <a:pt x="23" y="47"/>
                    </a:cubicBezTo>
                    <a:cubicBezTo>
                      <a:pt x="36" y="47"/>
                      <a:pt x="47" y="37"/>
                      <a:pt x="47" y="24"/>
                    </a:cubicBezTo>
                    <a:cubicBezTo>
                      <a:pt x="47" y="11"/>
                      <a:pt x="36" y="0"/>
                      <a:pt x="23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5">
                <a:extLst>
                  <a:ext uri="{FF2B5EF4-FFF2-40B4-BE49-F238E27FC236}">
                    <a16:creationId xmlns:a16="http://schemas.microsoft.com/office/drawing/2014/main" id="{6591AF76-E93F-6329-682C-DBC65872F9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79106" y="4478575"/>
                <a:ext cx="328732" cy="331162"/>
              </a:xfrm>
              <a:custGeom>
                <a:avLst/>
                <a:gdLst>
                  <a:gd name="T0" fmla="*/ 146 w 172"/>
                  <a:gd name="T1" fmla="*/ 47 h 173"/>
                  <a:gd name="T2" fmla="*/ 145 w 172"/>
                  <a:gd name="T3" fmla="*/ 146 h 173"/>
                  <a:gd name="T4" fmla="*/ 155 w 172"/>
                  <a:gd name="T5" fmla="*/ 139 h 173"/>
                  <a:gd name="T6" fmla="*/ 151 w 172"/>
                  <a:gd name="T7" fmla="*/ 119 h 173"/>
                  <a:gd name="T8" fmla="*/ 169 w 172"/>
                  <a:gd name="T9" fmla="*/ 109 h 173"/>
                  <a:gd name="T10" fmla="*/ 158 w 172"/>
                  <a:gd name="T11" fmla="*/ 91 h 173"/>
                  <a:gd name="T12" fmla="*/ 172 w 172"/>
                  <a:gd name="T13" fmla="*/ 75 h 173"/>
                  <a:gd name="T14" fmla="*/ 155 w 172"/>
                  <a:gd name="T15" fmla="*/ 64 h 173"/>
                  <a:gd name="T16" fmla="*/ 161 w 172"/>
                  <a:gd name="T17" fmla="*/ 44 h 173"/>
                  <a:gd name="T18" fmla="*/ 145 w 172"/>
                  <a:gd name="T19" fmla="*/ 29 h 173"/>
                  <a:gd name="T20" fmla="*/ 145 w 172"/>
                  <a:gd name="T21" fmla="*/ 24 h 173"/>
                  <a:gd name="T22" fmla="*/ 31 w 172"/>
                  <a:gd name="T23" fmla="*/ 87 h 173"/>
                  <a:gd name="T24" fmla="*/ 142 w 172"/>
                  <a:gd name="T25" fmla="*/ 87 h 173"/>
                  <a:gd name="T26" fmla="*/ 86 w 172"/>
                  <a:gd name="T27" fmla="*/ 0 h 173"/>
                  <a:gd name="T28" fmla="*/ 72 w 172"/>
                  <a:gd name="T29" fmla="*/ 16 h 173"/>
                  <a:gd name="T30" fmla="*/ 53 w 172"/>
                  <a:gd name="T31" fmla="*/ 7 h 173"/>
                  <a:gd name="T32" fmla="*/ 47 w 172"/>
                  <a:gd name="T33" fmla="*/ 27 h 173"/>
                  <a:gd name="T34" fmla="*/ 25 w 172"/>
                  <a:gd name="T35" fmla="*/ 26 h 173"/>
                  <a:gd name="T36" fmla="*/ 27 w 172"/>
                  <a:gd name="T37" fmla="*/ 47 h 173"/>
                  <a:gd name="T38" fmla="*/ 7 w 172"/>
                  <a:gd name="T39" fmla="*/ 54 h 173"/>
                  <a:gd name="T40" fmla="*/ 16 w 172"/>
                  <a:gd name="T41" fmla="*/ 72 h 173"/>
                  <a:gd name="T42" fmla="*/ 0 w 172"/>
                  <a:gd name="T43" fmla="*/ 87 h 173"/>
                  <a:gd name="T44" fmla="*/ 16 w 172"/>
                  <a:gd name="T45" fmla="*/ 101 h 173"/>
                  <a:gd name="T46" fmla="*/ 7 w 172"/>
                  <a:gd name="T47" fmla="*/ 120 h 173"/>
                  <a:gd name="T48" fmla="*/ 26 w 172"/>
                  <a:gd name="T49" fmla="*/ 126 h 173"/>
                  <a:gd name="T50" fmla="*/ 26 w 172"/>
                  <a:gd name="T51" fmla="*/ 148 h 173"/>
                  <a:gd name="T52" fmla="*/ 47 w 172"/>
                  <a:gd name="T53" fmla="*/ 147 h 173"/>
                  <a:gd name="T54" fmla="*/ 53 w 172"/>
                  <a:gd name="T55" fmla="*/ 166 h 173"/>
                  <a:gd name="T56" fmla="*/ 72 w 172"/>
                  <a:gd name="T57" fmla="*/ 157 h 173"/>
                  <a:gd name="T58" fmla="*/ 87 w 172"/>
                  <a:gd name="T59" fmla="*/ 173 h 173"/>
                  <a:gd name="T60" fmla="*/ 101 w 172"/>
                  <a:gd name="T61" fmla="*/ 157 h 173"/>
                  <a:gd name="T62" fmla="*/ 119 w 172"/>
                  <a:gd name="T63" fmla="*/ 167 h 173"/>
                  <a:gd name="T64" fmla="*/ 126 w 172"/>
                  <a:gd name="T65" fmla="*/ 147 h 173"/>
                  <a:gd name="T66" fmla="*/ 145 w 172"/>
                  <a:gd name="T67" fmla="*/ 146 h 173"/>
                  <a:gd name="T68" fmla="*/ 140 w 172"/>
                  <a:gd name="T69" fmla="*/ 39 h 173"/>
                  <a:gd name="T70" fmla="*/ 145 w 172"/>
                  <a:gd name="T71" fmla="*/ 24 h 173"/>
                  <a:gd name="T72" fmla="*/ 126 w 172"/>
                  <a:gd name="T73" fmla="*/ 27 h 173"/>
                  <a:gd name="T74" fmla="*/ 119 w 172"/>
                  <a:gd name="T75" fmla="*/ 7 h 173"/>
                  <a:gd name="T76" fmla="*/ 101 w 172"/>
                  <a:gd name="T77" fmla="*/ 16 h 173"/>
                  <a:gd name="T78" fmla="*/ 86 w 172"/>
                  <a:gd name="T7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2" h="173">
                    <a:moveTo>
                      <a:pt x="161" y="44"/>
                    </a:moveTo>
                    <a:cubicBezTo>
                      <a:pt x="146" y="47"/>
                      <a:pt x="146" y="47"/>
                      <a:pt x="146" y="47"/>
                    </a:cubicBezTo>
                    <a:cubicBezTo>
                      <a:pt x="146" y="46"/>
                      <a:pt x="145" y="46"/>
                      <a:pt x="145" y="45"/>
                    </a:cubicBezTo>
                    <a:cubicBezTo>
                      <a:pt x="145" y="146"/>
                      <a:pt x="145" y="146"/>
                      <a:pt x="145" y="146"/>
                    </a:cubicBezTo>
                    <a:cubicBezTo>
                      <a:pt x="148" y="147"/>
                      <a:pt x="148" y="147"/>
                      <a:pt x="148" y="147"/>
                    </a:cubicBezTo>
                    <a:cubicBezTo>
                      <a:pt x="155" y="139"/>
                      <a:pt x="155" y="139"/>
                      <a:pt x="155" y="139"/>
                    </a:cubicBezTo>
                    <a:cubicBezTo>
                      <a:pt x="146" y="127"/>
                      <a:pt x="146" y="127"/>
                      <a:pt x="146" y="127"/>
                    </a:cubicBezTo>
                    <a:cubicBezTo>
                      <a:pt x="148" y="124"/>
                      <a:pt x="150" y="121"/>
                      <a:pt x="151" y="119"/>
                    </a:cubicBezTo>
                    <a:cubicBezTo>
                      <a:pt x="166" y="120"/>
                      <a:pt x="166" y="120"/>
                      <a:pt x="166" y="120"/>
                    </a:cubicBezTo>
                    <a:cubicBezTo>
                      <a:pt x="169" y="109"/>
                      <a:pt x="169" y="109"/>
                      <a:pt x="169" y="109"/>
                    </a:cubicBezTo>
                    <a:cubicBezTo>
                      <a:pt x="157" y="101"/>
                      <a:pt x="157" y="101"/>
                      <a:pt x="157" y="101"/>
                    </a:cubicBezTo>
                    <a:cubicBezTo>
                      <a:pt x="158" y="98"/>
                      <a:pt x="158" y="94"/>
                      <a:pt x="158" y="91"/>
                    </a:cubicBezTo>
                    <a:cubicBezTo>
                      <a:pt x="172" y="86"/>
                      <a:pt x="172" y="86"/>
                      <a:pt x="172" y="86"/>
                    </a:cubicBezTo>
                    <a:cubicBezTo>
                      <a:pt x="172" y="75"/>
                      <a:pt x="172" y="75"/>
                      <a:pt x="172" y="75"/>
                    </a:cubicBezTo>
                    <a:cubicBezTo>
                      <a:pt x="157" y="72"/>
                      <a:pt x="157" y="72"/>
                      <a:pt x="157" y="72"/>
                    </a:cubicBezTo>
                    <a:cubicBezTo>
                      <a:pt x="156" y="69"/>
                      <a:pt x="156" y="67"/>
                      <a:pt x="155" y="64"/>
                    </a:cubicBezTo>
                    <a:cubicBezTo>
                      <a:pt x="166" y="54"/>
                      <a:pt x="166" y="54"/>
                      <a:pt x="166" y="54"/>
                    </a:cubicBezTo>
                    <a:cubicBezTo>
                      <a:pt x="161" y="44"/>
                      <a:pt x="161" y="44"/>
                      <a:pt x="161" y="44"/>
                    </a:cubicBezTo>
                    <a:moveTo>
                      <a:pt x="145" y="24"/>
                    </a:moveTo>
                    <a:cubicBezTo>
                      <a:pt x="145" y="29"/>
                      <a:pt x="145" y="29"/>
                      <a:pt x="145" y="29"/>
                    </a:cubicBezTo>
                    <a:cubicBezTo>
                      <a:pt x="147" y="25"/>
                      <a:pt x="147" y="25"/>
                      <a:pt x="147" y="25"/>
                    </a:cubicBezTo>
                    <a:cubicBezTo>
                      <a:pt x="145" y="24"/>
                      <a:pt x="145" y="24"/>
                      <a:pt x="145" y="24"/>
                    </a:cubicBezTo>
                    <a:moveTo>
                      <a:pt x="86" y="142"/>
                    </a:moveTo>
                    <a:cubicBezTo>
                      <a:pt x="56" y="142"/>
                      <a:pt x="31" y="117"/>
                      <a:pt x="31" y="87"/>
                    </a:cubicBezTo>
                    <a:cubicBezTo>
                      <a:pt x="31" y="56"/>
                      <a:pt x="56" y="31"/>
                      <a:pt x="86" y="31"/>
                    </a:cubicBezTo>
                    <a:cubicBezTo>
                      <a:pt x="117" y="31"/>
                      <a:pt x="142" y="56"/>
                      <a:pt x="142" y="87"/>
                    </a:cubicBezTo>
                    <a:cubicBezTo>
                      <a:pt x="142" y="117"/>
                      <a:pt x="117" y="142"/>
                      <a:pt x="86" y="142"/>
                    </a:cubicBezTo>
                    <a:moveTo>
                      <a:pt x="86" y="0"/>
                    </a:moveTo>
                    <a:cubicBezTo>
                      <a:pt x="75" y="1"/>
                      <a:pt x="75" y="1"/>
                      <a:pt x="75" y="1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69" y="17"/>
                      <a:pt x="66" y="17"/>
                      <a:pt x="63" y="18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4" y="29"/>
                      <a:pt x="41" y="31"/>
                      <a:pt x="39" y="33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5" y="49"/>
                      <a:pt x="23" y="52"/>
                      <a:pt x="22" y="55"/>
                    </a:cubicBezTo>
                    <a:cubicBezTo>
                      <a:pt x="7" y="54"/>
                      <a:pt x="7" y="54"/>
                      <a:pt x="7" y="54"/>
                    </a:cubicBezTo>
                    <a:cubicBezTo>
                      <a:pt x="3" y="64"/>
                      <a:pt x="3" y="64"/>
                      <a:pt x="3" y="64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5" y="76"/>
                      <a:pt x="15" y="79"/>
                      <a:pt x="15" y="82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98"/>
                      <a:pt x="1" y="98"/>
                      <a:pt x="1" y="98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17" y="104"/>
                      <a:pt x="17" y="107"/>
                      <a:pt x="18" y="110"/>
                    </a:cubicBezTo>
                    <a:cubicBezTo>
                      <a:pt x="7" y="120"/>
                      <a:pt x="7" y="120"/>
                      <a:pt x="7" y="120"/>
                    </a:cubicBezTo>
                    <a:cubicBezTo>
                      <a:pt x="12" y="130"/>
                      <a:pt x="12" y="130"/>
                      <a:pt x="12" y="130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8" y="129"/>
                      <a:pt x="30" y="132"/>
                      <a:pt x="33" y="135"/>
                    </a:cubicBezTo>
                    <a:cubicBezTo>
                      <a:pt x="26" y="148"/>
                      <a:pt x="26" y="148"/>
                      <a:pt x="26" y="148"/>
                    </a:cubicBezTo>
                    <a:cubicBezTo>
                      <a:pt x="34" y="155"/>
                      <a:pt x="34" y="155"/>
                      <a:pt x="34" y="155"/>
                    </a:cubicBezTo>
                    <a:cubicBezTo>
                      <a:pt x="47" y="147"/>
                      <a:pt x="47" y="147"/>
                      <a:pt x="47" y="147"/>
                    </a:cubicBezTo>
                    <a:cubicBezTo>
                      <a:pt x="49" y="148"/>
                      <a:pt x="52" y="150"/>
                      <a:pt x="55" y="151"/>
                    </a:cubicBezTo>
                    <a:cubicBezTo>
                      <a:pt x="53" y="166"/>
                      <a:pt x="53" y="166"/>
                      <a:pt x="53" y="166"/>
                    </a:cubicBezTo>
                    <a:cubicBezTo>
                      <a:pt x="64" y="170"/>
                      <a:pt x="64" y="170"/>
                      <a:pt x="64" y="170"/>
                    </a:cubicBezTo>
                    <a:cubicBezTo>
                      <a:pt x="72" y="157"/>
                      <a:pt x="72" y="157"/>
                      <a:pt x="72" y="157"/>
                    </a:cubicBezTo>
                    <a:cubicBezTo>
                      <a:pt x="75" y="158"/>
                      <a:pt x="79" y="158"/>
                      <a:pt x="82" y="159"/>
                    </a:cubicBezTo>
                    <a:cubicBezTo>
                      <a:pt x="87" y="173"/>
                      <a:pt x="87" y="173"/>
                      <a:pt x="87" y="173"/>
                    </a:cubicBezTo>
                    <a:cubicBezTo>
                      <a:pt x="98" y="172"/>
                      <a:pt x="98" y="172"/>
                      <a:pt x="98" y="172"/>
                    </a:cubicBezTo>
                    <a:cubicBezTo>
                      <a:pt x="101" y="157"/>
                      <a:pt x="101" y="157"/>
                      <a:pt x="101" y="157"/>
                    </a:cubicBezTo>
                    <a:cubicBezTo>
                      <a:pt x="104" y="157"/>
                      <a:pt x="107" y="156"/>
                      <a:pt x="110" y="155"/>
                    </a:cubicBezTo>
                    <a:cubicBezTo>
                      <a:pt x="119" y="167"/>
                      <a:pt x="119" y="167"/>
                      <a:pt x="119" y="167"/>
                    </a:cubicBezTo>
                    <a:cubicBezTo>
                      <a:pt x="129" y="162"/>
                      <a:pt x="129" y="162"/>
                      <a:pt x="129" y="162"/>
                    </a:cubicBezTo>
                    <a:cubicBezTo>
                      <a:pt x="126" y="147"/>
                      <a:pt x="126" y="147"/>
                      <a:pt x="126" y="147"/>
                    </a:cubicBezTo>
                    <a:cubicBezTo>
                      <a:pt x="129" y="145"/>
                      <a:pt x="132" y="143"/>
                      <a:pt x="134" y="141"/>
                    </a:cubicBezTo>
                    <a:cubicBezTo>
                      <a:pt x="145" y="146"/>
                      <a:pt x="145" y="146"/>
                      <a:pt x="145" y="146"/>
                    </a:cubicBezTo>
                    <a:cubicBezTo>
                      <a:pt x="145" y="45"/>
                      <a:pt x="145" y="45"/>
                      <a:pt x="145" y="45"/>
                    </a:cubicBezTo>
                    <a:cubicBezTo>
                      <a:pt x="143" y="43"/>
                      <a:pt x="142" y="41"/>
                      <a:pt x="140" y="39"/>
                    </a:cubicBezTo>
                    <a:cubicBezTo>
                      <a:pt x="145" y="29"/>
                      <a:pt x="145" y="29"/>
                      <a:pt x="145" y="29"/>
                    </a:cubicBezTo>
                    <a:cubicBezTo>
                      <a:pt x="145" y="24"/>
                      <a:pt x="145" y="24"/>
                      <a:pt x="145" y="24"/>
                    </a:cubicBezTo>
                    <a:cubicBezTo>
                      <a:pt x="139" y="18"/>
                      <a:pt x="139" y="18"/>
                      <a:pt x="139" y="18"/>
                    </a:cubicBezTo>
                    <a:cubicBezTo>
                      <a:pt x="126" y="27"/>
                      <a:pt x="126" y="27"/>
                      <a:pt x="126" y="27"/>
                    </a:cubicBezTo>
                    <a:cubicBezTo>
                      <a:pt x="124" y="25"/>
                      <a:pt x="121" y="23"/>
                      <a:pt x="118" y="22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09" y="3"/>
                      <a:pt x="109" y="3"/>
                      <a:pt x="109" y="3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97" y="15"/>
                      <a:pt x="94" y="15"/>
                      <a:pt x="91" y="15"/>
                    </a:cubicBezTo>
                    <a:cubicBezTo>
                      <a:pt x="86" y="0"/>
                      <a:pt x="86" y="0"/>
                      <a:pt x="86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6DACED9A-9C35-7B9B-CD2F-8A64DFA469E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53242" y="4366029"/>
                <a:ext cx="915755" cy="798350"/>
              </a:xfrm>
              <a:custGeom>
                <a:avLst/>
                <a:gdLst>
                  <a:gd name="T0" fmla="*/ 137 w 478"/>
                  <a:gd name="T1" fmla="*/ 391 h 417"/>
                  <a:gd name="T2" fmla="*/ 92 w 478"/>
                  <a:gd name="T3" fmla="*/ 391 h 417"/>
                  <a:gd name="T4" fmla="*/ 92 w 478"/>
                  <a:gd name="T5" fmla="*/ 395 h 417"/>
                  <a:gd name="T6" fmla="*/ 126 w 478"/>
                  <a:gd name="T7" fmla="*/ 407 h 417"/>
                  <a:gd name="T8" fmla="*/ 137 w 478"/>
                  <a:gd name="T9" fmla="*/ 391 h 417"/>
                  <a:gd name="T10" fmla="*/ 20 w 478"/>
                  <a:gd name="T11" fmla="*/ 295 h 417"/>
                  <a:gd name="T12" fmla="*/ 0 w 478"/>
                  <a:gd name="T13" fmla="*/ 334 h 417"/>
                  <a:gd name="T14" fmla="*/ 28 w 478"/>
                  <a:gd name="T15" fmla="*/ 358 h 417"/>
                  <a:gd name="T16" fmla="*/ 35 w 478"/>
                  <a:gd name="T17" fmla="*/ 353 h 417"/>
                  <a:gd name="T18" fmla="*/ 20 w 478"/>
                  <a:gd name="T19" fmla="*/ 295 h 417"/>
                  <a:gd name="T20" fmla="*/ 11 w 478"/>
                  <a:gd name="T21" fmla="*/ 275 h 417"/>
                  <a:gd name="T22" fmla="*/ 16 w 478"/>
                  <a:gd name="T23" fmla="*/ 281 h 417"/>
                  <a:gd name="T24" fmla="*/ 14 w 478"/>
                  <a:gd name="T25" fmla="*/ 276 h 417"/>
                  <a:gd name="T26" fmla="*/ 11 w 478"/>
                  <a:gd name="T27" fmla="*/ 275 h 417"/>
                  <a:gd name="T28" fmla="*/ 380 w 478"/>
                  <a:gd name="T29" fmla="*/ 175 h 417"/>
                  <a:gd name="T30" fmla="*/ 354 w 478"/>
                  <a:gd name="T31" fmla="*/ 234 h 417"/>
                  <a:gd name="T32" fmla="*/ 368 w 478"/>
                  <a:gd name="T33" fmla="*/ 296 h 417"/>
                  <a:gd name="T34" fmla="*/ 359 w 478"/>
                  <a:gd name="T35" fmla="*/ 301 h 417"/>
                  <a:gd name="T36" fmla="*/ 359 w 478"/>
                  <a:gd name="T37" fmla="*/ 302 h 417"/>
                  <a:gd name="T38" fmla="*/ 333 w 478"/>
                  <a:gd name="T39" fmla="*/ 317 h 417"/>
                  <a:gd name="T40" fmla="*/ 289 w 478"/>
                  <a:gd name="T41" fmla="*/ 342 h 417"/>
                  <a:gd name="T42" fmla="*/ 288 w 478"/>
                  <a:gd name="T43" fmla="*/ 341 h 417"/>
                  <a:gd name="T44" fmla="*/ 280 w 478"/>
                  <a:gd name="T45" fmla="*/ 346 h 417"/>
                  <a:gd name="T46" fmla="*/ 243 w 478"/>
                  <a:gd name="T47" fmla="*/ 310 h 417"/>
                  <a:gd name="T48" fmla="*/ 202 w 478"/>
                  <a:gd name="T49" fmla="*/ 314 h 417"/>
                  <a:gd name="T50" fmla="*/ 169 w 478"/>
                  <a:gd name="T51" fmla="*/ 311 h 417"/>
                  <a:gd name="T52" fmla="*/ 152 w 478"/>
                  <a:gd name="T53" fmla="*/ 368 h 417"/>
                  <a:gd name="T54" fmla="*/ 154 w 478"/>
                  <a:gd name="T55" fmla="*/ 365 h 417"/>
                  <a:gd name="T56" fmla="*/ 187 w 478"/>
                  <a:gd name="T57" fmla="*/ 369 h 417"/>
                  <a:gd name="T58" fmla="*/ 203 w 478"/>
                  <a:gd name="T59" fmla="*/ 417 h 417"/>
                  <a:gd name="T60" fmla="*/ 240 w 478"/>
                  <a:gd name="T61" fmla="*/ 414 h 417"/>
                  <a:gd name="T62" fmla="*/ 249 w 478"/>
                  <a:gd name="T63" fmla="*/ 365 h 417"/>
                  <a:gd name="T64" fmla="*/ 278 w 478"/>
                  <a:gd name="T65" fmla="*/ 357 h 417"/>
                  <a:gd name="T66" fmla="*/ 311 w 478"/>
                  <a:gd name="T67" fmla="*/ 396 h 417"/>
                  <a:gd name="T68" fmla="*/ 344 w 478"/>
                  <a:gd name="T69" fmla="*/ 380 h 417"/>
                  <a:gd name="T70" fmla="*/ 334 w 478"/>
                  <a:gd name="T71" fmla="*/ 330 h 417"/>
                  <a:gd name="T72" fmla="*/ 361 w 478"/>
                  <a:gd name="T73" fmla="*/ 309 h 417"/>
                  <a:gd name="T74" fmla="*/ 405 w 478"/>
                  <a:gd name="T75" fmla="*/ 332 h 417"/>
                  <a:gd name="T76" fmla="*/ 429 w 478"/>
                  <a:gd name="T77" fmla="*/ 304 h 417"/>
                  <a:gd name="T78" fmla="*/ 401 w 478"/>
                  <a:gd name="T79" fmla="*/ 262 h 417"/>
                  <a:gd name="T80" fmla="*/ 416 w 478"/>
                  <a:gd name="T81" fmla="*/ 236 h 417"/>
                  <a:gd name="T82" fmla="*/ 466 w 478"/>
                  <a:gd name="T83" fmla="*/ 240 h 417"/>
                  <a:gd name="T84" fmla="*/ 478 w 478"/>
                  <a:gd name="T85" fmla="*/ 205 h 417"/>
                  <a:gd name="T86" fmla="*/ 465 w 478"/>
                  <a:gd name="T87" fmla="*/ 196 h 417"/>
                  <a:gd name="T88" fmla="*/ 380 w 478"/>
                  <a:gd name="T89" fmla="*/ 175 h 417"/>
                  <a:gd name="T90" fmla="*/ 457 w 478"/>
                  <a:gd name="T91" fmla="*/ 0 h 417"/>
                  <a:gd name="T92" fmla="*/ 442 w 478"/>
                  <a:gd name="T93" fmla="*/ 4 h 417"/>
                  <a:gd name="T94" fmla="*/ 438 w 478"/>
                  <a:gd name="T95" fmla="*/ 24 h 417"/>
                  <a:gd name="T96" fmla="*/ 448 w 478"/>
                  <a:gd name="T97" fmla="*/ 35 h 417"/>
                  <a:gd name="T98" fmla="*/ 467 w 478"/>
                  <a:gd name="T99" fmla="*/ 20 h 417"/>
                  <a:gd name="T100" fmla="*/ 457 w 478"/>
                  <a:gd name="T101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78" h="417">
                    <a:moveTo>
                      <a:pt x="137" y="391"/>
                    </a:moveTo>
                    <a:cubicBezTo>
                      <a:pt x="92" y="391"/>
                      <a:pt x="92" y="391"/>
                      <a:pt x="92" y="391"/>
                    </a:cubicBezTo>
                    <a:cubicBezTo>
                      <a:pt x="92" y="395"/>
                      <a:pt x="92" y="395"/>
                      <a:pt x="92" y="395"/>
                    </a:cubicBezTo>
                    <a:cubicBezTo>
                      <a:pt x="126" y="407"/>
                      <a:pt x="126" y="407"/>
                      <a:pt x="126" y="407"/>
                    </a:cubicBezTo>
                    <a:cubicBezTo>
                      <a:pt x="137" y="391"/>
                      <a:pt x="137" y="391"/>
                      <a:pt x="137" y="391"/>
                    </a:cubicBezTo>
                    <a:moveTo>
                      <a:pt x="20" y="295"/>
                    </a:moveTo>
                    <a:cubicBezTo>
                      <a:pt x="0" y="334"/>
                      <a:pt x="0" y="334"/>
                      <a:pt x="0" y="334"/>
                    </a:cubicBezTo>
                    <a:cubicBezTo>
                      <a:pt x="28" y="358"/>
                      <a:pt x="28" y="358"/>
                      <a:pt x="28" y="358"/>
                    </a:cubicBezTo>
                    <a:cubicBezTo>
                      <a:pt x="35" y="353"/>
                      <a:pt x="35" y="353"/>
                      <a:pt x="35" y="353"/>
                    </a:cubicBezTo>
                    <a:cubicBezTo>
                      <a:pt x="20" y="295"/>
                      <a:pt x="20" y="295"/>
                      <a:pt x="20" y="295"/>
                    </a:cubicBezTo>
                    <a:moveTo>
                      <a:pt x="11" y="275"/>
                    </a:moveTo>
                    <a:cubicBezTo>
                      <a:pt x="12" y="277"/>
                      <a:pt x="14" y="279"/>
                      <a:pt x="16" y="281"/>
                    </a:cubicBezTo>
                    <a:cubicBezTo>
                      <a:pt x="14" y="276"/>
                      <a:pt x="14" y="276"/>
                      <a:pt x="14" y="276"/>
                    </a:cubicBezTo>
                    <a:cubicBezTo>
                      <a:pt x="13" y="276"/>
                      <a:pt x="12" y="275"/>
                      <a:pt x="11" y="275"/>
                    </a:cubicBezTo>
                    <a:moveTo>
                      <a:pt x="380" y="175"/>
                    </a:moveTo>
                    <a:cubicBezTo>
                      <a:pt x="375" y="196"/>
                      <a:pt x="366" y="216"/>
                      <a:pt x="354" y="234"/>
                    </a:cubicBezTo>
                    <a:cubicBezTo>
                      <a:pt x="368" y="296"/>
                      <a:pt x="368" y="296"/>
                      <a:pt x="368" y="296"/>
                    </a:cubicBezTo>
                    <a:cubicBezTo>
                      <a:pt x="359" y="301"/>
                      <a:pt x="359" y="301"/>
                      <a:pt x="359" y="301"/>
                    </a:cubicBezTo>
                    <a:cubicBezTo>
                      <a:pt x="359" y="302"/>
                      <a:pt x="359" y="302"/>
                      <a:pt x="359" y="302"/>
                    </a:cubicBezTo>
                    <a:cubicBezTo>
                      <a:pt x="333" y="317"/>
                      <a:pt x="333" y="317"/>
                      <a:pt x="333" y="317"/>
                    </a:cubicBezTo>
                    <a:cubicBezTo>
                      <a:pt x="289" y="342"/>
                      <a:pt x="289" y="342"/>
                      <a:pt x="289" y="342"/>
                    </a:cubicBezTo>
                    <a:cubicBezTo>
                      <a:pt x="288" y="341"/>
                      <a:pt x="288" y="341"/>
                      <a:pt x="288" y="341"/>
                    </a:cubicBezTo>
                    <a:cubicBezTo>
                      <a:pt x="280" y="346"/>
                      <a:pt x="280" y="346"/>
                      <a:pt x="280" y="346"/>
                    </a:cubicBezTo>
                    <a:cubicBezTo>
                      <a:pt x="243" y="310"/>
                      <a:pt x="243" y="310"/>
                      <a:pt x="243" y="310"/>
                    </a:cubicBezTo>
                    <a:cubicBezTo>
                      <a:pt x="229" y="313"/>
                      <a:pt x="216" y="314"/>
                      <a:pt x="202" y="314"/>
                    </a:cubicBezTo>
                    <a:cubicBezTo>
                      <a:pt x="190" y="314"/>
                      <a:pt x="179" y="313"/>
                      <a:pt x="169" y="311"/>
                    </a:cubicBezTo>
                    <a:cubicBezTo>
                      <a:pt x="152" y="368"/>
                      <a:pt x="152" y="368"/>
                      <a:pt x="152" y="368"/>
                    </a:cubicBezTo>
                    <a:cubicBezTo>
                      <a:pt x="154" y="365"/>
                      <a:pt x="154" y="365"/>
                      <a:pt x="154" y="365"/>
                    </a:cubicBezTo>
                    <a:cubicBezTo>
                      <a:pt x="165" y="367"/>
                      <a:pt x="176" y="369"/>
                      <a:pt x="187" y="369"/>
                    </a:cubicBezTo>
                    <a:cubicBezTo>
                      <a:pt x="203" y="417"/>
                      <a:pt x="203" y="417"/>
                      <a:pt x="203" y="417"/>
                    </a:cubicBezTo>
                    <a:cubicBezTo>
                      <a:pt x="240" y="414"/>
                      <a:pt x="240" y="414"/>
                      <a:pt x="240" y="414"/>
                    </a:cubicBezTo>
                    <a:cubicBezTo>
                      <a:pt x="249" y="365"/>
                      <a:pt x="249" y="365"/>
                      <a:pt x="249" y="365"/>
                    </a:cubicBezTo>
                    <a:cubicBezTo>
                      <a:pt x="259" y="363"/>
                      <a:pt x="269" y="360"/>
                      <a:pt x="278" y="357"/>
                    </a:cubicBezTo>
                    <a:cubicBezTo>
                      <a:pt x="311" y="396"/>
                      <a:pt x="311" y="396"/>
                      <a:pt x="311" y="396"/>
                    </a:cubicBezTo>
                    <a:cubicBezTo>
                      <a:pt x="344" y="380"/>
                      <a:pt x="344" y="380"/>
                      <a:pt x="344" y="380"/>
                    </a:cubicBezTo>
                    <a:cubicBezTo>
                      <a:pt x="334" y="330"/>
                      <a:pt x="334" y="330"/>
                      <a:pt x="334" y="330"/>
                    </a:cubicBezTo>
                    <a:cubicBezTo>
                      <a:pt x="343" y="323"/>
                      <a:pt x="352" y="317"/>
                      <a:pt x="361" y="309"/>
                    </a:cubicBezTo>
                    <a:cubicBezTo>
                      <a:pt x="405" y="332"/>
                      <a:pt x="405" y="332"/>
                      <a:pt x="405" y="332"/>
                    </a:cubicBezTo>
                    <a:cubicBezTo>
                      <a:pt x="429" y="304"/>
                      <a:pt x="429" y="304"/>
                      <a:pt x="429" y="304"/>
                    </a:cubicBezTo>
                    <a:cubicBezTo>
                      <a:pt x="401" y="262"/>
                      <a:pt x="401" y="262"/>
                      <a:pt x="401" y="262"/>
                    </a:cubicBezTo>
                    <a:cubicBezTo>
                      <a:pt x="407" y="254"/>
                      <a:pt x="412" y="245"/>
                      <a:pt x="416" y="236"/>
                    </a:cubicBezTo>
                    <a:cubicBezTo>
                      <a:pt x="466" y="240"/>
                      <a:pt x="466" y="240"/>
                      <a:pt x="466" y="240"/>
                    </a:cubicBezTo>
                    <a:cubicBezTo>
                      <a:pt x="478" y="205"/>
                      <a:pt x="478" y="205"/>
                      <a:pt x="478" y="205"/>
                    </a:cubicBezTo>
                    <a:cubicBezTo>
                      <a:pt x="465" y="196"/>
                      <a:pt x="465" y="196"/>
                      <a:pt x="465" y="196"/>
                    </a:cubicBezTo>
                    <a:cubicBezTo>
                      <a:pt x="380" y="175"/>
                      <a:pt x="380" y="175"/>
                      <a:pt x="380" y="175"/>
                    </a:cubicBezTo>
                    <a:moveTo>
                      <a:pt x="457" y="0"/>
                    </a:moveTo>
                    <a:cubicBezTo>
                      <a:pt x="442" y="4"/>
                      <a:pt x="442" y="4"/>
                      <a:pt x="442" y="4"/>
                    </a:cubicBezTo>
                    <a:cubicBezTo>
                      <a:pt x="441" y="11"/>
                      <a:pt x="440" y="17"/>
                      <a:pt x="438" y="24"/>
                    </a:cubicBezTo>
                    <a:cubicBezTo>
                      <a:pt x="448" y="35"/>
                      <a:pt x="448" y="35"/>
                      <a:pt x="448" y="35"/>
                    </a:cubicBezTo>
                    <a:cubicBezTo>
                      <a:pt x="467" y="20"/>
                      <a:pt x="467" y="20"/>
                      <a:pt x="467" y="20"/>
                    </a:cubicBezTo>
                    <a:cubicBezTo>
                      <a:pt x="457" y="0"/>
                      <a:pt x="457" y="0"/>
                      <a:pt x="457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0">
                <a:extLst>
                  <a:ext uri="{FF2B5EF4-FFF2-40B4-BE49-F238E27FC236}">
                    <a16:creationId xmlns:a16="http://schemas.microsoft.com/office/drawing/2014/main" id="{69313578-C33A-60DA-0119-33B7811E94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9958" y="3799249"/>
                <a:ext cx="468808" cy="821021"/>
              </a:xfrm>
              <a:custGeom>
                <a:avLst/>
                <a:gdLst>
                  <a:gd name="T0" fmla="*/ 134 w 245"/>
                  <a:gd name="T1" fmla="*/ 15 h 429"/>
                  <a:gd name="T2" fmla="*/ 109 w 245"/>
                  <a:gd name="T3" fmla="*/ 27 h 429"/>
                  <a:gd name="T4" fmla="*/ 117 w 245"/>
                  <a:gd name="T5" fmla="*/ 65 h 429"/>
                  <a:gd name="T6" fmla="*/ 97 w 245"/>
                  <a:gd name="T7" fmla="*/ 81 h 429"/>
                  <a:gd name="T8" fmla="*/ 62 w 245"/>
                  <a:gd name="T9" fmla="*/ 64 h 429"/>
                  <a:gd name="T10" fmla="*/ 44 w 245"/>
                  <a:gd name="T11" fmla="*/ 85 h 429"/>
                  <a:gd name="T12" fmla="*/ 66 w 245"/>
                  <a:gd name="T13" fmla="*/ 117 h 429"/>
                  <a:gd name="T14" fmla="*/ 54 w 245"/>
                  <a:gd name="T15" fmla="*/ 137 h 429"/>
                  <a:gd name="T16" fmla="*/ 23 w 245"/>
                  <a:gd name="T17" fmla="*/ 135 h 429"/>
                  <a:gd name="T18" fmla="*/ 15 w 245"/>
                  <a:gd name="T19" fmla="*/ 137 h 429"/>
                  <a:gd name="T20" fmla="*/ 7 w 245"/>
                  <a:gd name="T21" fmla="*/ 160 h 429"/>
                  <a:gd name="T22" fmla="*/ 39 w 245"/>
                  <a:gd name="T23" fmla="*/ 181 h 429"/>
                  <a:gd name="T24" fmla="*/ 36 w 245"/>
                  <a:gd name="T25" fmla="*/ 207 h 429"/>
                  <a:gd name="T26" fmla="*/ 4 w 245"/>
                  <a:gd name="T27" fmla="*/ 218 h 429"/>
                  <a:gd name="T28" fmla="*/ 6 w 245"/>
                  <a:gd name="T29" fmla="*/ 220 h 429"/>
                  <a:gd name="T30" fmla="*/ 3 w 245"/>
                  <a:gd name="T31" fmla="*/ 226 h 429"/>
                  <a:gd name="T32" fmla="*/ 4 w 245"/>
                  <a:gd name="T33" fmla="*/ 226 h 429"/>
                  <a:gd name="T34" fmla="*/ 0 w 245"/>
                  <a:gd name="T35" fmla="*/ 232 h 429"/>
                  <a:gd name="T36" fmla="*/ 1 w 245"/>
                  <a:gd name="T37" fmla="*/ 247 h 429"/>
                  <a:gd name="T38" fmla="*/ 39 w 245"/>
                  <a:gd name="T39" fmla="*/ 254 h 429"/>
                  <a:gd name="T40" fmla="*/ 45 w 245"/>
                  <a:gd name="T41" fmla="*/ 277 h 429"/>
                  <a:gd name="T42" fmla="*/ 16 w 245"/>
                  <a:gd name="T43" fmla="*/ 302 h 429"/>
                  <a:gd name="T44" fmla="*/ 28 w 245"/>
                  <a:gd name="T45" fmla="*/ 327 h 429"/>
                  <a:gd name="T46" fmla="*/ 66 w 245"/>
                  <a:gd name="T47" fmla="*/ 319 h 429"/>
                  <a:gd name="T48" fmla="*/ 81 w 245"/>
                  <a:gd name="T49" fmla="*/ 339 h 429"/>
                  <a:gd name="T50" fmla="*/ 64 w 245"/>
                  <a:gd name="T51" fmla="*/ 373 h 429"/>
                  <a:gd name="T52" fmla="*/ 85 w 245"/>
                  <a:gd name="T53" fmla="*/ 392 h 429"/>
                  <a:gd name="T54" fmla="*/ 117 w 245"/>
                  <a:gd name="T55" fmla="*/ 370 h 429"/>
                  <a:gd name="T56" fmla="*/ 137 w 245"/>
                  <a:gd name="T57" fmla="*/ 382 h 429"/>
                  <a:gd name="T58" fmla="*/ 134 w 245"/>
                  <a:gd name="T59" fmla="*/ 420 h 429"/>
                  <a:gd name="T60" fmla="*/ 160 w 245"/>
                  <a:gd name="T61" fmla="*/ 429 h 429"/>
                  <a:gd name="T62" fmla="*/ 174 w 245"/>
                  <a:gd name="T63" fmla="*/ 409 h 429"/>
                  <a:gd name="T64" fmla="*/ 170 w 245"/>
                  <a:gd name="T65" fmla="*/ 403 h 429"/>
                  <a:gd name="T66" fmla="*/ 244 w 245"/>
                  <a:gd name="T67" fmla="*/ 325 h 429"/>
                  <a:gd name="T68" fmla="*/ 238 w 245"/>
                  <a:gd name="T69" fmla="*/ 304 h 429"/>
                  <a:gd name="T70" fmla="*/ 130 w 245"/>
                  <a:gd name="T71" fmla="*/ 270 h 429"/>
                  <a:gd name="T72" fmla="*/ 130 w 245"/>
                  <a:gd name="T73" fmla="*/ 260 h 429"/>
                  <a:gd name="T74" fmla="*/ 130 w 245"/>
                  <a:gd name="T75" fmla="*/ 260 h 429"/>
                  <a:gd name="T76" fmla="*/ 130 w 245"/>
                  <a:gd name="T77" fmla="*/ 259 h 429"/>
                  <a:gd name="T78" fmla="*/ 130 w 245"/>
                  <a:gd name="T79" fmla="*/ 180 h 429"/>
                  <a:gd name="T80" fmla="*/ 132 w 245"/>
                  <a:gd name="T81" fmla="*/ 179 h 429"/>
                  <a:gd name="T82" fmla="*/ 132 w 245"/>
                  <a:gd name="T83" fmla="*/ 170 h 429"/>
                  <a:gd name="T84" fmla="*/ 237 w 245"/>
                  <a:gd name="T85" fmla="*/ 140 h 429"/>
                  <a:gd name="T86" fmla="*/ 238 w 245"/>
                  <a:gd name="T87" fmla="*/ 135 h 429"/>
                  <a:gd name="T88" fmla="*/ 245 w 245"/>
                  <a:gd name="T89" fmla="*/ 117 h 429"/>
                  <a:gd name="T90" fmla="*/ 175 w 245"/>
                  <a:gd name="T91" fmla="*/ 40 h 429"/>
                  <a:gd name="T92" fmla="*/ 159 w 245"/>
                  <a:gd name="T93" fmla="*/ 45 h 429"/>
                  <a:gd name="T94" fmla="*/ 134 w 245"/>
                  <a:gd name="T95" fmla="*/ 15 h 429"/>
                  <a:gd name="T96" fmla="*/ 196 w 245"/>
                  <a:gd name="T97" fmla="*/ 0 h 429"/>
                  <a:gd name="T98" fmla="*/ 189 w 245"/>
                  <a:gd name="T99" fmla="*/ 1 h 429"/>
                  <a:gd name="T100" fmla="*/ 186 w 245"/>
                  <a:gd name="T101" fmla="*/ 18 h 429"/>
                  <a:gd name="T102" fmla="*/ 196 w 245"/>
                  <a:gd name="T103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5" h="429">
                    <a:moveTo>
                      <a:pt x="134" y="15"/>
                    </a:moveTo>
                    <a:cubicBezTo>
                      <a:pt x="109" y="27"/>
                      <a:pt x="109" y="27"/>
                      <a:pt x="109" y="27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10" y="70"/>
                      <a:pt x="103" y="75"/>
                      <a:pt x="97" y="81"/>
                    </a:cubicBezTo>
                    <a:cubicBezTo>
                      <a:pt x="62" y="64"/>
                      <a:pt x="62" y="64"/>
                      <a:pt x="62" y="64"/>
                    </a:cubicBezTo>
                    <a:cubicBezTo>
                      <a:pt x="44" y="85"/>
                      <a:pt x="44" y="85"/>
                      <a:pt x="44" y="85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61" y="123"/>
                      <a:pt x="58" y="130"/>
                      <a:pt x="54" y="137"/>
                    </a:cubicBezTo>
                    <a:cubicBezTo>
                      <a:pt x="23" y="135"/>
                      <a:pt x="23" y="135"/>
                      <a:pt x="23" y="135"/>
                    </a:cubicBezTo>
                    <a:cubicBezTo>
                      <a:pt x="15" y="137"/>
                      <a:pt x="15" y="137"/>
                      <a:pt x="15" y="137"/>
                    </a:cubicBezTo>
                    <a:cubicBezTo>
                      <a:pt x="7" y="160"/>
                      <a:pt x="7" y="160"/>
                      <a:pt x="7" y="160"/>
                    </a:cubicBezTo>
                    <a:cubicBezTo>
                      <a:pt x="39" y="181"/>
                      <a:pt x="39" y="181"/>
                      <a:pt x="39" y="181"/>
                    </a:cubicBezTo>
                    <a:cubicBezTo>
                      <a:pt x="37" y="190"/>
                      <a:pt x="36" y="198"/>
                      <a:pt x="36" y="207"/>
                    </a:cubicBezTo>
                    <a:cubicBezTo>
                      <a:pt x="4" y="218"/>
                      <a:pt x="4" y="218"/>
                      <a:pt x="4" y="218"/>
                    </a:cubicBezTo>
                    <a:cubicBezTo>
                      <a:pt x="6" y="220"/>
                      <a:pt x="6" y="220"/>
                      <a:pt x="6" y="220"/>
                    </a:cubicBezTo>
                    <a:cubicBezTo>
                      <a:pt x="3" y="226"/>
                      <a:pt x="3" y="226"/>
                      <a:pt x="3" y="226"/>
                    </a:cubicBezTo>
                    <a:cubicBezTo>
                      <a:pt x="4" y="226"/>
                      <a:pt x="4" y="226"/>
                      <a:pt x="4" y="226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1" y="247"/>
                      <a:pt x="1" y="247"/>
                      <a:pt x="1" y="247"/>
                    </a:cubicBezTo>
                    <a:cubicBezTo>
                      <a:pt x="39" y="254"/>
                      <a:pt x="39" y="254"/>
                      <a:pt x="39" y="254"/>
                    </a:cubicBezTo>
                    <a:cubicBezTo>
                      <a:pt x="40" y="261"/>
                      <a:pt x="42" y="269"/>
                      <a:pt x="45" y="277"/>
                    </a:cubicBezTo>
                    <a:cubicBezTo>
                      <a:pt x="16" y="302"/>
                      <a:pt x="16" y="302"/>
                      <a:pt x="16" y="302"/>
                    </a:cubicBezTo>
                    <a:cubicBezTo>
                      <a:pt x="28" y="327"/>
                      <a:pt x="28" y="327"/>
                      <a:pt x="28" y="327"/>
                    </a:cubicBezTo>
                    <a:cubicBezTo>
                      <a:pt x="66" y="319"/>
                      <a:pt x="66" y="319"/>
                      <a:pt x="66" y="319"/>
                    </a:cubicBezTo>
                    <a:cubicBezTo>
                      <a:pt x="70" y="326"/>
                      <a:pt x="76" y="333"/>
                      <a:pt x="81" y="339"/>
                    </a:cubicBezTo>
                    <a:cubicBezTo>
                      <a:pt x="64" y="373"/>
                      <a:pt x="64" y="373"/>
                      <a:pt x="64" y="373"/>
                    </a:cubicBezTo>
                    <a:cubicBezTo>
                      <a:pt x="85" y="392"/>
                      <a:pt x="85" y="392"/>
                      <a:pt x="85" y="392"/>
                    </a:cubicBezTo>
                    <a:cubicBezTo>
                      <a:pt x="117" y="370"/>
                      <a:pt x="117" y="370"/>
                      <a:pt x="117" y="370"/>
                    </a:cubicBezTo>
                    <a:cubicBezTo>
                      <a:pt x="123" y="374"/>
                      <a:pt x="130" y="378"/>
                      <a:pt x="137" y="382"/>
                    </a:cubicBezTo>
                    <a:cubicBezTo>
                      <a:pt x="134" y="420"/>
                      <a:pt x="134" y="420"/>
                      <a:pt x="134" y="420"/>
                    </a:cubicBezTo>
                    <a:cubicBezTo>
                      <a:pt x="160" y="429"/>
                      <a:pt x="160" y="429"/>
                      <a:pt x="160" y="429"/>
                    </a:cubicBezTo>
                    <a:cubicBezTo>
                      <a:pt x="174" y="409"/>
                      <a:pt x="174" y="409"/>
                      <a:pt x="174" y="409"/>
                    </a:cubicBezTo>
                    <a:cubicBezTo>
                      <a:pt x="170" y="403"/>
                      <a:pt x="170" y="403"/>
                      <a:pt x="170" y="403"/>
                    </a:cubicBezTo>
                    <a:cubicBezTo>
                      <a:pt x="244" y="325"/>
                      <a:pt x="244" y="325"/>
                      <a:pt x="244" y="325"/>
                    </a:cubicBezTo>
                    <a:cubicBezTo>
                      <a:pt x="242" y="318"/>
                      <a:pt x="239" y="311"/>
                      <a:pt x="238" y="304"/>
                    </a:cubicBezTo>
                    <a:cubicBezTo>
                      <a:pt x="130" y="270"/>
                      <a:pt x="130" y="270"/>
                      <a:pt x="130" y="270"/>
                    </a:cubicBezTo>
                    <a:cubicBezTo>
                      <a:pt x="130" y="260"/>
                      <a:pt x="130" y="260"/>
                      <a:pt x="130" y="260"/>
                    </a:cubicBezTo>
                    <a:cubicBezTo>
                      <a:pt x="130" y="260"/>
                      <a:pt x="130" y="260"/>
                      <a:pt x="130" y="260"/>
                    </a:cubicBezTo>
                    <a:cubicBezTo>
                      <a:pt x="130" y="259"/>
                      <a:pt x="130" y="259"/>
                      <a:pt x="130" y="259"/>
                    </a:cubicBezTo>
                    <a:cubicBezTo>
                      <a:pt x="130" y="180"/>
                      <a:pt x="130" y="180"/>
                      <a:pt x="130" y="180"/>
                    </a:cubicBezTo>
                    <a:cubicBezTo>
                      <a:pt x="132" y="179"/>
                      <a:pt x="132" y="179"/>
                      <a:pt x="132" y="179"/>
                    </a:cubicBezTo>
                    <a:cubicBezTo>
                      <a:pt x="132" y="170"/>
                      <a:pt x="132" y="170"/>
                      <a:pt x="132" y="170"/>
                    </a:cubicBezTo>
                    <a:cubicBezTo>
                      <a:pt x="237" y="140"/>
                      <a:pt x="237" y="140"/>
                      <a:pt x="237" y="140"/>
                    </a:cubicBezTo>
                    <a:cubicBezTo>
                      <a:pt x="237" y="138"/>
                      <a:pt x="238" y="137"/>
                      <a:pt x="238" y="135"/>
                    </a:cubicBezTo>
                    <a:cubicBezTo>
                      <a:pt x="240" y="129"/>
                      <a:pt x="243" y="123"/>
                      <a:pt x="245" y="117"/>
                    </a:cubicBezTo>
                    <a:cubicBezTo>
                      <a:pt x="175" y="40"/>
                      <a:pt x="175" y="40"/>
                      <a:pt x="175" y="40"/>
                    </a:cubicBezTo>
                    <a:cubicBezTo>
                      <a:pt x="169" y="41"/>
                      <a:pt x="164" y="43"/>
                      <a:pt x="159" y="45"/>
                    </a:cubicBezTo>
                    <a:cubicBezTo>
                      <a:pt x="134" y="15"/>
                      <a:pt x="134" y="15"/>
                      <a:pt x="134" y="15"/>
                    </a:cubicBezTo>
                    <a:moveTo>
                      <a:pt x="196" y="0"/>
                    </a:moveTo>
                    <a:cubicBezTo>
                      <a:pt x="189" y="1"/>
                      <a:pt x="189" y="1"/>
                      <a:pt x="189" y="1"/>
                    </a:cubicBezTo>
                    <a:cubicBezTo>
                      <a:pt x="186" y="18"/>
                      <a:pt x="186" y="18"/>
                      <a:pt x="186" y="18"/>
                    </a:cubicBezTo>
                    <a:cubicBezTo>
                      <a:pt x="196" y="0"/>
                      <a:pt x="196" y="0"/>
                      <a:pt x="196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24">
                <a:extLst>
                  <a:ext uri="{FF2B5EF4-FFF2-40B4-BE49-F238E27FC236}">
                    <a16:creationId xmlns:a16="http://schemas.microsoft.com/office/drawing/2014/main" id="{3EE78C88-E12F-36B7-56D9-A214281D7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0007" y="4453475"/>
                <a:ext cx="231570" cy="238048"/>
              </a:xfrm>
              <a:custGeom>
                <a:avLst/>
                <a:gdLst>
                  <a:gd name="T0" fmla="*/ 51 w 121"/>
                  <a:gd name="T1" fmla="*/ 1 h 124"/>
                  <a:gd name="T2" fmla="*/ 43 w 121"/>
                  <a:gd name="T3" fmla="*/ 13 h 124"/>
                  <a:gd name="T4" fmla="*/ 29 w 121"/>
                  <a:gd name="T5" fmla="*/ 8 h 124"/>
                  <a:gd name="T6" fmla="*/ 25 w 121"/>
                  <a:gd name="T7" fmla="*/ 24 h 124"/>
                  <a:gd name="T8" fmla="*/ 11 w 121"/>
                  <a:gd name="T9" fmla="*/ 25 h 124"/>
                  <a:gd name="T10" fmla="*/ 13 w 121"/>
                  <a:gd name="T11" fmla="*/ 39 h 124"/>
                  <a:gd name="T12" fmla="*/ 0 w 121"/>
                  <a:gd name="T13" fmla="*/ 46 h 124"/>
                  <a:gd name="T14" fmla="*/ 8 w 121"/>
                  <a:gd name="T15" fmla="*/ 59 h 124"/>
                  <a:gd name="T16" fmla="*/ 12 w 121"/>
                  <a:gd name="T17" fmla="*/ 64 h 124"/>
                  <a:gd name="T18" fmla="*/ 60 w 121"/>
                  <a:gd name="T19" fmla="*/ 14 h 124"/>
                  <a:gd name="T20" fmla="*/ 60 w 121"/>
                  <a:gd name="T21" fmla="*/ 110 h 124"/>
                  <a:gd name="T22" fmla="*/ 7 w 121"/>
                  <a:gd name="T23" fmla="*/ 72 h 124"/>
                  <a:gd name="T24" fmla="*/ 11 w 121"/>
                  <a:gd name="T25" fmla="*/ 79 h 124"/>
                  <a:gd name="T26" fmla="*/ 6 w 121"/>
                  <a:gd name="T27" fmla="*/ 93 h 124"/>
                  <a:gd name="T28" fmla="*/ 21 w 121"/>
                  <a:gd name="T29" fmla="*/ 96 h 124"/>
                  <a:gd name="T30" fmla="*/ 22 w 121"/>
                  <a:gd name="T31" fmla="*/ 111 h 124"/>
                  <a:gd name="T32" fmla="*/ 37 w 121"/>
                  <a:gd name="T33" fmla="*/ 109 h 124"/>
                  <a:gd name="T34" fmla="*/ 43 w 121"/>
                  <a:gd name="T35" fmla="*/ 122 h 124"/>
                  <a:gd name="T36" fmla="*/ 57 w 121"/>
                  <a:gd name="T37" fmla="*/ 114 h 124"/>
                  <a:gd name="T38" fmla="*/ 68 w 121"/>
                  <a:gd name="T39" fmla="*/ 123 h 124"/>
                  <a:gd name="T40" fmla="*/ 76 w 121"/>
                  <a:gd name="T41" fmla="*/ 111 h 124"/>
                  <a:gd name="T42" fmla="*/ 90 w 121"/>
                  <a:gd name="T43" fmla="*/ 116 h 124"/>
                  <a:gd name="T44" fmla="*/ 94 w 121"/>
                  <a:gd name="T45" fmla="*/ 101 h 124"/>
                  <a:gd name="T46" fmla="*/ 109 w 121"/>
                  <a:gd name="T47" fmla="*/ 100 h 124"/>
                  <a:gd name="T48" fmla="*/ 106 w 121"/>
                  <a:gd name="T49" fmla="*/ 85 h 124"/>
                  <a:gd name="T50" fmla="*/ 119 w 121"/>
                  <a:gd name="T51" fmla="*/ 78 h 124"/>
                  <a:gd name="T52" fmla="*/ 111 w 121"/>
                  <a:gd name="T53" fmla="*/ 65 h 124"/>
                  <a:gd name="T54" fmla="*/ 121 w 121"/>
                  <a:gd name="T55" fmla="*/ 54 h 124"/>
                  <a:gd name="T56" fmla="*/ 108 w 121"/>
                  <a:gd name="T57" fmla="*/ 46 h 124"/>
                  <a:gd name="T58" fmla="*/ 113 w 121"/>
                  <a:gd name="T59" fmla="*/ 31 h 124"/>
                  <a:gd name="T60" fmla="*/ 98 w 121"/>
                  <a:gd name="T61" fmla="*/ 28 h 124"/>
                  <a:gd name="T62" fmla="*/ 97 w 121"/>
                  <a:gd name="T63" fmla="*/ 13 h 124"/>
                  <a:gd name="T64" fmla="*/ 82 w 121"/>
                  <a:gd name="T65" fmla="*/ 16 h 124"/>
                  <a:gd name="T66" fmla="*/ 76 w 121"/>
                  <a:gd name="T67" fmla="*/ 3 h 124"/>
                  <a:gd name="T68" fmla="*/ 63 w 121"/>
                  <a:gd name="T69" fmla="*/ 1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1" h="124">
                    <a:moveTo>
                      <a:pt x="59" y="0"/>
                    </a:moveTo>
                    <a:cubicBezTo>
                      <a:pt x="51" y="1"/>
                      <a:pt x="51" y="1"/>
                      <a:pt x="51" y="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12"/>
                      <a:pt x="45" y="13"/>
                      <a:pt x="43" y="13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9" y="20"/>
                      <a:pt x="27" y="22"/>
                      <a:pt x="25" y="24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5" y="35"/>
                      <a:pt x="14" y="37"/>
                      <a:pt x="1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54"/>
                      <a:pt x="8" y="57"/>
                      <a:pt x="8" y="59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12" y="64"/>
                      <a:pt x="12" y="64"/>
                      <a:pt x="12" y="64"/>
                    </a:cubicBezTo>
                    <a:cubicBezTo>
                      <a:pt x="12" y="63"/>
                      <a:pt x="12" y="63"/>
                      <a:pt x="12" y="62"/>
                    </a:cubicBezTo>
                    <a:cubicBezTo>
                      <a:pt x="12" y="36"/>
                      <a:pt x="33" y="14"/>
                      <a:pt x="60" y="14"/>
                    </a:cubicBezTo>
                    <a:cubicBezTo>
                      <a:pt x="86" y="14"/>
                      <a:pt x="107" y="36"/>
                      <a:pt x="107" y="62"/>
                    </a:cubicBezTo>
                    <a:cubicBezTo>
                      <a:pt x="107" y="89"/>
                      <a:pt x="86" y="110"/>
                      <a:pt x="60" y="110"/>
                    </a:cubicBezTo>
                    <a:cubicBezTo>
                      <a:pt x="34" y="110"/>
                      <a:pt x="13" y="89"/>
                      <a:pt x="12" y="64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10" y="75"/>
                      <a:pt x="10" y="77"/>
                      <a:pt x="11" y="79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17" y="91"/>
                      <a:pt x="17" y="91"/>
                      <a:pt x="17" y="91"/>
                    </a:cubicBezTo>
                    <a:cubicBezTo>
                      <a:pt x="18" y="93"/>
                      <a:pt x="19" y="95"/>
                      <a:pt x="21" y="9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31" y="105"/>
                      <a:pt x="31" y="105"/>
                      <a:pt x="31" y="105"/>
                    </a:cubicBezTo>
                    <a:cubicBezTo>
                      <a:pt x="33" y="106"/>
                      <a:pt x="35" y="108"/>
                      <a:pt x="37" y="109"/>
                    </a:cubicBezTo>
                    <a:cubicBezTo>
                      <a:pt x="36" y="119"/>
                      <a:pt x="36" y="119"/>
                      <a:pt x="36" y="119"/>
                    </a:cubicBezTo>
                    <a:cubicBezTo>
                      <a:pt x="43" y="122"/>
                      <a:pt x="43" y="122"/>
                      <a:pt x="43" y="122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52" y="113"/>
                      <a:pt x="54" y="114"/>
                      <a:pt x="57" y="114"/>
                    </a:cubicBezTo>
                    <a:cubicBezTo>
                      <a:pt x="60" y="124"/>
                      <a:pt x="60" y="124"/>
                      <a:pt x="60" y="124"/>
                    </a:cubicBezTo>
                    <a:cubicBezTo>
                      <a:pt x="68" y="123"/>
                      <a:pt x="68" y="123"/>
                      <a:pt x="68" y="123"/>
                    </a:cubicBezTo>
                    <a:cubicBezTo>
                      <a:pt x="70" y="113"/>
                      <a:pt x="70" y="113"/>
                      <a:pt x="70" y="113"/>
                    </a:cubicBezTo>
                    <a:cubicBezTo>
                      <a:pt x="72" y="112"/>
                      <a:pt x="74" y="112"/>
                      <a:pt x="76" y="111"/>
                    </a:cubicBezTo>
                    <a:cubicBezTo>
                      <a:pt x="83" y="119"/>
                      <a:pt x="83" y="119"/>
                      <a:pt x="83" y="119"/>
                    </a:cubicBezTo>
                    <a:cubicBezTo>
                      <a:pt x="90" y="116"/>
                      <a:pt x="90" y="116"/>
                      <a:pt x="90" y="116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90" y="104"/>
                      <a:pt x="92" y="102"/>
                      <a:pt x="94" y="101"/>
                    </a:cubicBezTo>
                    <a:cubicBezTo>
                      <a:pt x="103" y="106"/>
                      <a:pt x="103" y="106"/>
                      <a:pt x="103" y="106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3" y="91"/>
                      <a:pt x="103" y="91"/>
                      <a:pt x="103" y="91"/>
                    </a:cubicBezTo>
                    <a:cubicBezTo>
                      <a:pt x="104" y="89"/>
                      <a:pt x="105" y="87"/>
                      <a:pt x="106" y="85"/>
                    </a:cubicBezTo>
                    <a:cubicBezTo>
                      <a:pt x="117" y="86"/>
                      <a:pt x="117" y="86"/>
                      <a:pt x="117" y="86"/>
                    </a:cubicBezTo>
                    <a:cubicBezTo>
                      <a:pt x="119" y="78"/>
                      <a:pt x="119" y="78"/>
                      <a:pt x="119" y="78"/>
                    </a:cubicBezTo>
                    <a:cubicBezTo>
                      <a:pt x="110" y="72"/>
                      <a:pt x="110" y="72"/>
                      <a:pt x="110" y="72"/>
                    </a:cubicBezTo>
                    <a:cubicBezTo>
                      <a:pt x="111" y="70"/>
                      <a:pt x="111" y="68"/>
                      <a:pt x="111" y="65"/>
                    </a:cubicBezTo>
                    <a:cubicBezTo>
                      <a:pt x="121" y="62"/>
                      <a:pt x="121" y="62"/>
                      <a:pt x="121" y="62"/>
                    </a:cubicBezTo>
                    <a:cubicBezTo>
                      <a:pt x="121" y="54"/>
                      <a:pt x="121" y="54"/>
                      <a:pt x="121" y="54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10" y="50"/>
                      <a:pt x="109" y="48"/>
                      <a:pt x="108" y="46"/>
                    </a:cubicBezTo>
                    <a:cubicBezTo>
                      <a:pt x="117" y="39"/>
                      <a:pt x="117" y="39"/>
                      <a:pt x="117" y="39"/>
                    </a:cubicBezTo>
                    <a:cubicBezTo>
                      <a:pt x="113" y="31"/>
                      <a:pt x="113" y="31"/>
                      <a:pt x="113" y="31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1" y="32"/>
                      <a:pt x="100" y="30"/>
                      <a:pt x="98" y="28"/>
                    </a:cubicBezTo>
                    <a:cubicBezTo>
                      <a:pt x="103" y="18"/>
                      <a:pt x="103" y="18"/>
                      <a:pt x="103" y="18"/>
                    </a:cubicBezTo>
                    <a:cubicBezTo>
                      <a:pt x="97" y="13"/>
                      <a:pt x="97" y="13"/>
                      <a:pt x="97" y="13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6" y="18"/>
                      <a:pt x="84" y="17"/>
                      <a:pt x="82" y="16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68" y="11"/>
                      <a:pt x="65" y="11"/>
                      <a:pt x="63" y="11"/>
                    </a:cubicBezTo>
                    <a:cubicBezTo>
                      <a:pt x="59" y="0"/>
                      <a:pt x="59" y="0"/>
                      <a:pt x="59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25">
                <a:extLst>
                  <a:ext uri="{FF2B5EF4-FFF2-40B4-BE49-F238E27FC236}">
                    <a16:creationId xmlns:a16="http://schemas.microsoft.com/office/drawing/2014/main" id="{4A612AED-143C-CAC8-C458-410C1BDD00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46727" y="4485862"/>
                <a:ext cx="174892" cy="174892"/>
              </a:xfrm>
              <a:custGeom>
                <a:avLst/>
                <a:gdLst>
                  <a:gd name="T0" fmla="*/ 46 w 91"/>
                  <a:gd name="T1" fmla="*/ 86 h 91"/>
                  <a:gd name="T2" fmla="*/ 5 w 91"/>
                  <a:gd name="T3" fmla="*/ 45 h 91"/>
                  <a:gd name="T4" fmla="*/ 46 w 91"/>
                  <a:gd name="T5" fmla="*/ 5 h 91"/>
                  <a:gd name="T6" fmla="*/ 86 w 91"/>
                  <a:gd name="T7" fmla="*/ 45 h 91"/>
                  <a:gd name="T8" fmla="*/ 46 w 91"/>
                  <a:gd name="T9" fmla="*/ 86 h 91"/>
                  <a:gd name="T10" fmla="*/ 46 w 91"/>
                  <a:gd name="T11" fmla="*/ 0 h 91"/>
                  <a:gd name="T12" fmla="*/ 0 w 91"/>
                  <a:gd name="T13" fmla="*/ 45 h 91"/>
                  <a:gd name="T14" fmla="*/ 46 w 91"/>
                  <a:gd name="T15" fmla="*/ 91 h 91"/>
                  <a:gd name="T16" fmla="*/ 91 w 91"/>
                  <a:gd name="T17" fmla="*/ 45 h 91"/>
                  <a:gd name="T18" fmla="*/ 46 w 91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" h="91">
                    <a:moveTo>
                      <a:pt x="46" y="86"/>
                    </a:moveTo>
                    <a:cubicBezTo>
                      <a:pt x="23" y="86"/>
                      <a:pt x="5" y="67"/>
                      <a:pt x="5" y="45"/>
                    </a:cubicBezTo>
                    <a:cubicBezTo>
                      <a:pt x="5" y="23"/>
                      <a:pt x="23" y="5"/>
                      <a:pt x="46" y="5"/>
                    </a:cubicBezTo>
                    <a:cubicBezTo>
                      <a:pt x="68" y="5"/>
                      <a:pt x="86" y="23"/>
                      <a:pt x="86" y="45"/>
                    </a:cubicBezTo>
                    <a:cubicBezTo>
                      <a:pt x="86" y="67"/>
                      <a:pt x="68" y="86"/>
                      <a:pt x="46" y="86"/>
                    </a:cubicBezTo>
                    <a:moveTo>
                      <a:pt x="46" y="0"/>
                    </a:moveTo>
                    <a:cubicBezTo>
                      <a:pt x="21" y="0"/>
                      <a:pt x="0" y="20"/>
                      <a:pt x="0" y="45"/>
                    </a:cubicBezTo>
                    <a:cubicBezTo>
                      <a:pt x="0" y="70"/>
                      <a:pt x="21" y="91"/>
                      <a:pt x="46" y="91"/>
                    </a:cubicBezTo>
                    <a:cubicBezTo>
                      <a:pt x="71" y="91"/>
                      <a:pt x="91" y="70"/>
                      <a:pt x="91" y="45"/>
                    </a:cubicBezTo>
                    <a:cubicBezTo>
                      <a:pt x="91" y="20"/>
                      <a:pt x="71" y="0"/>
                      <a:pt x="46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26">
                <a:extLst>
                  <a:ext uri="{FF2B5EF4-FFF2-40B4-BE49-F238E27FC236}">
                    <a16:creationId xmlns:a16="http://schemas.microsoft.com/office/drawing/2014/main" id="{430C1A9F-2DFD-53C8-DE96-CAEF8D553C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5081" y="4817834"/>
                <a:ext cx="773250" cy="646939"/>
              </a:xfrm>
              <a:custGeom>
                <a:avLst/>
                <a:gdLst>
                  <a:gd name="T0" fmla="*/ 1 w 404"/>
                  <a:gd name="T1" fmla="*/ 221 h 338"/>
                  <a:gd name="T2" fmla="*/ 100 w 404"/>
                  <a:gd name="T3" fmla="*/ 290 h 338"/>
                  <a:gd name="T4" fmla="*/ 403 w 404"/>
                  <a:gd name="T5" fmla="*/ 221 h 338"/>
                  <a:gd name="T6" fmla="*/ 303 w 404"/>
                  <a:gd name="T7" fmla="*/ 290 h 338"/>
                  <a:gd name="T8" fmla="*/ 403 w 404"/>
                  <a:gd name="T9" fmla="*/ 221 h 338"/>
                  <a:gd name="T10" fmla="*/ 172 w 404"/>
                  <a:gd name="T11" fmla="*/ 269 h 338"/>
                  <a:gd name="T12" fmla="*/ 142 w 404"/>
                  <a:gd name="T13" fmla="*/ 267 h 338"/>
                  <a:gd name="T14" fmla="*/ 140 w 404"/>
                  <a:gd name="T15" fmla="*/ 211 h 338"/>
                  <a:gd name="T16" fmla="*/ 142 w 404"/>
                  <a:gd name="T17" fmla="*/ 207 h 338"/>
                  <a:gd name="T18" fmla="*/ 199 w 404"/>
                  <a:gd name="T19" fmla="*/ 155 h 338"/>
                  <a:gd name="T20" fmla="*/ 203 w 404"/>
                  <a:gd name="T21" fmla="*/ 157 h 338"/>
                  <a:gd name="T22" fmla="*/ 257 w 404"/>
                  <a:gd name="T23" fmla="*/ 209 h 338"/>
                  <a:gd name="T24" fmla="*/ 257 w 404"/>
                  <a:gd name="T25" fmla="*/ 264 h 338"/>
                  <a:gd name="T26" fmla="*/ 251 w 404"/>
                  <a:gd name="T27" fmla="*/ 269 h 338"/>
                  <a:gd name="T28" fmla="*/ 225 w 404"/>
                  <a:gd name="T29" fmla="*/ 269 h 338"/>
                  <a:gd name="T30" fmla="*/ 219 w 404"/>
                  <a:gd name="T31" fmla="*/ 264 h 338"/>
                  <a:gd name="T32" fmla="*/ 218 w 404"/>
                  <a:gd name="T33" fmla="*/ 221 h 338"/>
                  <a:gd name="T34" fmla="*/ 184 w 404"/>
                  <a:gd name="T35" fmla="*/ 219 h 338"/>
                  <a:gd name="T36" fmla="*/ 180 w 404"/>
                  <a:gd name="T37" fmla="*/ 221 h 338"/>
                  <a:gd name="T38" fmla="*/ 178 w 404"/>
                  <a:gd name="T39" fmla="*/ 264 h 338"/>
                  <a:gd name="T40" fmla="*/ 172 w 404"/>
                  <a:gd name="T41" fmla="*/ 269 h 338"/>
                  <a:gd name="T42" fmla="*/ 144 w 404"/>
                  <a:gd name="T43" fmla="*/ 140 h 338"/>
                  <a:gd name="T44" fmla="*/ 146 w 404"/>
                  <a:gd name="T45" fmla="*/ 137 h 338"/>
                  <a:gd name="T46" fmla="*/ 162 w 404"/>
                  <a:gd name="T47" fmla="*/ 137 h 338"/>
                  <a:gd name="T48" fmla="*/ 164 w 404"/>
                  <a:gd name="T49" fmla="*/ 140 h 338"/>
                  <a:gd name="T50" fmla="*/ 144 w 404"/>
                  <a:gd name="T51" fmla="*/ 171 h 338"/>
                  <a:gd name="T52" fmla="*/ 131 w 404"/>
                  <a:gd name="T53" fmla="*/ 208 h 338"/>
                  <a:gd name="T54" fmla="*/ 125 w 404"/>
                  <a:gd name="T55" fmla="*/ 195 h 338"/>
                  <a:gd name="T56" fmla="*/ 199 w 404"/>
                  <a:gd name="T57" fmla="*/ 127 h 338"/>
                  <a:gd name="T58" fmla="*/ 205 w 404"/>
                  <a:gd name="T59" fmla="*/ 130 h 338"/>
                  <a:gd name="T60" fmla="*/ 273 w 404"/>
                  <a:gd name="T61" fmla="*/ 206 h 338"/>
                  <a:gd name="T62" fmla="*/ 267 w 404"/>
                  <a:gd name="T63" fmla="*/ 209 h 338"/>
                  <a:gd name="T64" fmla="*/ 201 w 404"/>
                  <a:gd name="T65" fmla="*/ 149 h 338"/>
                  <a:gd name="T66" fmla="*/ 199 w 404"/>
                  <a:gd name="T67" fmla="*/ 148 h 338"/>
                  <a:gd name="T68" fmla="*/ 197 w 404"/>
                  <a:gd name="T69" fmla="*/ 149 h 338"/>
                  <a:gd name="T70" fmla="*/ 131 w 404"/>
                  <a:gd name="T71" fmla="*/ 208 h 338"/>
                  <a:gd name="T72" fmla="*/ 88 w 404"/>
                  <a:gd name="T73" fmla="*/ 203 h 338"/>
                  <a:gd name="T74" fmla="*/ 316 w 404"/>
                  <a:gd name="T75" fmla="*/ 203 h 338"/>
                  <a:gd name="T76" fmla="*/ 47 w 404"/>
                  <a:gd name="T77" fmla="*/ 72 h 338"/>
                  <a:gd name="T78" fmla="*/ 69 w 404"/>
                  <a:gd name="T79" fmla="*/ 194 h 338"/>
                  <a:gd name="T80" fmla="*/ 47 w 404"/>
                  <a:gd name="T81" fmla="*/ 72 h 338"/>
                  <a:gd name="T82" fmla="*/ 308 w 404"/>
                  <a:gd name="T83" fmla="*/ 121 h 338"/>
                  <a:gd name="T84" fmla="*/ 404 w 404"/>
                  <a:gd name="T85" fmla="*/ 194 h 338"/>
                  <a:gd name="T86" fmla="*/ 188 w 404"/>
                  <a:gd name="T87" fmla="*/ 0 h 338"/>
                  <a:gd name="T88" fmla="*/ 115 w 404"/>
                  <a:gd name="T89" fmla="*/ 101 h 338"/>
                  <a:gd name="T90" fmla="*/ 188 w 404"/>
                  <a:gd name="T91" fmla="*/ 0 h 338"/>
                  <a:gd name="T92" fmla="*/ 216 w 404"/>
                  <a:gd name="T93" fmla="*/ 69 h 338"/>
                  <a:gd name="T94" fmla="*/ 337 w 404"/>
                  <a:gd name="T95" fmla="*/ 5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04" h="338">
                    <a:moveTo>
                      <a:pt x="70" y="221"/>
                    </a:moveTo>
                    <a:cubicBezTo>
                      <a:pt x="1" y="221"/>
                      <a:pt x="1" y="221"/>
                      <a:pt x="1" y="221"/>
                    </a:cubicBezTo>
                    <a:cubicBezTo>
                      <a:pt x="5" y="266"/>
                      <a:pt x="23" y="307"/>
                      <a:pt x="52" y="338"/>
                    </a:cubicBezTo>
                    <a:cubicBezTo>
                      <a:pt x="100" y="290"/>
                      <a:pt x="100" y="290"/>
                      <a:pt x="100" y="290"/>
                    </a:cubicBezTo>
                    <a:cubicBezTo>
                      <a:pt x="84" y="271"/>
                      <a:pt x="73" y="247"/>
                      <a:pt x="70" y="221"/>
                    </a:cubicBezTo>
                    <a:moveTo>
                      <a:pt x="403" y="221"/>
                    </a:moveTo>
                    <a:cubicBezTo>
                      <a:pt x="334" y="221"/>
                      <a:pt x="334" y="221"/>
                      <a:pt x="334" y="221"/>
                    </a:cubicBezTo>
                    <a:cubicBezTo>
                      <a:pt x="330" y="247"/>
                      <a:pt x="319" y="271"/>
                      <a:pt x="303" y="290"/>
                    </a:cubicBezTo>
                    <a:cubicBezTo>
                      <a:pt x="352" y="338"/>
                      <a:pt x="352" y="338"/>
                      <a:pt x="352" y="338"/>
                    </a:cubicBezTo>
                    <a:cubicBezTo>
                      <a:pt x="380" y="307"/>
                      <a:pt x="399" y="266"/>
                      <a:pt x="403" y="221"/>
                    </a:cubicBezTo>
                    <a:moveTo>
                      <a:pt x="172" y="269"/>
                    </a:moveTo>
                    <a:cubicBezTo>
                      <a:pt x="172" y="269"/>
                      <a:pt x="172" y="269"/>
                      <a:pt x="172" y="269"/>
                    </a:cubicBezTo>
                    <a:cubicBezTo>
                      <a:pt x="146" y="269"/>
                      <a:pt x="146" y="269"/>
                      <a:pt x="146" y="269"/>
                    </a:cubicBezTo>
                    <a:cubicBezTo>
                      <a:pt x="144" y="269"/>
                      <a:pt x="143" y="268"/>
                      <a:pt x="142" y="267"/>
                    </a:cubicBezTo>
                    <a:cubicBezTo>
                      <a:pt x="141" y="266"/>
                      <a:pt x="140" y="265"/>
                      <a:pt x="140" y="263"/>
                    </a:cubicBezTo>
                    <a:cubicBezTo>
                      <a:pt x="140" y="211"/>
                      <a:pt x="140" y="211"/>
                      <a:pt x="140" y="211"/>
                    </a:cubicBezTo>
                    <a:cubicBezTo>
                      <a:pt x="140" y="210"/>
                      <a:pt x="140" y="210"/>
                      <a:pt x="141" y="209"/>
                    </a:cubicBezTo>
                    <a:cubicBezTo>
                      <a:pt x="141" y="208"/>
                      <a:pt x="141" y="208"/>
                      <a:pt x="142" y="207"/>
                    </a:cubicBezTo>
                    <a:cubicBezTo>
                      <a:pt x="195" y="157"/>
                      <a:pt x="195" y="157"/>
                      <a:pt x="195" y="157"/>
                    </a:cubicBezTo>
                    <a:cubicBezTo>
                      <a:pt x="196" y="156"/>
                      <a:pt x="197" y="155"/>
                      <a:pt x="199" y="155"/>
                    </a:cubicBezTo>
                    <a:cubicBezTo>
                      <a:pt x="199" y="155"/>
                      <a:pt x="199" y="155"/>
                      <a:pt x="199" y="155"/>
                    </a:cubicBezTo>
                    <a:cubicBezTo>
                      <a:pt x="201" y="155"/>
                      <a:pt x="202" y="156"/>
                      <a:pt x="203" y="157"/>
                    </a:cubicBezTo>
                    <a:cubicBezTo>
                      <a:pt x="256" y="208"/>
                      <a:pt x="256" y="208"/>
                      <a:pt x="256" y="208"/>
                    </a:cubicBezTo>
                    <a:cubicBezTo>
                      <a:pt x="256" y="208"/>
                      <a:pt x="257" y="209"/>
                      <a:pt x="257" y="209"/>
                    </a:cubicBezTo>
                    <a:cubicBezTo>
                      <a:pt x="257" y="210"/>
                      <a:pt x="257" y="211"/>
                      <a:pt x="257" y="211"/>
                    </a:cubicBezTo>
                    <a:cubicBezTo>
                      <a:pt x="257" y="264"/>
                      <a:pt x="257" y="264"/>
                      <a:pt x="257" y="264"/>
                    </a:cubicBezTo>
                    <a:cubicBezTo>
                      <a:pt x="257" y="265"/>
                      <a:pt x="256" y="267"/>
                      <a:pt x="255" y="268"/>
                    </a:cubicBezTo>
                    <a:cubicBezTo>
                      <a:pt x="254" y="269"/>
                      <a:pt x="253" y="269"/>
                      <a:pt x="251" y="269"/>
                    </a:cubicBezTo>
                    <a:cubicBezTo>
                      <a:pt x="251" y="269"/>
                      <a:pt x="251" y="269"/>
                      <a:pt x="251" y="269"/>
                    </a:cubicBezTo>
                    <a:cubicBezTo>
                      <a:pt x="225" y="269"/>
                      <a:pt x="225" y="269"/>
                      <a:pt x="225" y="269"/>
                    </a:cubicBezTo>
                    <a:cubicBezTo>
                      <a:pt x="223" y="269"/>
                      <a:pt x="222" y="269"/>
                      <a:pt x="221" y="268"/>
                    </a:cubicBezTo>
                    <a:cubicBezTo>
                      <a:pt x="220" y="267"/>
                      <a:pt x="219" y="265"/>
                      <a:pt x="219" y="264"/>
                    </a:cubicBezTo>
                    <a:cubicBezTo>
                      <a:pt x="219" y="225"/>
                      <a:pt x="219" y="225"/>
                      <a:pt x="219" y="225"/>
                    </a:cubicBezTo>
                    <a:cubicBezTo>
                      <a:pt x="219" y="223"/>
                      <a:pt x="219" y="222"/>
                      <a:pt x="218" y="221"/>
                    </a:cubicBezTo>
                    <a:cubicBezTo>
                      <a:pt x="216" y="220"/>
                      <a:pt x="215" y="219"/>
                      <a:pt x="21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2" y="219"/>
                      <a:pt x="181" y="220"/>
                      <a:pt x="180" y="221"/>
                    </a:cubicBezTo>
                    <a:cubicBezTo>
                      <a:pt x="179" y="222"/>
                      <a:pt x="178" y="223"/>
                      <a:pt x="178" y="224"/>
                    </a:cubicBezTo>
                    <a:cubicBezTo>
                      <a:pt x="178" y="264"/>
                      <a:pt x="178" y="264"/>
                      <a:pt x="178" y="264"/>
                    </a:cubicBezTo>
                    <a:cubicBezTo>
                      <a:pt x="178" y="265"/>
                      <a:pt x="177" y="266"/>
                      <a:pt x="176" y="267"/>
                    </a:cubicBezTo>
                    <a:cubicBezTo>
                      <a:pt x="175" y="268"/>
                      <a:pt x="174" y="269"/>
                      <a:pt x="172" y="269"/>
                    </a:cubicBezTo>
                    <a:moveTo>
                      <a:pt x="144" y="171"/>
                    </a:moveTo>
                    <a:cubicBezTo>
                      <a:pt x="144" y="140"/>
                      <a:pt x="144" y="140"/>
                      <a:pt x="144" y="140"/>
                    </a:cubicBezTo>
                    <a:cubicBezTo>
                      <a:pt x="144" y="139"/>
                      <a:pt x="144" y="138"/>
                      <a:pt x="145" y="138"/>
                    </a:cubicBezTo>
                    <a:cubicBezTo>
                      <a:pt x="145" y="137"/>
                      <a:pt x="146" y="137"/>
                      <a:pt x="146" y="137"/>
                    </a:cubicBezTo>
                    <a:cubicBezTo>
                      <a:pt x="146" y="137"/>
                      <a:pt x="146" y="137"/>
                      <a:pt x="146" y="137"/>
                    </a:cubicBezTo>
                    <a:cubicBezTo>
                      <a:pt x="162" y="137"/>
                      <a:pt x="162" y="137"/>
                      <a:pt x="162" y="137"/>
                    </a:cubicBezTo>
                    <a:cubicBezTo>
                      <a:pt x="163" y="137"/>
                      <a:pt x="163" y="137"/>
                      <a:pt x="164" y="138"/>
                    </a:cubicBezTo>
                    <a:cubicBezTo>
                      <a:pt x="164" y="139"/>
                      <a:pt x="164" y="139"/>
                      <a:pt x="164" y="140"/>
                    </a:cubicBezTo>
                    <a:cubicBezTo>
                      <a:pt x="164" y="152"/>
                      <a:pt x="164" y="152"/>
                      <a:pt x="164" y="152"/>
                    </a:cubicBezTo>
                    <a:cubicBezTo>
                      <a:pt x="144" y="171"/>
                      <a:pt x="144" y="171"/>
                      <a:pt x="144" y="171"/>
                    </a:cubicBezTo>
                    <a:moveTo>
                      <a:pt x="131" y="208"/>
                    </a:moveTo>
                    <a:cubicBezTo>
                      <a:pt x="131" y="208"/>
                      <a:pt x="131" y="208"/>
                      <a:pt x="131" y="208"/>
                    </a:cubicBezTo>
                    <a:cubicBezTo>
                      <a:pt x="129" y="208"/>
                      <a:pt x="127" y="207"/>
                      <a:pt x="125" y="206"/>
                    </a:cubicBezTo>
                    <a:cubicBezTo>
                      <a:pt x="122" y="203"/>
                      <a:pt x="122" y="198"/>
                      <a:pt x="125" y="195"/>
                    </a:cubicBezTo>
                    <a:cubicBezTo>
                      <a:pt x="194" y="130"/>
                      <a:pt x="194" y="130"/>
                      <a:pt x="194" y="130"/>
                    </a:cubicBezTo>
                    <a:cubicBezTo>
                      <a:pt x="195" y="128"/>
                      <a:pt x="197" y="127"/>
                      <a:pt x="199" y="127"/>
                    </a:cubicBezTo>
                    <a:cubicBezTo>
                      <a:pt x="199" y="127"/>
                      <a:pt x="199" y="127"/>
                      <a:pt x="199" y="127"/>
                    </a:cubicBezTo>
                    <a:cubicBezTo>
                      <a:pt x="201" y="127"/>
                      <a:pt x="203" y="128"/>
                      <a:pt x="205" y="130"/>
                    </a:cubicBezTo>
                    <a:cubicBezTo>
                      <a:pt x="273" y="195"/>
                      <a:pt x="273" y="195"/>
                      <a:pt x="273" y="195"/>
                    </a:cubicBezTo>
                    <a:cubicBezTo>
                      <a:pt x="276" y="198"/>
                      <a:pt x="276" y="203"/>
                      <a:pt x="273" y="206"/>
                    </a:cubicBezTo>
                    <a:cubicBezTo>
                      <a:pt x="271" y="208"/>
                      <a:pt x="269" y="209"/>
                      <a:pt x="267" y="209"/>
                    </a:cubicBezTo>
                    <a:cubicBezTo>
                      <a:pt x="267" y="209"/>
                      <a:pt x="267" y="209"/>
                      <a:pt x="267" y="209"/>
                    </a:cubicBezTo>
                    <a:cubicBezTo>
                      <a:pt x="265" y="208"/>
                      <a:pt x="263" y="208"/>
                      <a:pt x="261" y="206"/>
                    </a:cubicBezTo>
                    <a:cubicBezTo>
                      <a:pt x="201" y="149"/>
                      <a:pt x="201" y="149"/>
                      <a:pt x="201" y="149"/>
                    </a:cubicBezTo>
                    <a:cubicBezTo>
                      <a:pt x="201" y="148"/>
                      <a:pt x="200" y="148"/>
                      <a:pt x="199" y="148"/>
                    </a:cubicBezTo>
                    <a:cubicBezTo>
                      <a:pt x="199" y="148"/>
                      <a:pt x="199" y="148"/>
                      <a:pt x="199" y="148"/>
                    </a:cubicBezTo>
                    <a:cubicBezTo>
                      <a:pt x="199" y="148"/>
                      <a:pt x="199" y="148"/>
                      <a:pt x="199" y="148"/>
                    </a:cubicBezTo>
                    <a:cubicBezTo>
                      <a:pt x="198" y="148"/>
                      <a:pt x="197" y="148"/>
                      <a:pt x="197" y="149"/>
                    </a:cubicBezTo>
                    <a:cubicBezTo>
                      <a:pt x="136" y="206"/>
                      <a:pt x="136" y="206"/>
                      <a:pt x="136" y="206"/>
                    </a:cubicBezTo>
                    <a:cubicBezTo>
                      <a:pt x="135" y="207"/>
                      <a:pt x="133" y="208"/>
                      <a:pt x="131" y="208"/>
                    </a:cubicBezTo>
                    <a:moveTo>
                      <a:pt x="202" y="88"/>
                    </a:moveTo>
                    <a:cubicBezTo>
                      <a:pt x="139" y="88"/>
                      <a:pt x="88" y="139"/>
                      <a:pt x="88" y="203"/>
                    </a:cubicBezTo>
                    <a:cubicBezTo>
                      <a:pt x="88" y="266"/>
                      <a:pt x="139" y="317"/>
                      <a:pt x="202" y="317"/>
                    </a:cubicBezTo>
                    <a:cubicBezTo>
                      <a:pt x="265" y="317"/>
                      <a:pt x="316" y="266"/>
                      <a:pt x="316" y="203"/>
                    </a:cubicBezTo>
                    <a:cubicBezTo>
                      <a:pt x="316" y="139"/>
                      <a:pt x="265" y="88"/>
                      <a:pt x="202" y="88"/>
                    </a:cubicBezTo>
                    <a:moveTo>
                      <a:pt x="47" y="72"/>
                    </a:moveTo>
                    <a:cubicBezTo>
                      <a:pt x="19" y="105"/>
                      <a:pt x="2" y="148"/>
                      <a:pt x="0" y="194"/>
                    </a:cubicBezTo>
                    <a:cubicBezTo>
                      <a:pt x="69" y="194"/>
                      <a:pt x="69" y="194"/>
                      <a:pt x="69" y="194"/>
                    </a:cubicBezTo>
                    <a:cubicBezTo>
                      <a:pt x="70" y="166"/>
                      <a:pt x="80" y="141"/>
                      <a:pt x="96" y="121"/>
                    </a:cubicBezTo>
                    <a:cubicBezTo>
                      <a:pt x="47" y="72"/>
                      <a:pt x="47" y="72"/>
                      <a:pt x="47" y="72"/>
                    </a:cubicBezTo>
                    <a:moveTo>
                      <a:pt x="356" y="72"/>
                    </a:moveTo>
                    <a:cubicBezTo>
                      <a:pt x="308" y="121"/>
                      <a:pt x="308" y="121"/>
                      <a:pt x="308" y="121"/>
                    </a:cubicBezTo>
                    <a:cubicBezTo>
                      <a:pt x="323" y="141"/>
                      <a:pt x="333" y="166"/>
                      <a:pt x="335" y="194"/>
                    </a:cubicBezTo>
                    <a:cubicBezTo>
                      <a:pt x="404" y="194"/>
                      <a:pt x="404" y="194"/>
                      <a:pt x="404" y="194"/>
                    </a:cubicBezTo>
                    <a:cubicBezTo>
                      <a:pt x="402" y="148"/>
                      <a:pt x="384" y="105"/>
                      <a:pt x="356" y="72"/>
                    </a:cubicBezTo>
                    <a:moveTo>
                      <a:pt x="188" y="0"/>
                    </a:moveTo>
                    <a:cubicBezTo>
                      <a:pt x="141" y="4"/>
                      <a:pt x="99" y="23"/>
                      <a:pt x="66" y="52"/>
                    </a:cubicBezTo>
                    <a:cubicBezTo>
                      <a:pt x="115" y="101"/>
                      <a:pt x="115" y="101"/>
                      <a:pt x="115" y="101"/>
                    </a:cubicBezTo>
                    <a:cubicBezTo>
                      <a:pt x="135" y="84"/>
                      <a:pt x="160" y="72"/>
                      <a:pt x="188" y="69"/>
                    </a:cubicBezTo>
                    <a:cubicBezTo>
                      <a:pt x="188" y="0"/>
                      <a:pt x="188" y="0"/>
                      <a:pt x="188" y="0"/>
                    </a:cubicBezTo>
                    <a:moveTo>
                      <a:pt x="216" y="0"/>
                    </a:moveTo>
                    <a:cubicBezTo>
                      <a:pt x="216" y="69"/>
                      <a:pt x="216" y="69"/>
                      <a:pt x="216" y="69"/>
                    </a:cubicBezTo>
                    <a:cubicBezTo>
                      <a:pt x="243" y="72"/>
                      <a:pt x="269" y="84"/>
                      <a:pt x="289" y="101"/>
                    </a:cubicBezTo>
                    <a:cubicBezTo>
                      <a:pt x="337" y="52"/>
                      <a:pt x="337" y="52"/>
                      <a:pt x="337" y="52"/>
                    </a:cubicBezTo>
                    <a:cubicBezTo>
                      <a:pt x="305" y="23"/>
                      <a:pt x="262" y="4"/>
                      <a:pt x="216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27">
                <a:extLst>
                  <a:ext uri="{FF2B5EF4-FFF2-40B4-BE49-F238E27FC236}">
                    <a16:creationId xmlns:a16="http://schemas.microsoft.com/office/drawing/2014/main" id="{03FDA382-E0C7-282E-2B93-F6F12D1EA5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66159" y="3519097"/>
                <a:ext cx="645320" cy="370027"/>
              </a:xfrm>
              <a:custGeom>
                <a:avLst/>
                <a:gdLst>
                  <a:gd name="T0" fmla="*/ 256 w 337"/>
                  <a:gd name="T1" fmla="*/ 106 h 193"/>
                  <a:gd name="T2" fmla="*/ 241 w 337"/>
                  <a:gd name="T3" fmla="*/ 120 h 193"/>
                  <a:gd name="T4" fmla="*/ 256 w 337"/>
                  <a:gd name="T5" fmla="*/ 144 h 193"/>
                  <a:gd name="T6" fmla="*/ 256 w 337"/>
                  <a:gd name="T7" fmla="*/ 106 h 193"/>
                  <a:gd name="T8" fmla="*/ 290 w 337"/>
                  <a:gd name="T9" fmla="*/ 71 h 193"/>
                  <a:gd name="T10" fmla="*/ 256 w 337"/>
                  <a:gd name="T11" fmla="*/ 106 h 193"/>
                  <a:gd name="T12" fmla="*/ 256 w 337"/>
                  <a:gd name="T13" fmla="*/ 144 h 193"/>
                  <a:gd name="T14" fmla="*/ 269 w 337"/>
                  <a:gd name="T15" fmla="*/ 193 h 193"/>
                  <a:gd name="T16" fmla="*/ 337 w 337"/>
                  <a:gd name="T17" fmla="*/ 193 h 193"/>
                  <a:gd name="T18" fmla="*/ 290 w 337"/>
                  <a:gd name="T19" fmla="*/ 71 h 193"/>
                  <a:gd name="T20" fmla="*/ 122 w 337"/>
                  <a:gd name="T21" fmla="*/ 0 h 193"/>
                  <a:gd name="T22" fmla="*/ 0 w 337"/>
                  <a:gd name="T23" fmla="*/ 52 h 193"/>
                  <a:gd name="T24" fmla="*/ 48 w 337"/>
                  <a:gd name="T25" fmla="*/ 100 h 193"/>
                  <a:gd name="T26" fmla="*/ 122 w 337"/>
                  <a:gd name="T27" fmla="*/ 69 h 193"/>
                  <a:gd name="T28" fmla="*/ 122 w 337"/>
                  <a:gd name="T2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7" h="193">
                    <a:moveTo>
                      <a:pt x="256" y="106"/>
                    </a:moveTo>
                    <a:cubicBezTo>
                      <a:pt x="241" y="120"/>
                      <a:pt x="241" y="120"/>
                      <a:pt x="241" y="120"/>
                    </a:cubicBezTo>
                    <a:cubicBezTo>
                      <a:pt x="247" y="128"/>
                      <a:pt x="252" y="136"/>
                      <a:pt x="256" y="144"/>
                    </a:cubicBezTo>
                    <a:cubicBezTo>
                      <a:pt x="256" y="106"/>
                      <a:pt x="256" y="106"/>
                      <a:pt x="256" y="106"/>
                    </a:cubicBezTo>
                    <a:moveTo>
                      <a:pt x="290" y="71"/>
                    </a:moveTo>
                    <a:cubicBezTo>
                      <a:pt x="256" y="106"/>
                      <a:pt x="256" y="106"/>
                      <a:pt x="256" y="106"/>
                    </a:cubicBezTo>
                    <a:cubicBezTo>
                      <a:pt x="256" y="144"/>
                      <a:pt x="256" y="144"/>
                      <a:pt x="256" y="144"/>
                    </a:cubicBezTo>
                    <a:cubicBezTo>
                      <a:pt x="263" y="159"/>
                      <a:pt x="268" y="176"/>
                      <a:pt x="269" y="193"/>
                    </a:cubicBezTo>
                    <a:cubicBezTo>
                      <a:pt x="337" y="193"/>
                      <a:pt x="337" y="193"/>
                      <a:pt x="337" y="193"/>
                    </a:cubicBezTo>
                    <a:cubicBezTo>
                      <a:pt x="335" y="147"/>
                      <a:pt x="318" y="105"/>
                      <a:pt x="290" y="71"/>
                    </a:cubicBezTo>
                    <a:moveTo>
                      <a:pt x="122" y="0"/>
                    </a:moveTo>
                    <a:cubicBezTo>
                      <a:pt x="75" y="3"/>
                      <a:pt x="33" y="22"/>
                      <a:pt x="0" y="52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69" y="83"/>
                      <a:pt x="94" y="72"/>
                      <a:pt x="122" y="69"/>
                    </a:cubicBezTo>
                    <a:cubicBezTo>
                      <a:pt x="122" y="0"/>
                      <a:pt x="122" y="0"/>
                      <a:pt x="122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30">
                <a:extLst>
                  <a:ext uri="{FF2B5EF4-FFF2-40B4-BE49-F238E27FC236}">
                    <a16:creationId xmlns:a16="http://schemas.microsoft.com/office/drawing/2014/main" id="{59BD2A2E-4599-8C00-998C-0D9A72BB0F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68997" y="3655125"/>
                <a:ext cx="742482" cy="511721"/>
              </a:xfrm>
              <a:custGeom>
                <a:avLst/>
                <a:gdLst>
                  <a:gd name="T0" fmla="*/ 307 w 388"/>
                  <a:gd name="T1" fmla="*/ 189 h 267"/>
                  <a:gd name="T2" fmla="*/ 288 w 388"/>
                  <a:gd name="T3" fmla="*/ 218 h 267"/>
                  <a:gd name="T4" fmla="*/ 307 w 388"/>
                  <a:gd name="T5" fmla="*/ 237 h 267"/>
                  <a:gd name="T6" fmla="*/ 307 w 388"/>
                  <a:gd name="T7" fmla="*/ 189 h 267"/>
                  <a:gd name="T8" fmla="*/ 388 w 388"/>
                  <a:gd name="T9" fmla="*/ 150 h 267"/>
                  <a:gd name="T10" fmla="*/ 319 w 388"/>
                  <a:gd name="T11" fmla="*/ 150 h 267"/>
                  <a:gd name="T12" fmla="*/ 307 w 388"/>
                  <a:gd name="T13" fmla="*/ 189 h 267"/>
                  <a:gd name="T14" fmla="*/ 307 w 388"/>
                  <a:gd name="T15" fmla="*/ 237 h 267"/>
                  <a:gd name="T16" fmla="*/ 336 w 388"/>
                  <a:gd name="T17" fmla="*/ 267 h 267"/>
                  <a:gd name="T18" fmla="*/ 388 w 388"/>
                  <a:gd name="T19" fmla="*/ 150 h 267"/>
                  <a:gd name="T20" fmla="*/ 186 w 388"/>
                  <a:gd name="T21" fmla="*/ 75 h 267"/>
                  <a:gd name="T22" fmla="*/ 131 w 388"/>
                  <a:gd name="T23" fmla="*/ 131 h 267"/>
                  <a:gd name="T24" fmla="*/ 186 w 388"/>
                  <a:gd name="T25" fmla="*/ 186 h 267"/>
                  <a:gd name="T26" fmla="*/ 242 w 388"/>
                  <a:gd name="T27" fmla="*/ 131 h 267"/>
                  <a:gd name="T28" fmla="*/ 186 w 388"/>
                  <a:gd name="T29" fmla="*/ 75 h 267"/>
                  <a:gd name="T30" fmla="*/ 32 w 388"/>
                  <a:gd name="T31" fmla="*/ 0 h 267"/>
                  <a:gd name="T32" fmla="*/ 0 w 388"/>
                  <a:gd name="T33" fmla="*/ 52 h 267"/>
                  <a:gd name="T34" fmla="*/ 15 w 388"/>
                  <a:gd name="T35" fmla="*/ 78 h 267"/>
                  <a:gd name="T36" fmla="*/ 29 w 388"/>
                  <a:gd name="T37" fmla="*/ 103 h 267"/>
                  <a:gd name="T38" fmla="*/ 29 w 388"/>
                  <a:gd name="T39" fmla="*/ 103 h 267"/>
                  <a:gd name="T40" fmla="*/ 33 w 388"/>
                  <a:gd name="T41" fmla="*/ 112 h 267"/>
                  <a:gd name="T42" fmla="*/ 24 w 388"/>
                  <a:gd name="T43" fmla="*/ 122 h 267"/>
                  <a:gd name="T44" fmla="*/ 53 w 388"/>
                  <a:gd name="T45" fmla="*/ 122 h 267"/>
                  <a:gd name="T46" fmla="*/ 81 w 388"/>
                  <a:gd name="T47" fmla="*/ 49 h 267"/>
                  <a:gd name="T48" fmla="*/ 32 w 388"/>
                  <a:gd name="T49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8" h="267">
                    <a:moveTo>
                      <a:pt x="307" y="189"/>
                    </a:moveTo>
                    <a:cubicBezTo>
                      <a:pt x="302" y="199"/>
                      <a:pt x="295" y="209"/>
                      <a:pt x="288" y="218"/>
                    </a:cubicBezTo>
                    <a:cubicBezTo>
                      <a:pt x="307" y="237"/>
                      <a:pt x="307" y="237"/>
                      <a:pt x="307" y="237"/>
                    </a:cubicBezTo>
                    <a:cubicBezTo>
                      <a:pt x="307" y="189"/>
                      <a:pt x="307" y="189"/>
                      <a:pt x="307" y="189"/>
                    </a:cubicBezTo>
                    <a:moveTo>
                      <a:pt x="388" y="150"/>
                    </a:moveTo>
                    <a:cubicBezTo>
                      <a:pt x="319" y="150"/>
                      <a:pt x="319" y="150"/>
                      <a:pt x="319" y="150"/>
                    </a:cubicBezTo>
                    <a:cubicBezTo>
                      <a:pt x="317" y="163"/>
                      <a:pt x="313" y="176"/>
                      <a:pt x="307" y="189"/>
                    </a:cubicBezTo>
                    <a:cubicBezTo>
                      <a:pt x="307" y="237"/>
                      <a:pt x="307" y="237"/>
                      <a:pt x="307" y="237"/>
                    </a:cubicBezTo>
                    <a:cubicBezTo>
                      <a:pt x="336" y="267"/>
                      <a:pt x="336" y="267"/>
                      <a:pt x="336" y="267"/>
                    </a:cubicBezTo>
                    <a:cubicBezTo>
                      <a:pt x="365" y="235"/>
                      <a:pt x="384" y="195"/>
                      <a:pt x="388" y="150"/>
                    </a:cubicBezTo>
                    <a:moveTo>
                      <a:pt x="186" y="75"/>
                    </a:moveTo>
                    <a:cubicBezTo>
                      <a:pt x="156" y="75"/>
                      <a:pt x="131" y="100"/>
                      <a:pt x="131" y="131"/>
                    </a:cubicBezTo>
                    <a:cubicBezTo>
                      <a:pt x="131" y="162"/>
                      <a:pt x="156" y="186"/>
                      <a:pt x="186" y="186"/>
                    </a:cubicBezTo>
                    <a:cubicBezTo>
                      <a:pt x="217" y="186"/>
                      <a:pt x="242" y="162"/>
                      <a:pt x="242" y="131"/>
                    </a:cubicBezTo>
                    <a:cubicBezTo>
                      <a:pt x="242" y="100"/>
                      <a:pt x="217" y="75"/>
                      <a:pt x="186" y="75"/>
                    </a:cubicBezTo>
                    <a:moveTo>
                      <a:pt x="32" y="0"/>
                    </a:moveTo>
                    <a:cubicBezTo>
                      <a:pt x="19" y="16"/>
                      <a:pt x="8" y="33"/>
                      <a:pt x="0" y="52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29" y="103"/>
                      <a:pt x="29" y="103"/>
                      <a:pt x="29" y="103"/>
                    </a:cubicBezTo>
                    <a:cubicBezTo>
                      <a:pt x="29" y="103"/>
                      <a:pt x="29" y="103"/>
                      <a:pt x="29" y="103"/>
                    </a:cubicBezTo>
                    <a:cubicBezTo>
                      <a:pt x="33" y="112"/>
                      <a:pt x="33" y="112"/>
                      <a:pt x="33" y="112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53" y="122"/>
                      <a:pt x="53" y="122"/>
                      <a:pt x="53" y="122"/>
                    </a:cubicBezTo>
                    <a:cubicBezTo>
                      <a:pt x="55" y="95"/>
                      <a:pt x="65" y="70"/>
                      <a:pt x="81" y="49"/>
                    </a:cubicBez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33">
                <a:extLst>
                  <a:ext uri="{FF2B5EF4-FFF2-40B4-BE49-F238E27FC236}">
                    <a16:creationId xmlns:a16="http://schemas.microsoft.com/office/drawing/2014/main" id="{6E39D6AA-A6F1-8DC2-F5AD-D0465EEB93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43896" y="3942563"/>
                <a:ext cx="631555" cy="350594"/>
              </a:xfrm>
              <a:custGeom>
                <a:avLst/>
                <a:gdLst>
                  <a:gd name="T0" fmla="*/ 320 w 330"/>
                  <a:gd name="T1" fmla="*/ 126 h 183"/>
                  <a:gd name="T2" fmla="*/ 320 w 330"/>
                  <a:gd name="T3" fmla="*/ 144 h 183"/>
                  <a:gd name="T4" fmla="*/ 330 w 330"/>
                  <a:gd name="T5" fmla="*/ 136 h 183"/>
                  <a:gd name="T6" fmla="*/ 320 w 330"/>
                  <a:gd name="T7" fmla="*/ 126 h 183"/>
                  <a:gd name="T8" fmla="*/ 281 w 330"/>
                  <a:gd name="T9" fmla="*/ 87 h 183"/>
                  <a:gd name="T10" fmla="*/ 213 w 330"/>
                  <a:gd name="T11" fmla="*/ 114 h 183"/>
                  <a:gd name="T12" fmla="*/ 213 w 330"/>
                  <a:gd name="T13" fmla="*/ 183 h 183"/>
                  <a:gd name="T14" fmla="*/ 320 w 330"/>
                  <a:gd name="T15" fmla="*/ 144 h 183"/>
                  <a:gd name="T16" fmla="*/ 320 w 330"/>
                  <a:gd name="T17" fmla="*/ 126 h 183"/>
                  <a:gd name="T18" fmla="*/ 281 w 330"/>
                  <a:gd name="T19" fmla="*/ 87 h 183"/>
                  <a:gd name="T20" fmla="*/ 67 w 330"/>
                  <a:gd name="T21" fmla="*/ 0 h 183"/>
                  <a:gd name="T22" fmla="*/ 10 w 330"/>
                  <a:gd name="T23" fmla="*/ 0 h 183"/>
                  <a:gd name="T24" fmla="*/ 0 w 330"/>
                  <a:gd name="T25" fmla="*/ 11 h 183"/>
                  <a:gd name="T26" fmla="*/ 21 w 330"/>
                  <a:gd name="T27" fmla="*/ 76 h 183"/>
                  <a:gd name="T28" fmla="*/ 74 w 330"/>
                  <a:gd name="T29" fmla="*/ 92 h 183"/>
                  <a:gd name="T30" fmla="*/ 98 w 330"/>
                  <a:gd name="T31" fmla="*/ 68 h 183"/>
                  <a:gd name="T32" fmla="*/ 67 w 330"/>
                  <a:gd name="T33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0" h="183">
                    <a:moveTo>
                      <a:pt x="320" y="126"/>
                    </a:moveTo>
                    <a:cubicBezTo>
                      <a:pt x="320" y="144"/>
                      <a:pt x="320" y="144"/>
                      <a:pt x="320" y="144"/>
                    </a:cubicBezTo>
                    <a:cubicBezTo>
                      <a:pt x="323" y="141"/>
                      <a:pt x="326" y="139"/>
                      <a:pt x="330" y="136"/>
                    </a:cubicBezTo>
                    <a:cubicBezTo>
                      <a:pt x="320" y="126"/>
                      <a:pt x="320" y="126"/>
                      <a:pt x="320" y="126"/>
                    </a:cubicBezTo>
                    <a:moveTo>
                      <a:pt x="281" y="87"/>
                    </a:moveTo>
                    <a:cubicBezTo>
                      <a:pt x="262" y="102"/>
                      <a:pt x="239" y="112"/>
                      <a:pt x="213" y="114"/>
                    </a:cubicBezTo>
                    <a:cubicBezTo>
                      <a:pt x="213" y="183"/>
                      <a:pt x="213" y="183"/>
                      <a:pt x="213" y="183"/>
                    </a:cubicBezTo>
                    <a:cubicBezTo>
                      <a:pt x="253" y="180"/>
                      <a:pt x="290" y="166"/>
                      <a:pt x="320" y="144"/>
                    </a:cubicBezTo>
                    <a:cubicBezTo>
                      <a:pt x="320" y="126"/>
                      <a:pt x="320" y="126"/>
                      <a:pt x="320" y="126"/>
                    </a:cubicBezTo>
                    <a:cubicBezTo>
                      <a:pt x="281" y="87"/>
                      <a:pt x="281" y="87"/>
                      <a:pt x="281" y="87"/>
                    </a:cubicBezTo>
                    <a:moveTo>
                      <a:pt x="67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34"/>
                      <a:pt x="10" y="56"/>
                      <a:pt x="21" y="76"/>
                    </a:cubicBezTo>
                    <a:cubicBezTo>
                      <a:pt x="74" y="92"/>
                      <a:pt x="74" y="92"/>
                      <a:pt x="74" y="92"/>
                    </a:cubicBezTo>
                    <a:cubicBezTo>
                      <a:pt x="98" y="68"/>
                      <a:pt x="98" y="68"/>
                      <a:pt x="98" y="68"/>
                    </a:cubicBezTo>
                    <a:cubicBezTo>
                      <a:pt x="82" y="49"/>
                      <a:pt x="71" y="26"/>
                      <a:pt x="67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36">
                <a:extLst>
                  <a:ext uri="{FF2B5EF4-FFF2-40B4-BE49-F238E27FC236}">
                    <a16:creationId xmlns:a16="http://schemas.microsoft.com/office/drawing/2014/main" id="{EB582777-BFC0-0B6E-97CD-A98E3BAC8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6927" y="4109359"/>
                <a:ext cx="203231" cy="183799"/>
              </a:xfrm>
              <a:custGeom>
                <a:avLst/>
                <a:gdLst>
                  <a:gd name="T0" fmla="*/ 38 w 106"/>
                  <a:gd name="T1" fmla="*/ 0 h 96"/>
                  <a:gd name="T2" fmla="*/ 1 w 106"/>
                  <a:gd name="T3" fmla="*/ 38 h 96"/>
                  <a:gd name="T4" fmla="*/ 0 w 106"/>
                  <a:gd name="T5" fmla="*/ 57 h 96"/>
                  <a:gd name="T6" fmla="*/ 106 w 106"/>
                  <a:gd name="T7" fmla="*/ 96 h 96"/>
                  <a:gd name="T8" fmla="*/ 106 w 106"/>
                  <a:gd name="T9" fmla="*/ 27 h 96"/>
                  <a:gd name="T10" fmla="*/ 38 w 106"/>
                  <a:gd name="T11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" h="96">
                    <a:moveTo>
                      <a:pt x="38" y="0"/>
                    </a:moveTo>
                    <a:cubicBezTo>
                      <a:pt x="1" y="38"/>
                      <a:pt x="1" y="38"/>
                      <a:pt x="1" y="38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30" y="79"/>
                      <a:pt x="66" y="93"/>
                      <a:pt x="106" y="96"/>
                    </a:cubicBezTo>
                    <a:cubicBezTo>
                      <a:pt x="106" y="27"/>
                      <a:pt x="106" y="27"/>
                      <a:pt x="106" y="27"/>
                    </a:cubicBezTo>
                    <a:cubicBezTo>
                      <a:pt x="80" y="25"/>
                      <a:pt x="57" y="15"/>
                      <a:pt x="38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37">
                <a:extLst>
                  <a:ext uri="{FF2B5EF4-FFF2-40B4-BE49-F238E27FC236}">
                    <a16:creationId xmlns:a16="http://schemas.microsoft.com/office/drawing/2014/main" id="{875AF6ED-C2D4-F25B-F2EB-13CDB2033B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1452" y="3647838"/>
                <a:ext cx="227522" cy="123882"/>
              </a:xfrm>
              <a:custGeom>
                <a:avLst/>
                <a:gdLst>
                  <a:gd name="T0" fmla="*/ 104 w 119"/>
                  <a:gd name="T1" fmla="*/ 33 h 65"/>
                  <a:gd name="T2" fmla="*/ 102 w 119"/>
                  <a:gd name="T3" fmla="*/ 34 h 65"/>
                  <a:gd name="T4" fmla="*/ 100 w 119"/>
                  <a:gd name="T5" fmla="*/ 35 h 65"/>
                  <a:gd name="T6" fmla="*/ 96 w 119"/>
                  <a:gd name="T7" fmla="*/ 36 h 65"/>
                  <a:gd name="T8" fmla="*/ 92 w 119"/>
                  <a:gd name="T9" fmla="*/ 34 h 65"/>
                  <a:gd name="T10" fmla="*/ 90 w 119"/>
                  <a:gd name="T11" fmla="*/ 34 h 65"/>
                  <a:gd name="T12" fmla="*/ 86 w 119"/>
                  <a:gd name="T13" fmla="*/ 50 h 65"/>
                  <a:gd name="T14" fmla="*/ 94 w 119"/>
                  <a:gd name="T15" fmla="*/ 65 h 65"/>
                  <a:gd name="T16" fmla="*/ 119 w 119"/>
                  <a:gd name="T17" fmla="*/ 60 h 65"/>
                  <a:gd name="T18" fmla="*/ 119 w 119"/>
                  <a:gd name="T19" fmla="*/ 59 h 65"/>
                  <a:gd name="T20" fmla="*/ 118 w 119"/>
                  <a:gd name="T21" fmla="*/ 56 h 65"/>
                  <a:gd name="T22" fmla="*/ 115 w 119"/>
                  <a:gd name="T23" fmla="*/ 53 h 65"/>
                  <a:gd name="T24" fmla="*/ 113 w 119"/>
                  <a:gd name="T25" fmla="*/ 53 h 65"/>
                  <a:gd name="T26" fmla="*/ 111 w 119"/>
                  <a:gd name="T27" fmla="*/ 54 h 65"/>
                  <a:gd name="T28" fmla="*/ 109 w 119"/>
                  <a:gd name="T29" fmla="*/ 55 h 65"/>
                  <a:gd name="T30" fmla="*/ 104 w 119"/>
                  <a:gd name="T31" fmla="*/ 52 h 65"/>
                  <a:gd name="T32" fmla="*/ 106 w 119"/>
                  <a:gd name="T33" fmla="*/ 43 h 65"/>
                  <a:gd name="T34" fmla="*/ 108 w 119"/>
                  <a:gd name="T35" fmla="*/ 43 h 65"/>
                  <a:gd name="T36" fmla="*/ 109 w 119"/>
                  <a:gd name="T37" fmla="*/ 37 h 65"/>
                  <a:gd name="T38" fmla="*/ 107 w 119"/>
                  <a:gd name="T39" fmla="*/ 34 h 65"/>
                  <a:gd name="T40" fmla="*/ 104 w 119"/>
                  <a:gd name="T41" fmla="*/ 33 h 65"/>
                  <a:gd name="T42" fmla="*/ 94 w 119"/>
                  <a:gd name="T43" fmla="*/ 19 h 65"/>
                  <a:gd name="T44" fmla="*/ 92 w 119"/>
                  <a:gd name="T45" fmla="*/ 27 h 65"/>
                  <a:gd name="T46" fmla="*/ 94 w 119"/>
                  <a:gd name="T47" fmla="*/ 25 h 65"/>
                  <a:gd name="T48" fmla="*/ 94 w 119"/>
                  <a:gd name="T49" fmla="*/ 19 h 65"/>
                  <a:gd name="T50" fmla="*/ 94 w 119"/>
                  <a:gd name="T51" fmla="*/ 19 h 65"/>
                  <a:gd name="T52" fmla="*/ 6 w 119"/>
                  <a:gd name="T53" fmla="*/ 6 h 65"/>
                  <a:gd name="T54" fmla="*/ 4 w 119"/>
                  <a:gd name="T55" fmla="*/ 6 h 65"/>
                  <a:gd name="T56" fmla="*/ 1 w 119"/>
                  <a:gd name="T57" fmla="*/ 8 h 65"/>
                  <a:gd name="T58" fmla="*/ 0 w 119"/>
                  <a:gd name="T59" fmla="*/ 8 h 65"/>
                  <a:gd name="T60" fmla="*/ 3 w 119"/>
                  <a:gd name="T61" fmla="*/ 16 h 65"/>
                  <a:gd name="T62" fmla="*/ 9 w 119"/>
                  <a:gd name="T63" fmla="*/ 17 h 65"/>
                  <a:gd name="T64" fmla="*/ 14 w 119"/>
                  <a:gd name="T65" fmla="*/ 18 h 65"/>
                  <a:gd name="T66" fmla="*/ 18 w 119"/>
                  <a:gd name="T67" fmla="*/ 14 h 65"/>
                  <a:gd name="T68" fmla="*/ 18 w 119"/>
                  <a:gd name="T69" fmla="*/ 14 h 65"/>
                  <a:gd name="T70" fmla="*/ 16 w 119"/>
                  <a:gd name="T71" fmla="*/ 15 h 65"/>
                  <a:gd name="T72" fmla="*/ 10 w 119"/>
                  <a:gd name="T73" fmla="*/ 10 h 65"/>
                  <a:gd name="T74" fmla="*/ 9 w 119"/>
                  <a:gd name="T75" fmla="*/ 9 h 65"/>
                  <a:gd name="T76" fmla="*/ 6 w 119"/>
                  <a:gd name="T77" fmla="*/ 6 h 65"/>
                  <a:gd name="T78" fmla="*/ 28 w 119"/>
                  <a:gd name="T79" fmla="*/ 0 h 65"/>
                  <a:gd name="T80" fmla="*/ 27 w 119"/>
                  <a:gd name="T81" fmla="*/ 0 h 65"/>
                  <a:gd name="T82" fmla="*/ 24 w 119"/>
                  <a:gd name="T83" fmla="*/ 0 h 65"/>
                  <a:gd name="T84" fmla="*/ 21 w 119"/>
                  <a:gd name="T85" fmla="*/ 5 h 65"/>
                  <a:gd name="T86" fmla="*/ 21 w 119"/>
                  <a:gd name="T87" fmla="*/ 7 h 65"/>
                  <a:gd name="T88" fmla="*/ 21 w 119"/>
                  <a:gd name="T89" fmla="*/ 12 h 65"/>
                  <a:gd name="T90" fmla="*/ 31 w 119"/>
                  <a:gd name="T91" fmla="*/ 2 h 65"/>
                  <a:gd name="T92" fmla="*/ 28 w 119"/>
                  <a:gd name="T9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9" h="65">
                    <a:moveTo>
                      <a:pt x="104" y="33"/>
                    </a:moveTo>
                    <a:cubicBezTo>
                      <a:pt x="103" y="33"/>
                      <a:pt x="103" y="33"/>
                      <a:pt x="102" y="34"/>
                    </a:cubicBezTo>
                    <a:cubicBezTo>
                      <a:pt x="100" y="35"/>
                      <a:pt x="100" y="35"/>
                      <a:pt x="100" y="35"/>
                    </a:cubicBezTo>
                    <a:cubicBezTo>
                      <a:pt x="99" y="36"/>
                      <a:pt x="98" y="36"/>
                      <a:pt x="96" y="36"/>
                    </a:cubicBezTo>
                    <a:cubicBezTo>
                      <a:pt x="95" y="36"/>
                      <a:pt x="93" y="36"/>
                      <a:pt x="92" y="34"/>
                    </a:cubicBezTo>
                    <a:cubicBezTo>
                      <a:pt x="91" y="34"/>
                      <a:pt x="90" y="34"/>
                      <a:pt x="90" y="34"/>
                    </a:cubicBezTo>
                    <a:cubicBezTo>
                      <a:pt x="86" y="50"/>
                      <a:pt x="86" y="50"/>
                      <a:pt x="86" y="50"/>
                    </a:cubicBezTo>
                    <a:cubicBezTo>
                      <a:pt x="89" y="54"/>
                      <a:pt x="92" y="60"/>
                      <a:pt x="94" y="65"/>
                    </a:cubicBezTo>
                    <a:cubicBezTo>
                      <a:pt x="119" y="60"/>
                      <a:pt x="119" y="60"/>
                      <a:pt x="119" y="60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19" y="58"/>
                      <a:pt x="118" y="57"/>
                      <a:pt x="118" y="56"/>
                    </a:cubicBezTo>
                    <a:cubicBezTo>
                      <a:pt x="118" y="54"/>
                      <a:pt x="116" y="53"/>
                      <a:pt x="115" y="53"/>
                    </a:cubicBezTo>
                    <a:cubicBezTo>
                      <a:pt x="114" y="53"/>
                      <a:pt x="113" y="53"/>
                      <a:pt x="113" y="53"/>
                    </a:cubicBezTo>
                    <a:cubicBezTo>
                      <a:pt x="111" y="54"/>
                      <a:pt x="111" y="54"/>
                      <a:pt x="111" y="54"/>
                    </a:cubicBezTo>
                    <a:cubicBezTo>
                      <a:pt x="110" y="55"/>
                      <a:pt x="110" y="55"/>
                      <a:pt x="109" y="55"/>
                    </a:cubicBezTo>
                    <a:cubicBezTo>
                      <a:pt x="107" y="55"/>
                      <a:pt x="105" y="54"/>
                      <a:pt x="104" y="52"/>
                    </a:cubicBezTo>
                    <a:cubicBezTo>
                      <a:pt x="102" y="49"/>
                      <a:pt x="103" y="45"/>
                      <a:pt x="106" y="43"/>
                    </a:cubicBezTo>
                    <a:cubicBezTo>
                      <a:pt x="108" y="43"/>
                      <a:pt x="108" y="43"/>
                      <a:pt x="108" y="43"/>
                    </a:cubicBezTo>
                    <a:cubicBezTo>
                      <a:pt x="110" y="42"/>
                      <a:pt x="110" y="39"/>
                      <a:pt x="109" y="37"/>
                    </a:cubicBezTo>
                    <a:cubicBezTo>
                      <a:pt x="109" y="36"/>
                      <a:pt x="108" y="35"/>
                      <a:pt x="107" y="34"/>
                    </a:cubicBezTo>
                    <a:cubicBezTo>
                      <a:pt x="107" y="33"/>
                      <a:pt x="105" y="33"/>
                      <a:pt x="104" y="33"/>
                    </a:cubicBezTo>
                    <a:moveTo>
                      <a:pt x="94" y="19"/>
                    </a:moveTo>
                    <a:cubicBezTo>
                      <a:pt x="92" y="27"/>
                      <a:pt x="92" y="27"/>
                      <a:pt x="92" y="27"/>
                    </a:cubicBezTo>
                    <a:cubicBezTo>
                      <a:pt x="94" y="25"/>
                      <a:pt x="94" y="25"/>
                      <a:pt x="94" y="25"/>
                    </a:cubicBezTo>
                    <a:cubicBezTo>
                      <a:pt x="95" y="23"/>
                      <a:pt x="95" y="21"/>
                      <a:pt x="94" y="19"/>
                    </a:cubicBezTo>
                    <a:cubicBezTo>
                      <a:pt x="94" y="19"/>
                      <a:pt x="94" y="19"/>
                      <a:pt x="94" y="19"/>
                    </a:cubicBezTo>
                    <a:moveTo>
                      <a:pt x="6" y="6"/>
                    </a:moveTo>
                    <a:cubicBezTo>
                      <a:pt x="5" y="6"/>
                      <a:pt x="5" y="6"/>
                      <a:pt x="4" y="6"/>
                    </a:cubicBezTo>
                    <a:cubicBezTo>
                      <a:pt x="3" y="7"/>
                      <a:pt x="2" y="7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7"/>
                      <a:pt x="7" y="17"/>
                      <a:pt x="9" y="17"/>
                    </a:cubicBezTo>
                    <a:cubicBezTo>
                      <a:pt x="11" y="18"/>
                      <a:pt x="12" y="18"/>
                      <a:pt x="14" y="18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4"/>
                      <a:pt x="17" y="15"/>
                      <a:pt x="16" y="15"/>
                    </a:cubicBezTo>
                    <a:cubicBezTo>
                      <a:pt x="13" y="15"/>
                      <a:pt x="11" y="13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7"/>
                      <a:pt x="7" y="6"/>
                      <a:pt x="6" y="6"/>
                    </a:cubicBezTo>
                    <a:moveTo>
                      <a:pt x="28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2" y="0"/>
                      <a:pt x="20" y="3"/>
                      <a:pt x="21" y="5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2" y="8"/>
                      <a:pt x="22" y="10"/>
                      <a:pt x="21" y="1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1"/>
                      <a:pt x="29" y="0"/>
                      <a:pt x="28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38">
                <a:extLst>
                  <a:ext uri="{FF2B5EF4-FFF2-40B4-BE49-F238E27FC236}">
                    <a16:creationId xmlns:a16="http://schemas.microsoft.com/office/drawing/2014/main" id="{2501906D-CC95-6313-EA97-78237B3E29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38736" y="3371735"/>
                <a:ext cx="757866" cy="327923"/>
              </a:xfrm>
              <a:custGeom>
                <a:avLst/>
                <a:gdLst>
                  <a:gd name="T0" fmla="*/ 24 w 396"/>
                  <a:gd name="T1" fmla="*/ 100 h 171"/>
                  <a:gd name="T2" fmla="*/ 0 w 396"/>
                  <a:gd name="T3" fmla="*/ 165 h 171"/>
                  <a:gd name="T4" fmla="*/ 26 w 396"/>
                  <a:gd name="T5" fmla="*/ 171 h 171"/>
                  <a:gd name="T6" fmla="*/ 37 w 396"/>
                  <a:gd name="T7" fmla="*/ 160 h 171"/>
                  <a:gd name="T8" fmla="*/ 24 w 396"/>
                  <a:gd name="T9" fmla="*/ 100 h 171"/>
                  <a:gd name="T10" fmla="*/ 44 w 396"/>
                  <a:gd name="T11" fmla="*/ 72 h 171"/>
                  <a:gd name="T12" fmla="*/ 30 w 396"/>
                  <a:gd name="T13" fmla="*/ 90 h 171"/>
                  <a:gd name="T14" fmla="*/ 50 w 396"/>
                  <a:gd name="T15" fmla="*/ 80 h 171"/>
                  <a:gd name="T16" fmla="*/ 51 w 396"/>
                  <a:gd name="T17" fmla="*/ 79 h 171"/>
                  <a:gd name="T18" fmla="*/ 44 w 396"/>
                  <a:gd name="T19" fmla="*/ 72 h 171"/>
                  <a:gd name="T20" fmla="*/ 353 w 396"/>
                  <a:gd name="T21" fmla="*/ 72 h 171"/>
                  <a:gd name="T22" fmla="*/ 345 w 396"/>
                  <a:gd name="T23" fmla="*/ 80 h 171"/>
                  <a:gd name="T24" fmla="*/ 359 w 396"/>
                  <a:gd name="T25" fmla="*/ 89 h 171"/>
                  <a:gd name="T26" fmla="*/ 359 w 396"/>
                  <a:gd name="T27" fmla="*/ 89 h 171"/>
                  <a:gd name="T28" fmla="*/ 365 w 396"/>
                  <a:gd name="T29" fmla="*/ 93 h 171"/>
                  <a:gd name="T30" fmla="*/ 348 w 396"/>
                  <a:gd name="T31" fmla="*/ 159 h 171"/>
                  <a:gd name="T32" fmla="*/ 358 w 396"/>
                  <a:gd name="T33" fmla="*/ 169 h 171"/>
                  <a:gd name="T34" fmla="*/ 396 w 396"/>
                  <a:gd name="T35" fmla="*/ 160 h 171"/>
                  <a:gd name="T36" fmla="*/ 353 w 396"/>
                  <a:gd name="T37" fmla="*/ 72 h 171"/>
                  <a:gd name="T38" fmla="*/ 185 w 396"/>
                  <a:gd name="T39" fmla="*/ 0 h 171"/>
                  <a:gd name="T40" fmla="*/ 63 w 396"/>
                  <a:gd name="T41" fmla="*/ 52 h 171"/>
                  <a:gd name="T42" fmla="*/ 76 w 396"/>
                  <a:gd name="T43" fmla="*/ 65 h 171"/>
                  <a:gd name="T44" fmla="*/ 79 w 396"/>
                  <a:gd name="T45" fmla="*/ 64 h 171"/>
                  <a:gd name="T46" fmla="*/ 115 w 396"/>
                  <a:gd name="T47" fmla="*/ 98 h 171"/>
                  <a:gd name="T48" fmla="*/ 150 w 396"/>
                  <a:gd name="T49" fmla="*/ 77 h 171"/>
                  <a:gd name="T50" fmla="*/ 161 w 396"/>
                  <a:gd name="T51" fmla="*/ 42 h 171"/>
                  <a:gd name="T52" fmla="*/ 167 w 396"/>
                  <a:gd name="T53" fmla="*/ 42 h 171"/>
                  <a:gd name="T54" fmla="*/ 168 w 396"/>
                  <a:gd name="T55" fmla="*/ 42 h 171"/>
                  <a:gd name="T56" fmla="*/ 184 w 396"/>
                  <a:gd name="T57" fmla="*/ 42 h 171"/>
                  <a:gd name="T58" fmla="*/ 185 w 396"/>
                  <a:gd name="T59" fmla="*/ 42 h 171"/>
                  <a:gd name="T60" fmla="*/ 185 w 396"/>
                  <a:gd name="T61" fmla="*/ 0 h 171"/>
                  <a:gd name="T62" fmla="*/ 212 w 396"/>
                  <a:gd name="T63" fmla="*/ 0 h 171"/>
                  <a:gd name="T64" fmla="*/ 212 w 396"/>
                  <a:gd name="T65" fmla="*/ 42 h 171"/>
                  <a:gd name="T66" fmla="*/ 219 w 396"/>
                  <a:gd name="T67" fmla="*/ 42 h 171"/>
                  <a:gd name="T68" fmla="*/ 219 w 396"/>
                  <a:gd name="T69" fmla="*/ 43 h 171"/>
                  <a:gd name="T70" fmla="*/ 225 w 396"/>
                  <a:gd name="T71" fmla="*/ 43 h 171"/>
                  <a:gd name="T72" fmla="*/ 234 w 396"/>
                  <a:gd name="T73" fmla="*/ 73 h 171"/>
                  <a:gd name="T74" fmla="*/ 274 w 396"/>
                  <a:gd name="T75" fmla="*/ 92 h 171"/>
                  <a:gd name="T76" fmla="*/ 310 w 396"/>
                  <a:gd name="T77" fmla="*/ 60 h 171"/>
                  <a:gd name="T78" fmla="*/ 315 w 396"/>
                  <a:gd name="T79" fmla="*/ 63 h 171"/>
                  <a:gd name="T80" fmla="*/ 316 w 396"/>
                  <a:gd name="T81" fmla="*/ 63 h 171"/>
                  <a:gd name="T82" fmla="*/ 320 w 396"/>
                  <a:gd name="T83" fmla="*/ 66 h 171"/>
                  <a:gd name="T84" fmla="*/ 334 w 396"/>
                  <a:gd name="T85" fmla="*/ 52 h 171"/>
                  <a:gd name="T86" fmla="*/ 212 w 396"/>
                  <a:gd name="T87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96" h="171">
                    <a:moveTo>
                      <a:pt x="24" y="100"/>
                    </a:moveTo>
                    <a:cubicBezTo>
                      <a:pt x="12" y="119"/>
                      <a:pt x="4" y="141"/>
                      <a:pt x="0" y="165"/>
                    </a:cubicBezTo>
                    <a:cubicBezTo>
                      <a:pt x="26" y="171"/>
                      <a:pt x="26" y="171"/>
                      <a:pt x="26" y="171"/>
                    </a:cubicBezTo>
                    <a:cubicBezTo>
                      <a:pt x="30" y="167"/>
                      <a:pt x="34" y="164"/>
                      <a:pt x="37" y="160"/>
                    </a:cubicBezTo>
                    <a:cubicBezTo>
                      <a:pt x="24" y="100"/>
                      <a:pt x="24" y="100"/>
                      <a:pt x="24" y="100"/>
                    </a:cubicBezTo>
                    <a:moveTo>
                      <a:pt x="44" y="72"/>
                    </a:moveTo>
                    <a:cubicBezTo>
                      <a:pt x="39" y="78"/>
                      <a:pt x="34" y="84"/>
                      <a:pt x="30" y="90"/>
                    </a:cubicBezTo>
                    <a:cubicBezTo>
                      <a:pt x="50" y="80"/>
                      <a:pt x="50" y="80"/>
                      <a:pt x="50" y="80"/>
                    </a:cubicBezTo>
                    <a:cubicBezTo>
                      <a:pt x="51" y="79"/>
                      <a:pt x="51" y="79"/>
                      <a:pt x="51" y="79"/>
                    </a:cubicBezTo>
                    <a:cubicBezTo>
                      <a:pt x="44" y="72"/>
                      <a:pt x="44" y="72"/>
                      <a:pt x="44" y="72"/>
                    </a:cubicBezTo>
                    <a:moveTo>
                      <a:pt x="353" y="72"/>
                    </a:moveTo>
                    <a:cubicBezTo>
                      <a:pt x="345" y="80"/>
                      <a:pt x="345" y="80"/>
                      <a:pt x="345" y="80"/>
                    </a:cubicBezTo>
                    <a:cubicBezTo>
                      <a:pt x="359" y="89"/>
                      <a:pt x="359" y="89"/>
                      <a:pt x="359" y="89"/>
                    </a:cubicBezTo>
                    <a:cubicBezTo>
                      <a:pt x="359" y="89"/>
                      <a:pt x="359" y="89"/>
                      <a:pt x="359" y="89"/>
                    </a:cubicBezTo>
                    <a:cubicBezTo>
                      <a:pt x="365" y="93"/>
                      <a:pt x="365" y="93"/>
                      <a:pt x="365" y="93"/>
                    </a:cubicBezTo>
                    <a:cubicBezTo>
                      <a:pt x="348" y="159"/>
                      <a:pt x="348" y="159"/>
                      <a:pt x="348" y="159"/>
                    </a:cubicBezTo>
                    <a:cubicBezTo>
                      <a:pt x="351" y="162"/>
                      <a:pt x="355" y="166"/>
                      <a:pt x="358" y="169"/>
                    </a:cubicBezTo>
                    <a:cubicBezTo>
                      <a:pt x="396" y="160"/>
                      <a:pt x="396" y="160"/>
                      <a:pt x="396" y="160"/>
                    </a:cubicBezTo>
                    <a:cubicBezTo>
                      <a:pt x="389" y="127"/>
                      <a:pt x="374" y="97"/>
                      <a:pt x="353" y="72"/>
                    </a:cubicBezTo>
                    <a:moveTo>
                      <a:pt x="185" y="0"/>
                    </a:moveTo>
                    <a:cubicBezTo>
                      <a:pt x="138" y="3"/>
                      <a:pt x="95" y="22"/>
                      <a:pt x="63" y="52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115" y="98"/>
                      <a:pt x="115" y="98"/>
                      <a:pt x="115" y="98"/>
                    </a:cubicBezTo>
                    <a:cubicBezTo>
                      <a:pt x="125" y="89"/>
                      <a:pt x="137" y="82"/>
                      <a:pt x="150" y="77"/>
                    </a:cubicBezTo>
                    <a:cubicBezTo>
                      <a:pt x="161" y="42"/>
                      <a:pt x="161" y="42"/>
                      <a:pt x="161" y="42"/>
                    </a:cubicBezTo>
                    <a:cubicBezTo>
                      <a:pt x="167" y="42"/>
                      <a:pt x="167" y="42"/>
                      <a:pt x="167" y="42"/>
                    </a:cubicBezTo>
                    <a:cubicBezTo>
                      <a:pt x="168" y="42"/>
                      <a:pt x="168" y="42"/>
                      <a:pt x="168" y="42"/>
                    </a:cubicBezTo>
                    <a:cubicBezTo>
                      <a:pt x="184" y="42"/>
                      <a:pt x="184" y="42"/>
                      <a:pt x="184" y="42"/>
                    </a:cubicBezTo>
                    <a:cubicBezTo>
                      <a:pt x="185" y="42"/>
                      <a:pt x="185" y="42"/>
                      <a:pt x="185" y="42"/>
                    </a:cubicBezTo>
                    <a:cubicBezTo>
                      <a:pt x="185" y="0"/>
                      <a:pt x="185" y="0"/>
                      <a:pt x="185" y="0"/>
                    </a:cubicBezTo>
                    <a:moveTo>
                      <a:pt x="212" y="0"/>
                    </a:moveTo>
                    <a:cubicBezTo>
                      <a:pt x="212" y="42"/>
                      <a:pt x="212" y="42"/>
                      <a:pt x="212" y="42"/>
                    </a:cubicBezTo>
                    <a:cubicBezTo>
                      <a:pt x="219" y="42"/>
                      <a:pt x="219" y="42"/>
                      <a:pt x="219" y="42"/>
                    </a:cubicBezTo>
                    <a:cubicBezTo>
                      <a:pt x="219" y="43"/>
                      <a:pt x="219" y="43"/>
                      <a:pt x="219" y="43"/>
                    </a:cubicBezTo>
                    <a:cubicBezTo>
                      <a:pt x="225" y="43"/>
                      <a:pt x="225" y="43"/>
                      <a:pt x="225" y="43"/>
                    </a:cubicBezTo>
                    <a:cubicBezTo>
                      <a:pt x="234" y="73"/>
                      <a:pt x="234" y="73"/>
                      <a:pt x="234" y="73"/>
                    </a:cubicBezTo>
                    <a:cubicBezTo>
                      <a:pt x="249" y="77"/>
                      <a:pt x="262" y="84"/>
                      <a:pt x="274" y="92"/>
                    </a:cubicBezTo>
                    <a:cubicBezTo>
                      <a:pt x="310" y="60"/>
                      <a:pt x="310" y="60"/>
                      <a:pt x="310" y="60"/>
                    </a:cubicBezTo>
                    <a:cubicBezTo>
                      <a:pt x="315" y="63"/>
                      <a:pt x="315" y="63"/>
                      <a:pt x="315" y="63"/>
                    </a:cubicBezTo>
                    <a:cubicBezTo>
                      <a:pt x="316" y="63"/>
                      <a:pt x="316" y="63"/>
                      <a:pt x="316" y="63"/>
                    </a:cubicBezTo>
                    <a:cubicBezTo>
                      <a:pt x="320" y="66"/>
                      <a:pt x="320" y="66"/>
                      <a:pt x="320" y="66"/>
                    </a:cubicBezTo>
                    <a:cubicBezTo>
                      <a:pt x="334" y="52"/>
                      <a:pt x="334" y="52"/>
                      <a:pt x="334" y="52"/>
                    </a:cubicBezTo>
                    <a:cubicBezTo>
                      <a:pt x="301" y="22"/>
                      <a:pt x="259" y="3"/>
                      <a:pt x="212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40">
                <a:extLst>
                  <a:ext uri="{FF2B5EF4-FFF2-40B4-BE49-F238E27FC236}">
                    <a16:creationId xmlns:a16="http://schemas.microsoft.com/office/drawing/2014/main" id="{04EAE00B-4DB1-2A5F-6A4F-CA5D222DE1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3612" y="4712574"/>
                <a:ext cx="430753" cy="424275"/>
              </a:xfrm>
              <a:custGeom>
                <a:avLst/>
                <a:gdLst>
                  <a:gd name="T0" fmla="*/ 114 w 225"/>
                  <a:gd name="T1" fmla="*/ 180 h 222"/>
                  <a:gd name="T2" fmla="*/ 75 w 225"/>
                  <a:gd name="T3" fmla="*/ 150 h 222"/>
                  <a:gd name="T4" fmla="*/ 152 w 225"/>
                  <a:gd name="T5" fmla="*/ 149 h 222"/>
                  <a:gd name="T6" fmla="*/ 113 w 225"/>
                  <a:gd name="T7" fmla="*/ 155 h 222"/>
                  <a:gd name="T8" fmla="*/ 93 w 225"/>
                  <a:gd name="T9" fmla="*/ 151 h 222"/>
                  <a:gd name="T10" fmla="*/ 119 w 225"/>
                  <a:gd name="T11" fmla="*/ 117 h 222"/>
                  <a:gd name="T12" fmla="*/ 52 w 225"/>
                  <a:gd name="T13" fmla="*/ 105 h 222"/>
                  <a:gd name="T14" fmla="*/ 174 w 225"/>
                  <a:gd name="T15" fmla="*/ 104 h 222"/>
                  <a:gd name="T16" fmla="*/ 70 w 225"/>
                  <a:gd name="T17" fmla="*/ 97 h 222"/>
                  <a:gd name="T18" fmla="*/ 155 w 225"/>
                  <a:gd name="T19" fmla="*/ 96 h 222"/>
                  <a:gd name="T20" fmla="*/ 92 w 225"/>
                  <a:gd name="T21" fmla="*/ 70 h 222"/>
                  <a:gd name="T22" fmla="*/ 119 w 225"/>
                  <a:gd name="T23" fmla="*/ 104 h 222"/>
                  <a:gd name="T24" fmla="*/ 113 w 225"/>
                  <a:gd name="T25" fmla="*/ 101 h 222"/>
                  <a:gd name="T26" fmla="*/ 74 w 225"/>
                  <a:gd name="T27" fmla="*/ 63 h 222"/>
                  <a:gd name="T28" fmla="*/ 151 w 225"/>
                  <a:gd name="T29" fmla="*/ 63 h 222"/>
                  <a:gd name="T30" fmla="*/ 112 w 225"/>
                  <a:gd name="T31" fmla="*/ 57 h 222"/>
                  <a:gd name="T32" fmla="*/ 123 w 225"/>
                  <a:gd name="T33" fmla="*/ 0 h 222"/>
                  <a:gd name="T34" fmla="*/ 102 w 225"/>
                  <a:gd name="T35" fmla="*/ 6 h 222"/>
                  <a:gd name="T36" fmla="*/ 89 w 225"/>
                  <a:gd name="T37" fmla="*/ 10 h 222"/>
                  <a:gd name="T38" fmla="*/ 68 w 225"/>
                  <a:gd name="T39" fmla="*/ 9 h 222"/>
                  <a:gd name="T40" fmla="*/ 59 w 225"/>
                  <a:gd name="T41" fmla="*/ 32 h 222"/>
                  <a:gd name="T42" fmla="*/ 39 w 225"/>
                  <a:gd name="T43" fmla="*/ 27 h 222"/>
                  <a:gd name="T44" fmla="*/ 33 w 225"/>
                  <a:gd name="T45" fmla="*/ 53 h 222"/>
                  <a:gd name="T46" fmla="*/ 16 w 225"/>
                  <a:gd name="T47" fmla="*/ 55 h 222"/>
                  <a:gd name="T48" fmla="*/ 14 w 225"/>
                  <a:gd name="T49" fmla="*/ 78 h 222"/>
                  <a:gd name="T50" fmla="*/ 8 w 225"/>
                  <a:gd name="T51" fmla="*/ 90 h 222"/>
                  <a:gd name="T52" fmla="*/ 6 w 225"/>
                  <a:gd name="T53" fmla="*/ 106 h 222"/>
                  <a:gd name="T54" fmla="*/ 5 w 225"/>
                  <a:gd name="T55" fmla="*/ 121 h 222"/>
                  <a:gd name="T56" fmla="*/ 11 w 225"/>
                  <a:gd name="T57" fmla="*/ 136 h 222"/>
                  <a:gd name="T58" fmla="*/ 13 w 225"/>
                  <a:gd name="T59" fmla="*/ 150 h 222"/>
                  <a:gd name="T60" fmla="*/ 20 w 225"/>
                  <a:gd name="T61" fmla="*/ 164 h 222"/>
                  <a:gd name="T62" fmla="*/ 30 w 225"/>
                  <a:gd name="T63" fmla="*/ 174 h 222"/>
                  <a:gd name="T64" fmla="*/ 39 w 225"/>
                  <a:gd name="T65" fmla="*/ 196 h 222"/>
                  <a:gd name="T66" fmla="*/ 58 w 225"/>
                  <a:gd name="T67" fmla="*/ 191 h 222"/>
                  <a:gd name="T68" fmla="*/ 70 w 225"/>
                  <a:gd name="T69" fmla="*/ 215 h 222"/>
                  <a:gd name="T70" fmla="*/ 86 w 225"/>
                  <a:gd name="T71" fmla="*/ 203 h 222"/>
                  <a:gd name="T72" fmla="*/ 101 w 225"/>
                  <a:gd name="T73" fmla="*/ 222 h 222"/>
                  <a:gd name="T74" fmla="*/ 123 w 225"/>
                  <a:gd name="T75" fmla="*/ 217 h 222"/>
                  <a:gd name="T76" fmla="*/ 136 w 225"/>
                  <a:gd name="T77" fmla="*/ 212 h 222"/>
                  <a:gd name="T78" fmla="*/ 157 w 225"/>
                  <a:gd name="T79" fmla="*/ 213 h 222"/>
                  <a:gd name="T80" fmla="*/ 165 w 225"/>
                  <a:gd name="T81" fmla="*/ 191 h 222"/>
                  <a:gd name="T82" fmla="*/ 186 w 225"/>
                  <a:gd name="T83" fmla="*/ 196 h 222"/>
                  <a:gd name="T84" fmla="*/ 192 w 225"/>
                  <a:gd name="T85" fmla="*/ 169 h 222"/>
                  <a:gd name="T86" fmla="*/ 209 w 225"/>
                  <a:gd name="T87" fmla="*/ 168 h 222"/>
                  <a:gd name="T88" fmla="*/ 208 w 225"/>
                  <a:gd name="T89" fmla="*/ 144 h 222"/>
                  <a:gd name="T90" fmla="*/ 217 w 225"/>
                  <a:gd name="T91" fmla="*/ 132 h 222"/>
                  <a:gd name="T92" fmla="*/ 219 w 225"/>
                  <a:gd name="T93" fmla="*/ 116 h 222"/>
                  <a:gd name="T94" fmla="*/ 219 w 225"/>
                  <a:gd name="T95" fmla="*/ 102 h 222"/>
                  <a:gd name="T96" fmla="*/ 214 w 225"/>
                  <a:gd name="T97" fmla="*/ 87 h 222"/>
                  <a:gd name="T98" fmla="*/ 212 w 225"/>
                  <a:gd name="T99" fmla="*/ 73 h 222"/>
                  <a:gd name="T100" fmla="*/ 205 w 225"/>
                  <a:gd name="T101" fmla="*/ 58 h 222"/>
                  <a:gd name="T102" fmla="*/ 195 w 225"/>
                  <a:gd name="T103" fmla="*/ 48 h 222"/>
                  <a:gd name="T104" fmla="*/ 186 w 225"/>
                  <a:gd name="T105" fmla="*/ 27 h 222"/>
                  <a:gd name="T106" fmla="*/ 167 w 225"/>
                  <a:gd name="T107" fmla="*/ 31 h 222"/>
                  <a:gd name="T108" fmla="*/ 155 w 225"/>
                  <a:gd name="T109" fmla="*/ 8 h 222"/>
                  <a:gd name="T110" fmla="*/ 137 w 225"/>
                  <a:gd name="T111" fmla="*/ 19 h 222"/>
                  <a:gd name="T112" fmla="*/ 123 w 225"/>
                  <a:gd name="T113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5" h="222">
                    <a:moveTo>
                      <a:pt x="114" y="180"/>
                    </a:moveTo>
                    <a:cubicBezTo>
                      <a:pt x="110" y="180"/>
                      <a:pt x="107" y="177"/>
                      <a:pt x="107" y="173"/>
                    </a:cubicBezTo>
                    <a:cubicBezTo>
                      <a:pt x="107" y="169"/>
                      <a:pt x="110" y="166"/>
                      <a:pt x="114" y="166"/>
                    </a:cubicBezTo>
                    <a:cubicBezTo>
                      <a:pt x="118" y="166"/>
                      <a:pt x="121" y="169"/>
                      <a:pt x="121" y="173"/>
                    </a:cubicBezTo>
                    <a:cubicBezTo>
                      <a:pt x="121" y="177"/>
                      <a:pt x="118" y="180"/>
                      <a:pt x="114" y="180"/>
                    </a:cubicBezTo>
                    <a:moveTo>
                      <a:pt x="70" y="163"/>
                    </a:moveTo>
                    <a:cubicBezTo>
                      <a:pt x="68" y="163"/>
                      <a:pt x="67" y="162"/>
                      <a:pt x="65" y="160"/>
                    </a:cubicBezTo>
                    <a:cubicBezTo>
                      <a:pt x="62" y="158"/>
                      <a:pt x="62" y="153"/>
                      <a:pt x="65" y="150"/>
                    </a:cubicBezTo>
                    <a:cubicBezTo>
                      <a:pt x="67" y="149"/>
                      <a:pt x="68" y="148"/>
                      <a:pt x="70" y="148"/>
                    </a:cubicBezTo>
                    <a:cubicBezTo>
                      <a:pt x="72" y="148"/>
                      <a:pt x="74" y="149"/>
                      <a:pt x="75" y="150"/>
                    </a:cubicBezTo>
                    <a:cubicBezTo>
                      <a:pt x="78" y="153"/>
                      <a:pt x="78" y="158"/>
                      <a:pt x="75" y="160"/>
                    </a:cubicBezTo>
                    <a:cubicBezTo>
                      <a:pt x="74" y="162"/>
                      <a:pt x="72" y="163"/>
                      <a:pt x="70" y="163"/>
                    </a:cubicBezTo>
                    <a:moveTo>
                      <a:pt x="157" y="162"/>
                    </a:moveTo>
                    <a:cubicBezTo>
                      <a:pt x="155" y="162"/>
                      <a:pt x="153" y="161"/>
                      <a:pt x="152" y="160"/>
                    </a:cubicBezTo>
                    <a:cubicBezTo>
                      <a:pt x="149" y="157"/>
                      <a:pt x="149" y="152"/>
                      <a:pt x="152" y="149"/>
                    </a:cubicBezTo>
                    <a:cubicBezTo>
                      <a:pt x="153" y="148"/>
                      <a:pt x="155" y="147"/>
                      <a:pt x="157" y="147"/>
                    </a:cubicBezTo>
                    <a:cubicBezTo>
                      <a:pt x="159" y="147"/>
                      <a:pt x="161" y="148"/>
                      <a:pt x="162" y="149"/>
                    </a:cubicBezTo>
                    <a:cubicBezTo>
                      <a:pt x="165" y="152"/>
                      <a:pt x="165" y="157"/>
                      <a:pt x="162" y="160"/>
                    </a:cubicBezTo>
                    <a:cubicBezTo>
                      <a:pt x="161" y="161"/>
                      <a:pt x="159" y="162"/>
                      <a:pt x="157" y="162"/>
                    </a:cubicBezTo>
                    <a:moveTo>
                      <a:pt x="113" y="155"/>
                    </a:moveTo>
                    <a:cubicBezTo>
                      <a:pt x="108" y="155"/>
                      <a:pt x="104" y="155"/>
                      <a:pt x="99" y="153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27" y="153"/>
                      <a:pt x="127" y="153"/>
                      <a:pt x="127" y="153"/>
                    </a:cubicBezTo>
                    <a:cubicBezTo>
                      <a:pt x="123" y="154"/>
                      <a:pt x="118" y="155"/>
                      <a:pt x="113" y="155"/>
                    </a:cubicBezTo>
                    <a:moveTo>
                      <a:pt x="93" y="151"/>
                    </a:moveTo>
                    <a:cubicBezTo>
                      <a:pt x="84" y="146"/>
                      <a:pt x="77" y="140"/>
                      <a:pt x="73" y="131"/>
                    </a:cubicBezTo>
                    <a:cubicBezTo>
                      <a:pt x="106" y="117"/>
                      <a:pt x="106" y="117"/>
                      <a:pt x="106" y="117"/>
                    </a:cubicBezTo>
                    <a:cubicBezTo>
                      <a:pt x="93" y="151"/>
                      <a:pt x="93" y="151"/>
                      <a:pt x="93" y="151"/>
                    </a:cubicBezTo>
                    <a:moveTo>
                      <a:pt x="134" y="150"/>
                    </a:moveTo>
                    <a:cubicBezTo>
                      <a:pt x="119" y="117"/>
                      <a:pt x="119" y="117"/>
                      <a:pt x="119" y="117"/>
                    </a:cubicBezTo>
                    <a:cubicBezTo>
                      <a:pt x="153" y="130"/>
                      <a:pt x="153" y="130"/>
                      <a:pt x="153" y="130"/>
                    </a:cubicBezTo>
                    <a:cubicBezTo>
                      <a:pt x="149" y="139"/>
                      <a:pt x="142" y="146"/>
                      <a:pt x="134" y="150"/>
                    </a:cubicBezTo>
                    <a:moveTo>
                      <a:pt x="52" y="119"/>
                    </a:moveTo>
                    <a:cubicBezTo>
                      <a:pt x="48" y="119"/>
                      <a:pt x="45" y="116"/>
                      <a:pt x="45" y="112"/>
                    </a:cubicBezTo>
                    <a:cubicBezTo>
                      <a:pt x="45" y="108"/>
                      <a:pt x="48" y="105"/>
                      <a:pt x="52" y="105"/>
                    </a:cubicBezTo>
                    <a:cubicBezTo>
                      <a:pt x="56" y="105"/>
                      <a:pt x="59" y="108"/>
                      <a:pt x="59" y="112"/>
                    </a:cubicBezTo>
                    <a:cubicBezTo>
                      <a:pt x="59" y="116"/>
                      <a:pt x="56" y="119"/>
                      <a:pt x="52" y="119"/>
                    </a:cubicBezTo>
                    <a:moveTo>
                      <a:pt x="174" y="118"/>
                    </a:moveTo>
                    <a:cubicBezTo>
                      <a:pt x="170" y="118"/>
                      <a:pt x="167" y="115"/>
                      <a:pt x="167" y="111"/>
                    </a:cubicBezTo>
                    <a:cubicBezTo>
                      <a:pt x="167" y="107"/>
                      <a:pt x="170" y="104"/>
                      <a:pt x="174" y="104"/>
                    </a:cubicBezTo>
                    <a:cubicBezTo>
                      <a:pt x="178" y="104"/>
                      <a:pt x="182" y="107"/>
                      <a:pt x="182" y="111"/>
                    </a:cubicBezTo>
                    <a:cubicBezTo>
                      <a:pt x="182" y="115"/>
                      <a:pt x="178" y="118"/>
                      <a:pt x="174" y="118"/>
                    </a:cubicBezTo>
                    <a:moveTo>
                      <a:pt x="70" y="125"/>
                    </a:moveTo>
                    <a:cubicBezTo>
                      <a:pt x="69" y="120"/>
                      <a:pt x="68" y="115"/>
                      <a:pt x="68" y="110"/>
                    </a:cubicBezTo>
                    <a:cubicBezTo>
                      <a:pt x="68" y="106"/>
                      <a:pt x="69" y="101"/>
                      <a:pt x="70" y="97"/>
                    </a:cubicBezTo>
                    <a:cubicBezTo>
                      <a:pt x="103" y="110"/>
                      <a:pt x="103" y="110"/>
                      <a:pt x="103" y="110"/>
                    </a:cubicBezTo>
                    <a:cubicBezTo>
                      <a:pt x="70" y="125"/>
                      <a:pt x="70" y="125"/>
                      <a:pt x="70" y="125"/>
                    </a:cubicBezTo>
                    <a:moveTo>
                      <a:pt x="156" y="123"/>
                    </a:moveTo>
                    <a:cubicBezTo>
                      <a:pt x="122" y="110"/>
                      <a:pt x="122" y="110"/>
                      <a:pt x="122" y="110"/>
                    </a:cubicBezTo>
                    <a:cubicBezTo>
                      <a:pt x="155" y="96"/>
                      <a:pt x="155" y="96"/>
                      <a:pt x="155" y="96"/>
                    </a:cubicBezTo>
                    <a:cubicBezTo>
                      <a:pt x="157" y="100"/>
                      <a:pt x="158" y="105"/>
                      <a:pt x="158" y="110"/>
                    </a:cubicBezTo>
                    <a:cubicBezTo>
                      <a:pt x="158" y="115"/>
                      <a:pt x="157" y="119"/>
                      <a:pt x="156" y="123"/>
                    </a:cubicBezTo>
                    <a:moveTo>
                      <a:pt x="106" y="104"/>
                    </a:moveTo>
                    <a:cubicBezTo>
                      <a:pt x="72" y="90"/>
                      <a:pt x="72" y="90"/>
                      <a:pt x="72" y="90"/>
                    </a:cubicBezTo>
                    <a:cubicBezTo>
                      <a:pt x="77" y="82"/>
                      <a:pt x="83" y="75"/>
                      <a:pt x="92" y="70"/>
                    </a:cubicBezTo>
                    <a:cubicBezTo>
                      <a:pt x="106" y="104"/>
                      <a:pt x="106" y="104"/>
                      <a:pt x="106" y="104"/>
                    </a:cubicBezTo>
                    <a:moveTo>
                      <a:pt x="119" y="104"/>
                    </a:moveTo>
                    <a:cubicBezTo>
                      <a:pt x="132" y="70"/>
                      <a:pt x="132" y="70"/>
                      <a:pt x="132" y="70"/>
                    </a:cubicBezTo>
                    <a:cubicBezTo>
                      <a:pt x="141" y="74"/>
                      <a:pt x="148" y="81"/>
                      <a:pt x="152" y="89"/>
                    </a:cubicBezTo>
                    <a:cubicBezTo>
                      <a:pt x="119" y="104"/>
                      <a:pt x="119" y="104"/>
                      <a:pt x="119" y="104"/>
                    </a:cubicBezTo>
                    <a:moveTo>
                      <a:pt x="113" y="101"/>
                    </a:moveTo>
                    <a:cubicBezTo>
                      <a:pt x="98" y="68"/>
                      <a:pt x="98" y="68"/>
                      <a:pt x="98" y="68"/>
                    </a:cubicBezTo>
                    <a:cubicBezTo>
                      <a:pt x="103" y="66"/>
                      <a:pt x="108" y="65"/>
                      <a:pt x="113" y="65"/>
                    </a:cubicBezTo>
                    <a:cubicBezTo>
                      <a:pt x="117" y="65"/>
                      <a:pt x="122" y="66"/>
                      <a:pt x="126" y="67"/>
                    </a:cubicBezTo>
                    <a:cubicBezTo>
                      <a:pt x="113" y="101"/>
                      <a:pt x="113" y="101"/>
                      <a:pt x="113" y="101"/>
                    </a:cubicBezTo>
                    <a:moveTo>
                      <a:pt x="69" y="76"/>
                    </a:moveTo>
                    <a:cubicBezTo>
                      <a:pt x="67" y="76"/>
                      <a:pt x="66" y="75"/>
                      <a:pt x="64" y="74"/>
                    </a:cubicBezTo>
                    <a:cubicBezTo>
                      <a:pt x="61" y="71"/>
                      <a:pt x="61" y="66"/>
                      <a:pt x="64" y="63"/>
                    </a:cubicBezTo>
                    <a:cubicBezTo>
                      <a:pt x="66" y="62"/>
                      <a:pt x="67" y="61"/>
                      <a:pt x="69" y="61"/>
                    </a:cubicBezTo>
                    <a:cubicBezTo>
                      <a:pt x="71" y="61"/>
                      <a:pt x="73" y="62"/>
                      <a:pt x="74" y="63"/>
                    </a:cubicBezTo>
                    <a:cubicBezTo>
                      <a:pt x="77" y="66"/>
                      <a:pt x="77" y="71"/>
                      <a:pt x="74" y="74"/>
                    </a:cubicBezTo>
                    <a:cubicBezTo>
                      <a:pt x="73" y="75"/>
                      <a:pt x="71" y="76"/>
                      <a:pt x="69" y="76"/>
                    </a:cubicBezTo>
                    <a:moveTo>
                      <a:pt x="156" y="75"/>
                    </a:moveTo>
                    <a:cubicBezTo>
                      <a:pt x="154" y="75"/>
                      <a:pt x="152" y="74"/>
                      <a:pt x="151" y="73"/>
                    </a:cubicBezTo>
                    <a:cubicBezTo>
                      <a:pt x="148" y="70"/>
                      <a:pt x="148" y="65"/>
                      <a:pt x="151" y="63"/>
                    </a:cubicBezTo>
                    <a:cubicBezTo>
                      <a:pt x="152" y="61"/>
                      <a:pt x="154" y="60"/>
                      <a:pt x="156" y="60"/>
                    </a:cubicBezTo>
                    <a:cubicBezTo>
                      <a:pt x="158" y="60"/>
                      <a:pt x="160" y="61"/>
                      <a:pt x="161" y="63"/>
                    </a:cubicBezTo>
                    <a:cubicBezTo>
                      <a:pt x="164" y="65"/>
                      <a:pt x="164" y="70"/>
                      <a:pt x="161" y="73"/>
                    </a:cubicBezTo>
                    <a:cubicBezTo>
                      <a:pt x="160" y="74"/>
                      <a:pt x="158" y="75"/>
                      <a:pt x="156" y="75"/>
                    </a:cubicBezTo>
                    <a:moveTo>
                      <a:pt x="112" y="57"/>
                    </a:moveTo>
                    <a:cubicBezTo>
                      <a:pt x="109" y="57"/>
                      <a:pt x="105" y="54"/>
                      <a:pt x="105" y="50"/>
                    </a:cubicBezTo>
                    <a:cubicBezTo>
                      <a:pt x="105" y="46"/>
                      <a:pt x="109" y="43"/>
                      <a:pt x="112" y="43"/>
                    </a:cubicBezTo>
                    <a:cubicBezTo>
                      <a:pt x="116" y="43"/>
                      <a:pt x="120" y="46"/>
                      <a:pt x="120" y="50"/>
                    </a:cubicBezTo>
                    <a:cubicBezTo>
                      <a:pt x="120" y="54"/>
                      <a:pt x="116" y="57"/>
                      <a:pt x="112" y="57"/>
                    </a:cubicBezTo>
                    <a:moveTo>
                      <a:pt x="123" y="0"/>
                    </a:moveTo>
                    <a:cubicBezTo>
                      <a:pt x="121" y="0"/>
                      <a:pt x="118" y="2"/>
                      <a:pt x="118" y="5"/>
                    </a:cubicBezTo>
                    <a:cubicBezTo>
                      <a:pt x="118" y="8"/>
                      <a:pt x="118" y="8"/>
                      <a:pt x="118" y="8"/>
                    </a:cubicBezTo>
                    <a:cubicBezTo>
                      <a:pt x="118" y="12"/>
                      <a:pt x="115" y="16"/>
                      <a:pt x="110" y="16"/>
                    </a:cubicBezTo>
                    <a:cubicBezTo>
                      <a:pt x="106" y="16"/>
                      <a:pt x="102" y="12"/>
                      <a:pt x="102" y="8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2" y="3"/>
                      <a:pt x="100" y="1"/>
                      <a:pt x="97" y="1"/>
                    </a:cubicBezTo>
                    <a:cubicBezTo>
                      <a:pt x="97" y="1"/>
                      <a:pt x="97" y="1"/>
                      <a:pt x="96" y="1"/>
                    </a:cubicBezTo>
                    <a:cubicBezTo>
                      <a:pt x="95" y="1"/>
                      <a:pt x="94" y="1"/>
                      <a:pt x="92" y="2"/>
                    </a:cubicBezTo>
                    <a:cubicBezTo>
                      <a:pt x="89" y="2"/>
                      <a:pt x="87" y="5"/>
                      <a:pt x="88" y="8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90" y="14"/>
                      <a:pt x="88" y="18"/>
                      <a:pt x="85" y="20"/>
                    </a:cubicBezTo>
                    <a:cubicBezTo>
                      <a:pt x="84" y="21"/>
                      <a:pt x="82" y="21"/>
                      <a:pt x="81" y="21"/>
                    </a:cubicBezTo>
                    <a:cubicBezTo>
                      <a:pt x="78" y="21"/>
                      <a:pt x="74" y="19"/>
                      <a:pt x="73" y="15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2" y="11"/>
                      <a:pt x="70" y="9"/>
                      <a:pt x="68" y="9"/>
                    </a:cubicBezTo>
                    <a:cubicBezTo>
                      <a:pt x="67" y="9"/>
                      <a:pt x="67" y="9"/>
                      <a:pt x="66" y="10"/>
                    </a:cubicBezTo>
                    <a:cubicBezTo>
                      <a:pt x="64" y="10"/>
                      <a:pt x="63" y="11"/>
                      <a:pt x="62" y="12"/>
                    </a:cubicBezTo>
                    <a:cubicBezTo>
                      <a:pt x="59" y="13"/>
                      <a:pt x="58" y="16"/>
                      <a:pt x="60" y="19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4" y="25"/>
                      <a:pt x="63" y="30"/>
                      <a:pt x="59" y="32"/>
                    </a:cubicBezTo>
                    <a:cubicBezTo>
                      <a:pt x="58" y="33"/>
                      <a:pt x="56" y="34"/>
                      <a:pt x="55" y="34"/>
                    </a:cubicBezTo>
                    <a:cubicBezTo>
                      <a:pt x="52" y="34"/>
                      <a:pt x="49" y="32"/>
                      <a:pt x="48" y="30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6" y="27"/>
                      <a:pt x="44" y="26"/>
                      <a:pt x="42" y="26"/>
                    </a:cubicBezTo>
                    <a:cubicBezTo>
                      <a:pt x="41" y="26"/>
                      <a:pt x="40" y="26"/>
                      <a:pt x="39" y="27"/>
                    </a:cubicBezTo>
                    <a:cubicBezTo>
                      <a:pt x="38" y="28"/>
                      <a:pt x="37" y="29"/>
                      <a:pt x="36" y="30"/>
                    </a:cubicBezTo>
                    <a:cubicBezTo>
                      <a:pt x="33" y="32"/>
                      <a:pt x="34" y="35"/>
                      <a:pt x="36" y="37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41" y="42"/>
                      <a:pt x="42" y="47"/>
                      <a:pt x="39" y="51"/>
                    </a:cubicBezTo>
                    <a:cubicBezTo>
                      <a:pt x="37" y="52"/>
                      <a:pt x="35" y="53"/>
                      <a:pt x="33" y="53"/>
                    </a:cubicBezTo>
                    <a:cubicBezTo>
                      <a:pt x="31" y="53"/>
                      <a:pt x="29" y="53"/>
                      <a:pt x="27" y="51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5" y="49"/>
                      <a:pt x="24" y="49"/>
                      <a:pt x="22" y="49"/>
                    </a:cubicBezTo>
                    <a:cubicBezTo>
                      <a:pt x="21" y="49"/>
                      <a:pt x="19" y="49"/>
                      <a:pt x="18" y="51"/>
                    </a:cubicBezTo>
                    <a:cubicBezTo>
                      <a:pt x="17" y="52"/>
                      <a:pt x="17" y="53"/>
                      <a:pt x="16" y="55"/>
                    </a:cubicBezTo>
                    <a:cubicBezTo>
                      <a:pt x="14" y="57"/>
                      <a:pt x="15" y="61"/>
                      <a:pt x="18" y="62"/>
                    </a:cubicBezTo>
                    <a:cubicBezTo>
                      <a:pt x="21" y="63"/>
                      <a:pt x="21" y="63"/>
                      <a:pt x="21" y="63"/>
                    </a:cubicBezTo>
                    <a:cubicBezTo>
                      <a:pt x="25" y="65"/>
                      <a:pt x="26" y="70"/>
                      <a:pt x="24" y="74"/>
                    </a:cubicBezTo>
                    <a:cubicBezTo>
                      <a:pt x="23" y="77"/>
                      <a:pt x="20" y="78"/>
                      <a:pt x="17" y="78"/>
                    </a:cubicBezTo>
                    <a:cubicBezTo>
                      <a:pt x="16" y="78"/>
                      <a:pt x="15" y="78"/>
                      <a:pt x="14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1" y="76"/>
                      <a:pt x="10" y="76"/>
                      <a:pt x="10" y="76"/>
                    </a:cubicBezTo>
                    <a:cubicBezTo>
                      <a:pt x="8" y="76"/>
                      <a:pt x="5" y="78"/>
                      <a:pt x="5" y="80"/>
                    </a:cubicBezTo>
                    <a:cubicBezTo>
                      <a:pt x="4" y="81"/>
                      <a:pt x="4" y="83"/>
                      <a:pt x="4" y="84"/>
                    </a:cubicBezTo>
                    <a:cubicBezTo>
                      <a:pt x="3" y="87"/>
                      <a:pt x="5" y="90"/>
                      <a:pt x="8" y="90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5" y="91"/>
                      <a:pt x="18" y="95"/>
                      <a:pt x="17" y="100"/>
                    </a:cubicBezTo>
                    <a:cubicBezTo>
                      <a:pt x="17" y="104"/>
                      <a:pt x="13" y="107"/>
                      <a:pt x="9" y="107"/>
                    </a:cubicBezTo>
                    <a:cubicBezTo>
                      <a:pt x="9" y="107"/>
                      <a:pt x="9" y="107"/>
                      <a:pt x="8" y="107"/>
                    </a:cubicBezTo>
                    <a:cubicBezTo>
                      <a:pt x="6" y="106"/>
                      <a:pt x="6" y="106"/>
                      <a:pt x="6" y="106"/>
                    </a:cubicBezTo>
                    <a:cubicBezTo>
                      <a:pt x="6" y="106"/>
                      <a:pt x="6" y="106"/>
                      <a:pt x="5" y="106"/>
                    </a:cubicBezTo>
                    <a:cubicBezTo>
                      <a:pt x="3" y="106"/>
                      <a:pt x="0" y="108"/>
                      <a:pt x="0" y="111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3"/>
                      <a:pt x="0" y="114"/>
                      <a:pt x="0" y="116"/>
                    </a:cubicBezTo>
                    <a:cubicBezTo>
                      <a:pt x="1" y="119"/>
                      <a:pt x="3" y="121"/>
                      <a:pt x="5" y="121"/>
                    </a:cubicBezTo>
                    <a:cubicBezTo>
                      <a:pt x="6" y="121"/>
                      <a:pt x="6" y="121"/>
                      <a:pt x="6" y="121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120"/>
                      <a:pt x="10" y="120"/>
                      <a:pt x="10" y="120"/>
                    </a:cubicBezTo>
                    <a:cubicBezTo>
                      <a:pt x="14" y="120"/>
                      <a:pt x="17" y="123"/>
                      <a:pt x="18" y="127"/>
                    </a:cubicBezTo>
                    <a:cubicBezTo>
                      <a:pt x="19" y="131"/>
                      <a:pt x="16" y="135"/>
                      <a:pt x="11" y="136"/>
                    </a:cubicBezTo>
                    <a:cubicBezTo>
                      <a:pt x="9" y="136"/>
                      <a:pt x="9" y="136"/>
                      <a:pt x="9" y="136"/>
                    </a:cubicBezTo>
                    <a:cubicBezTo>
                      <a:pt x="6" y="137"/>
                      <a:pt x="4" y="140"/>
                      <a:pt x="5" y="143"/>
                    </a:cubicBezTo>
                    <a:cubicBezTo>
                      <a:pt x="5" y="144"/>
                      <a:pt x="6" y="146"/>
                      <a:pt x="6" y="147"/>
                    </a:cubicBezTo>
                    <a:cubicBezTo>
                      <a:pt x="7" y="149"/>
                      <a:pt x="9" y="150"/>
                      <a:pt x="11" y="150"/>
                    </a:cubicBezTo>
                    <a:cubicBezTo>
                      <a:pt x="12" y="150"/>
                      <a:pt x="12" y="150"/>
                      <a:pt x="13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7" y="148"/>
                      <a:pt x="18" y="148"/>
                      <a:pt x="19" y="148"/>
                    </a:cubicBezTo>
                    <a:cubicBezTo>
                      <a:pt x="22" y="148"/>
                      <a:pt x="25" y="150"/>
                      <a:pt x="26" y="153"/>
                    </a:cubicBezTo>
                    <a:cubicBezTo>
                      <a:pt x="28" y="157"/>
                      <a:pt x="26" y="162"/>
                      <a:pt x="22" y="163"/>
                    </a:cubicBezTo>
                    <a:cubicBezTo>
                      <a:pt x="20" y="164"/>
                      <a:pt x="20" y="164"/>
                      <a:pt x="20" y="164"/>
                    </a:cubicBezTo>
                    <a:cubicBezTo>
                      <a:pt x="17" y="166"/>
                      <a:pt x="16" y="169"/>
                      <a:pt x="18" y="172"/>
                    </a:cubicBezTo>
                    <a:cubicBezTo>
                      <a:pt x="19" y="173"/>
                      <a:pt x="20" y="174"/>
                      <a:pt x="21" y="175"/>
                    </a:cubicBezTo>
                    <a:cubicBezTo>
                      <a:pt x="22" y="177"/>
                      <a:pt x="23" y="178"/>
                      <a:pt x="25" y="178"/>
                    </a:cubicBezTo>
                    <a:cubicBezTo>
                      <a:pt x="26" y="178"/>
                      <a:pt x="27" y="177"/>
                      <a:pt x="28" y="176"/>
                    </a:cubicBezTo>
                    <a:cubicBezTo>
                      <a:pt x="30" y="174"/>
                      <a:pt x="30" y="174"/>
                      <a:pt x="30" y="174"/>
                    </a:cubicBezTo>
                    <a:cubicBezTo>
                      <a:pt x="32" y="173"/>
                      <a:pt x="34" y="173"/>
                      <a:pt x="35" y="173"/>
                    </a:cubicBezTo>
                    <a:cubicBezTo>
                      <a:pt x="38" y="173"/>
                      <a:pt x="40" y="173"/>
                      <a:pt x="41" y="175"/>
                    </a:cubicBezTo>
                    <a:cubicBezTo>
                      <a:pt x="46" y="175"/>
                      <a:pt x="48" y="181"/>
                      <a:pt x="44" y="183"/>
                    </a:cubicBezTo>
                    <a:cubicBezTo>
                      <a:pt x="39" y="188"/>
                      <a:pt x="39" y="188"/>
                      <a:pt x="39" y="188"/>
                    </a:cubicBezTo>
                    <a:cubicBezTo>
                      <a:pt x="37" y="190"/>
                      <a:pt x="37" y="194"/>
                      <a:pt x="39" y="196"/>
                    </a:cubicBezTo>
                    <a:cubicBezTo>
                      <a:pt x="40" y="197"/>
                      <a:pt x="41" y="198"/>
                      <a:pt x="42" y="199"/>
                    </a:cubicBezTo>
                    <a:cubicBezTo>
                      <a:pt x="43" y="199"/>
                      <a:pt x="44" y="200"/>
                      <a:pt x="46" y="200"/>
                    </a:cubicBezTo>
                    <a:cubicBezTo>
                      <a:pt x="47" y="200"/>
                      <a:pt x="49" y="199"/>
                      <a:pt x="50" y="197"/>
                    </a:cubicBezTo>
                    <a:cubicBezTo>
                      <a:pt x="51" y="195"/>
                      <a:pt x="51" y="195"/>
                      <a:pt x="51" y="195"/>
                    </a:cubicBezTo>
                    <a:cubicBezTo>
                      <a:pt x="53" y="193"/>
                      <a:pt x="55" y="191"/>
                      <a:pt x="58" y="191"/>
                    </a:cubicBezTo>
                    <a:cubicBezTo>
                      <a:pt x="59" y="191"/>
                      <a:pt x="60" y="192"/>
                      <a:pt x="61" y="192"/>
                    </a:cubicBezTo>
                    <a:cubicBezTo>
                      <a:pt x="66" y="194"/>
                      <a:pt x="68" y="200"/>
                      <a:pt x="65" y="204"/>
                    </a:cubicBezTo>
                    <a:cubicBezTo>
                      <a:pt x="64" y="206"/>
                      <a:pt x="64" y="206"/>
                      <a:pt x="64" y="206"/>
                    </a:cubicBezTo>
                    <a:cubicBezTo>
                      <a:pt x="62" y="208"/>
                      <a:pt x="63" y="212"/>
                      <a:pt x="66" y="213"/>
                    </a:cubicBezTo>
                    <a:cubicBezTo>
                      <a:pt x="67" y="213"/>
                      <a:pt x="69" y="214"/>
                      <a:pt x="70" y="215"/>
                    </a:cubicBezTo>
                    <a:cubicBezTo>
                      <a:pt x="71" y="215"/>
                      <a:pt x="71" y="215"/>
                      <a:pt x="72" y="215"/>
                    </a:cubicBezTo>
                    <a:cubicBezTo>
                      <a:pt x="74" y="215"/>
                      <a:pt x="76" y="214"/>
                      <a:pt x="77" y="211"/>
                    </a:cubicBezTo>
                    <a:cubicBezTo>
                      <a:pt x="77" y="209"/>
                      <a:pt x="77" y="209"/>
                      <a:pt x="77" y="209"/>
                    </a:cubicBezTo>
                    <a:cubicBezTo>
                      <a:pt x="78" y="205"/>
                      <a:pt x="82" y="203"/>
                      <a:pt x="85" y="203"/>
                    </a:cubicBezTo>
                    <a:cubicBezTo>
                      <a:pt x="85" y="203"/>
                      <a:pt x="86" y="203"/>
                      <a:pt x="86" y="203"/>
                    </a:cubicBezTo>
                    <a:cubicBezTo>
                      <a:pt x="91" y="204"/>
                      <a:pt x="94" y="209"/>
                      <a:pt x="93" y="213"/>
                    </a:cubicBezTo>
                    <a:cubicBezTo>
                      <a:pt x="92" y="215"/>
                      <a:pt x="92" y="215"/>
                      <a:pt x="92" y="215"/>
                    </a:cubicBezTo>
                    <a:cubicBezTo>
                      <a:pt x="91" y="218"/>
                      <a:pt x="93" y="221"/>
                      <a:pt x="96" y="222"/>
                    </a:cubicBezTo>
                    <a:cubicBezTo>
                      <a:pt x="98" y="222"/>
                      <a:pt x="99" y="222"/>
                      <a:pt x="101" y="222"/>
                    </a:cubicBezTo>
                    <a:cubicBezTo>
                      <a:pt x="101" y="222"/>
                      <a:pt x="101" y="222"/>
                      <a:pt x="101" y="222"/>
                    </a:cubicBezTo>
                    <a:cubicBezTo>
                      <a:pt x="104" y="222"/>
                      <a:pt x="106" y="220"/>
                      <a:pt x="106" y="217"/>
                    </a:cubicBezTo>
                    <a:cubicBezTo>
                      <a:pt x="106" y="215"/>
                      <a:pt x="106" y="215"/>
                      <a:pt x="106" y="215"/>
                    </a:cubicBezTo>
                    <a:cubicBezTo>
                      <a:pt x="106" y="210"/>
                      <a:pt x="110" y="207"/>
                      <a:pt x="115" y="207"/>
                    </a:cubicBezTo>
                    <a:cubicBezTo>
                      <a:pt x="119" y="207"/>
                      <a:pt x="123" y="210"/>
                      <a:pt x="123" y="215"/>
                    </a:cubicBezTo>
                    <a:cubicBezTo>
                      <a:pt x="123" y="217"/>
                      <a:pt x="123" y="217"/>
                      <a:pt x="123" y="217"/>
                    </a:cubicBezTo>
                    <a:cubicBezTo>
                      <a:pt x="123" y="220"/>
                      <a:pt x="125" y="222"/>
                      <a:pt x="128" y="222"/>
                    </a:cubicBezTo>
                    <a:cubicBezTo>
                      <a:pt x="128" y="222"/>
                      <a:pt x="128" y="222"/>
                      <a:pt x="128" y="222"/>
                    </a:cubicBezTo>
                    <a:cubicBezTo>
                      <a:pt x="130" y="222"/>
                      <a:pt x="131" y="221"/>
                      <a:pt x="133" y="221"/>
                    </a:cubicBezTo>
                    <a:cubicBezTo>
                      <a:pt x="136" y="221"/>
                      <a:pt x="138" y="218"/>
                      <a:pt x="137" y="215"/>
                    </a:cubicBezTo>
                    <a:cubicBezTo>
                      <a:pt x="136" y="212"/>
                      <a:pt x="136" y="212"/>
                      <a:pt x="136" y="212"/>
                    </a:cubicBezTo>
                    <a:cubicBezTo>
                      <a:pt x="135" y="209"/>
                      <a:pt x="137" y="204"/>
                      <a:pt x="140" y="203"/>
                    </a:cubicBezTo>
                    <a:cubicBezTo>
                      <a:pt x="141" y="202"/>
                      <a:pt x="142" y="202"/>
                      <a:pt x="144" y="202"/>
                    </a:cubicBezTo>
                    <a:cubicBezTo>
                      <a:pt x="147" y="202"/>
                      <a:pt x="150" y="204"/>
                      <a:pt x="151" y="208"/>
                    </a:cubicBezTo>
                    <a:cubicBezTo>
                      <a:pt x="152" y="210"/>
                      <a:pt x="152" y="210"/>
                      <a:pt x="152" y="210"/>
                    </a:cubicBezTo>
                    <a:cubicBezTo>
                      <a:pt x="153" y="212"/>
                      <a:pt x="155" y="213"/>
                      <a:pt x="157" y="213"/>
                    </a:cubicBezTo>
                    <a:cubicBezTo>
                      <a:pt x="158" y="213"/>
                      <a:pt x="158" y="213"/>
                      <a:pt x="159" y="213"/>
                    </a:cubicBezTo>
                    <a:cubicBezTo>
                      <a:pt x="160" y="212"/>
                      <a:pt x="162" y="212"/>
                      <a:pt x="163" y="211"/>
                    </a:cubicBezTo>
                    <a:cubicBezTo>
                      <a:pt x="166" y="210"/>
                      <a:pt x="167" y="206"/>
                      <a:pt x="165" y="204"/>
                    </a:cubicBezTo>
                    <a:cubicBezTo>
                      <a:pt x="164" y="202"/>
                      <a:pt x="164" y="202"/>
                      <a:pt x="164" y="202"/>
                    </a:cubicBezTo>
                    <a:cubicBezTo>
                      <a:pt x="162" y="198"/>
                      <a:pt x="162" y="194"/>
                      <a:pt x="165" y="191"/>
                    </a:cubicBezTo>
                    <a:cubicBezTo>
                      <a:pt x="166" y="190"/>
                      <a:pt x="168" y="189"/>
                      <a:pt x="170" y="189"/>
                    </a:cubicBezTo>
                    <a:cubicBezTo>
                      <a:pt x="173" y="189"/>
                      <a:pt x="176" y="190"/>
                      <a:pt x="177" y="193"/>
                    </a:cubicBezTo>
                    <a:cubicBezTo>
                      <a:pt x="178" y="195"/>
                      <a:pt x="178" y="195"/>
                      <a:pt x="178" y="195"/>
                    </a:cubicBezTo>
                    <a:cubicBezTo>
                      <a:pt x="179" y="196"/>
                      <a:pt x="181" y="197"/>
                      <a:pt x="183" y="197"/>
                    </a:cubicBezTo>
                    <a:cubicBezTo>
                      <a:pt x="184" y="197"/>
                      <a:pt x="185" y="196"/>
                      <a:pt x="186" y="196"/>
                    </a:cubicBezTo>
                    <a:cubicBezTo>
                      <a:pt x="187" y="195"/>
                      <a:pt x="188" y="194"/>
                      <a:pt x="189" y="193"/>
                    </a:cubicBezTo>
                    <a:cubicBezTo>
                      <a:pt x="191" y="191"/>
                      <a:pt x="191" y="187"/>
                      <a:pt x="189" y="185"/>
                    </a:cubicBezTo>
                    <a:cubicBezTo>
                      <a:pt x="187" y="184"/>
                      <a:pt x="187" y="184"/>
                      <a:pt x="187" y="184"/>
                    </a:cubicBezTo>
                    <a:cubicBezTo>
                      <a:pt x="184" y="181"/>
                      <a:pt x="183" y="177"/>
                      <a:pt x="185" y="173"/>
                    </a:cubicBezTo>
                    <a:cubicBezTo>
                      <a:pt x="187" y="171"/>
                      <a:pt x="190" y="169"/>
                      <a:pt x="192" y="169"/>
                    </a:cubicBezTo>
                    <a:cubicBezTo>
                      <a:pt x="194" y="169"/>
                      <a:pt x="196" y="170"/>
                      <a:pt x="197" y="171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00" y="174"/>
                      <a:pt x="201" y="174"/>
                      <a:pt x="202" y="174"/>
                    </a:cubicBezTo>
                    <a:cubicBezTo>
                      <a:pt x="204" y="174"/>
                      <a:pt x="206" y="173"/>
                      <a:pt x="207" y="172"/>
                    </a:cubicBezTo>
                    <a:cubicBezTo>
                      <a:pt x="208" y="170"/>
                      <a:pt x="208" y="169"/>
                      <a:pt x="209" y="168"/>
                    </a:cubicBezTo>
                    <a:cubicBezTo>
                      <a:pt x="211" y="165"/>
                      <a:pt x="210" y="162"/>
                      <a:pt x="207" y="161"/>
                    </a:cubicBezTo>
                    <a:cubicBezTo>
                      <a:pt x="204" y="160"/>
                      <a:pt x="204" y="160"/>
                      <a:pt x="204" y="160"/>
                    </a:cubicBezTo>
                    <a:cubicBezTo>
                      <a:pt x="200" y="158"/>
                      <a:pt x="199" y="153"/>
                      <a:pt x="200" y="149"/>
                    </a:cubicBezTo>
                    <a:cubicBezTo>
                      <a:pt x="200" y="146"/>
                      <a:pt x="203" y="143"/>
                      <a:pt x="206" y="143"/>
                    </a:cubicBezTo>
                    <a:cubicBezTo>
                      <a:pt x="207" y="143"/>
                      <a:pt x="208" y="143"/>
                      <a:pt x="208" y="144"/>
                    </a:cubicBezTo>
                    <a:cubicBezTo>
                      <a:pt x="213" y="146"/>
                      <a:pt x="213" y="146"/>
                      <a:pt x="213" y="146"/>
                    </a:cubicBezTo>
                    <a:cubicBezTo>
                      <a:pt x="214" y="146"/>
                      <a:pt x="214" y="146"/>
                      <a:pt x="215" y="146"/>
                    </a:cubicBezTo>
                    <a:cubicBezTo>
                      <a:pt x="217" y="146"/>
                      <a:pt x="219" y="145"/>
                      <a:pt x="220" y="143"/>
                    </a:cubicBezTo>
                    <a:cubicBezTo>
                      <a:pt x="220" y="141"/>
                      <a:pt x="221" y="140"/>
                      <a:pt x="221" y="138"/>
                    </a:cubicBezTo>
                    <a:cubicBezTo>
                      <a:pt x="222" y="136"/>
                      <a:pt x="220" y="133"/>
                      <a:pt x="217" y="132"/>
                    </a:cubicBezTo>
                    <a:cubicBezTo>
                      <a:pt x="214" y="132"/>
                      <a:pt x="214" y="132"/>
                      <a:pt x="214" y="132"/>
                    </a:cubicBezTo>
                    <a:cubicBezTo>
                      <a:pt x="209" y="131"/>
                      <a:pt x="206" y="126"/>
                      <a:pt x="208" y="121"/>
                    </a:cubicBezTo>
                    <a:cubicBezTo>
                      <a:pt x="209" y="118"/>
                      <a:pt x="212" y="116"/>
                      <a:pt x="216" y="116"/>
                    </a:cubicBezTo>
                    <a:cubicBezTo>
                      <a:pt x="216" y="116"/>
                      <a:pt x="216" y="116"/>
                      <a:pt x="217" y="116"/>
                    </a:cubicBezTo>
                    <a:cubicBezTo>
                      <a:pt x="219" y="116"/>
                      <a:pt x="219" y="116"/>
                      <a:pt x="219" y="116"/>
                    </a:cubicBezTo>
                    <a:cubicBezTo>
                      <a:pt x="219" y="116"/>
                      <a:pt x="219" y="116"/>
                      <a:pt x="219" y="116"/>
                    </a:cubicBezTo>
                    <a:cubicBezTo>
                      <a:pt x="222" y="116"/>
                      <a:pt x="225" y="114"/>
                      <a:pt x="225" y="111"/>
                    </a:cubicBezTo>
                    <a:cubicBezTo>
                      <a:pt x="225" y="111"/>
                      <a:pt x="225" y="111"/>
                      <a:pt x="225" y="111"/>
                    </a:cubicBezTo>
                    <a:cubicBezTo>
                      <a:pt x="225" y="110"/>
                      <a:pt x="224" y="108"/>
                      <a:pt x="224" y="107"/>
                    </a:cubicBezTo>
                    <a:cubicBezTo>
                      <a:pt x="224" y="104"/>
                      <a:pt x="222" y="102"/>
                      <a:pt x="219" y="102"/>
                    </a:cubicBezTo>
                    <a:cubicBezTo>
                      <a:pt x="219" y="102"/>
                      <a:pt x="219" y="102"/>
                      <a:pt x="219" y="102"/>
                    </a:cubicBezTo>
                    <a:cubicBezTo>
                      <a:pt x="216" y="102"/>
                      <a:pt x="216" y="102"/>
                      <a:pt x="216" y="102"/>
                    </a:cubicBezTo>
                    <a:cubicBezTo>
                      <a:pt x="216" y="102"/>
                      <a:pt x="215" y="103"/>
                      <a:pt x="215" y="103"/>
                    </a:cubicBezTo>
                    <a:cubicBezTo>
                      <a:pt x="211" y="103"/>
                      <a:pt x="208" y="100"/>
                      <a:pt x="207" y="97"/>
                    </a:cubicBezTo>
                    <a:cubicBezTo>
                      <a:pt x="206" y="92"/>
                      <a:pt x="209" y="87"/>
                      <a:pt x="214" y="87"/>
                    </a:cubicBezTo>
                    <a:cubicBezTo>
                      <a:pt x="216" y="86"/>
                      <a:pt x="216" y="86"/>
                      <a:pt x="216" y="86"/>
                    </a:cubicBezTo>
                    <a:cubicBezTo>
                      <a:pt x="219" y="86"/>
                      <a:pt x="221" y="83"/>
                      <a:pt x="220" y="80"/>
                    </a:cubicBezTo>
                    <a:cubicBezTo>
                      <a:pt x="220" y="78"/>
                      <a:pt x="219" y="77"/>
                      <a:pt x="219" y="76"/>
                    </a:cubicBezTo>
                    <a:cubicBezTo>
                      <a:pt x="218" y="73"/>
                      <a:pt x="216" y="72"/>
                      <a:pt x="214" y="72"/>
                    </a:cubicBezTo>
                    <a:cubicBezTo>
                      <a:pt x="213" y="72"/>
                      <a:pt x="212" y="72"/>
                      <a:pt x="212" y="73"/>
                    </a:cubicBezTo>
                    <a:cubicBezTo>
                      <a:pt x="209" y="74"/>
                      <a:pt x="209" y="74"/>
                      <a:pt x="209" y="74"/>
                    </a:cubicBezTo>
                    <a:cubicBezTo>
                      <a:pt x="208" y="74"/>
                      <a:pt x="207" y="74"/>
                      <a:pt x="206" y="74"/>
                    </a:cubicBezTo>
                    <a:cubicBezTo>
                      <a:pt x="203" y="74"/>
                      <a:pt x="201" y="73"/>
                      <a:pt x="199" y="71"/>
                    </a:cubicBezTo>
                    <a:cubicBezTo>
                      <a:pt x="196" y="67"/>
                      <a:pt x="198" y="61"/>
                      <a:pt x="203" y="59"/>
                    </a:cubicBezTo>
                    <a:cubicBezTo>
                      <a:pt x="205" y="58"/>
                      <a:pt x="205" y="58"/>
                      <a:pt x="205" y="58"/>
                    </a:cubicBezTo>
                    <a:cubicBezTo>
                      <a:pt x="207" y="57"/>
                      <a:pt x="208" y="54"/>
                      <a:pt x="207" y="51"/>
                    </a:cubicBezTo>
                    <a:cubicBezTo>
                      <a:pt x="206" y="50"/>
                      <a:pt x="205" y="48"/>
                      <a:pt x="204" y="47"/>
                    </a:cubicBezTo>
                    <a:cubicBezTo>
                      <a:pt x="203" y="46"/>
                      <a:pt x="202" y="45"/>
                      <a:pt x="200" y="45"/>
                    </a:cubicBezTo>
                    <a:cubicBezTo>
                      <a:pt x="199" y="45"/>
                      <a:pt x="198" y="46"/>
                      <a:pt x="197" y="46"/>
                    </a:cubicBezTo>
                    <a:cubicBezTo>
                      <a:pt x="195" y="48"/>
                      <a:pt x="195" y="48"/>
                      <a:pt x="195" y="48"/>
                    </a:cubicBezTo>
                    <a:cubicBezTo>
                      <a:pt x="193" y="49"/>
                      <a:pt x="191" y="50"/>
                      <a:pt x="189" y="50"/>
                    </a:cubicBezTo>
                    <a:cubicBezTo>
                      <a:pt x="187" y="50"/>
                      <a:pt x="185" y="49"/>
                      <a:pt x="183" y="47"/>
                    </a:cubicBezTo>
                    <a:cubicBezTo>
                      <a:pt x="179" y="47"/>
                      <a:pt x="177" y="42"/>
                      <a:pt x="180" y="39"/>
                    </a:cubicBezTo>
                    <a:cubicBezTo>
                      <a:pt x="186" y="35"/>
                      <a:pt x="186" y="35"/>
                      <a:pt x="186" y="35"/>
                    </a:cubicBezTo>
                    <a:cubicBezTo>
                      <a:pt x="188" y="33"/>
                      <a:pt x="188" y="29"/>
                      <a:pt x="186" y="27"/>
                    </a:cubicBezTo>
                    <a:cubicBezTo>
                      <a:pt x="185" y="26"/>
                      <a:pt x="184" y="25"/>
                      <a:pt x="182" y="24"/>
                    </a:cubicBezTo>
                    <a:cubicBezTo>
                      <a:pt x="181" y="23"/>
                      <a:pt x="180" y="23"/>
                      <a:pt x="179" y="23"/>
                    </a:cubicBezTo>
                    <a:cubicBezTo>
                      <a:pt x="178" y="23"/>
                      <a:pt x="176" y="24"/>
                      <a:pt x="175" y="25"/>
                    </a:cubicBezTo>
                    <a:cubicBezTo>
                      <a:pt x="173" y="28"/>
                      <a:pt x="173" y="28"/>
                      <a:pt x="173" y="28"/>
                    </a:cubicBezTo>
                    <a:cubicBezTo>
                      <a:pt x="172" y="30"/>
                      <a:pt x="169" y="31"/>
                      <a:pt x="167" y="31"/>
                    </a:cubicBezTo>
                    <a:cubicBezTo>
                      <a:pt x="165" y="31"/>
                      <a:pt x="164" y="31"/>
                      <a:pt x="162" y="30"/>
                    </a:cubicBezTo>
                    <a:cubicBezTo>
                      <a:pt x="159" y="28"/>
                      <a:pt x="158" y="23"/>
                      <a:pt x="160" y="19"/>
                    </a:cubicBezTo>
                    <a:cubicBezTo>
                      <a:pt x="161" y="17"/>
                      <a:pt x="161" y="17"/>
                      <a:pt x="161" y="17"/>
                    </a:cubicBezTo>
                    <a:cubicBezTo>
                      <a:pt x="163" y="15"/>
                      <a:pt x="162" y="11"/>
                      <a:pt x="159" y="10"/>
                    </a:cubicBezTo>
                    <a:cubicBezTo>
                      <a:pt x="158" y="9"/>
                      <a:pt x="156" y="9"/>
                      <a:pt x="155" y="8"/>
                    </a:cubicBezTo>
                    <a:cubicBezTo>
                      <a:pt x="154" y="8"/>
                      <a:pt x="154" y="8"/>
                      <a:pt x="153" y="8"/>
                    </a:cubicBezTo>
                    <a:cubicBezTo>
                      <a:pt x="151" y="8"/>
                      <a:pt x="149" y="9"/>
                      <a:pt x="148" y="11"/>
                    </a:cubicBezTo>
                    <a:cubicBezTo>
                      <a:pt x="147" y="14"/>
                      <a:pt x="147" y="14"/>
                      <a:pt x="147" y="14"/>
                    </a:cubicBezTo>
                    <a:cubicBezTo>
                      <a:pt x="146" y="17"/>
                      <a:pt x="143" y="20"/>
                      <a:pt x="140" y="20"/>
                    </a:cubicBezTo>
                    <a:cubicBezTo>
                      <a:pt x="139" y="20"/>
                      <a:pt x="138" y="20"/>
                      <a:pt x="137" y="19"/>
                    </a:cubicBezTo>
                    <a:cubicBezTo>
                      <a:pt x="133" y="18"/>
                      <a:pt x="131" y="14"/>
                      <a:pt x="132" y="9"/>
                    </a:cubicBezTo>
                    <a:cubicBezTo>
                      <a:pt x="132" y="7"/>
                      <a:pt x="132" y="7"/>
                      <a:pt x="132" y="7"/>
                    </a:cubicBezTo>
                    <a:cubicBezTo>
                      <a:pt x="133" y="4"/>
                      <a:pt x="131" y="1"/>
                      <a:pt x="128" y="1"/>
                    </a:cubicBezTo>
                    <a:cubicBezTo>
                      <a:pt x="127" y="1"/>
                      <a:pt x="125" y="0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41">
                <a:extLst>
                  <a:ext uri="{FF2B5EF4-FFF2-40B4-BE49-F238E27FC236}">
                    <a16:creationId xmlns:a16="http://schemas.microsoft.com/office/drawing/2014/main" id="{90DA0E72-F441-2A3C-2FA8-0203610A9A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7" y="4761966"/>
                <a:ext cx="531964" cy="534393"/>
              </a:xfrm>
              <a:custGeom>
                <a:avLst/>
                <a:gdLst>
                  <a:gd name="T0" fmla="*/ 126 w 278"/>
                  <a:gd name="T1" fmla="*/ 264 h 279"/>
                  <a:gd name="T2" fmla="*/ 155 w 278"/>
                  <a:gd name="T3" fmla="*/ 264 h 279"/>
                  <a:gd name="T4" fmla="*/ 52 w 278"/>
                  <a:gd name="T5" fmla="*/ 214 h 279"/>
                  <a:gd name="T6" fmla="*/ 42 w 278"/>
                  <a:gd name="T7" fmla="*/ 239 h 279"/>
                  <a:gd name="T8" fmla="*/ 62 w 278"/>
                  <a:gd name="T9" fmla="*/ 239 h 279"/>
                  <a:gd name="T10" fmla="*/ 52 w 278"/>
                  <a:gd name="T11" fmla="*/ 214 h 279"/>
                  <a:gd name="T12" fmla="*/ 218 w 278"/>
                  <a:gd name="T13" fmla="*/ 216 h 279"/>
                  <a:gd name="T14" fmla="*/ 228 w 278"/>
                  <a:gd name="T15" fmla="*/ 241 h 279"/>
                  <a:gd name="T16" fmla="*/ 238 w 278"/>
                  <a:gd name="T17" fmla="*/ 216 h 279"/>
                  <a:gd name="T18" fmla="*/ 139 w 278"/>
                  <a:gd name="T19" fmla="*/ 156 h 279"/>
                  <a:gd name="T20" fmla="*/ 138 w 278"/>
                  <a:gd name="T21" fmla="*/ 228 h 279"/>
                  <a:gd name="T22" fmla="*/ 139 w 278"/>
                  <a:gd name="T23" fmla="*/ 156 h 279"/>
                  <a:gd name="T24" fmla="*/ 58 w 278"/>
                  <a:gd name="T25" fmla="*/ 179 h 279"/>
                  <a:gd name="T26" fmla="*/ 125 w 278"/>
                  <a:gd name="T27" fmla="*/ 150 h 279"/>
                  <a:gd name="T28" fmla="*/ 181 w 278"/>
                  <a:gd name="T29" fmla="*/ 218 h 279"/>
                  <a:gd name="T30" fmla="*/ 152 w 278"/>
                  <a:gd name="T31" fmla="*/ 150 h 279"/>
                  <a:gd name="T32" fmla="*/ 0 w 278"/>
                  <a:gd name="T33" fmla="*/ 140 h 279"/>
                  <a:gd name="T34" fmla="*/ 29 w 278"/>
                  <a:gd name="T35" fmla="*/ 140 h 279"/>
                  <a:gd name="T36" fmla="*/ 264 w 278"/>
                  <a:gd name="T37" fmla="*/ 123 h 279"/>
                  <a:gd name="T38" fmla="*/ 264 w 278"/>
                  <a:gd name="T39" fmla="*/ 153 h 279"/>
                  <a:gd name="T40" fmla="*/ 264 w 278"/>
                  <a:gd name="T41" fmla="*/ 123 h 279"/>
                  <a:gd name="T42" fmla="*/ 47 w 278"/>
                  <a:gd name="T43" fmla="*/ 137 h 279"/>
                  <a:gd name="T44" fmla="*/ 119 w 278"/>
                  <a:gd name="T45" fmla="*/ 137 h 279"/>
                  <a:gd name="T46" fmla="*/ 225 w 278"/>
                  <a:gd name="T47" fmla="*/ 107 h 279"/>
                  <a:gd name="T48" fmla="*/ 226 w 278"/>
                  <a:gd name="T49" fmla="*/ 164 h 279"/>
                  <a:gd name="T50" fmla="*/ 225 w 278"/>
                  <a:gd name="T51" fmla="*/ 107 h 279"/>
                  <a:gd name="T52" fmla="*/ 56 w 278"/>
                  <a:gd name="T53" fmla="*/ 96 h 279"/>
                  <a:gd name="T54" fmla="*/ 96 w 278"/>
                  <a:gd name="T55" fmla="*/ 56 h 279"/>
                  <a:gd name="T56" fmla="*/ 151 w 278"/>
                  <a:gd name="T57" fmla="*/ 123 h 279"/>
                  <a:gd name="T58" fmla="*/ 179 w 278"/>
                  <a:gd name="T59" fmla="*/ 55 h 279"/>
                  <a:gd name="T60" fmla="*/ 109 w 278"/>
                  <a:gd name="T61" fmla="*/ 50 h 279"/>
                  <a:gd name="T62" fmla="*/ 165 w 278"/>
                  <a:gd name="T63" fmla="*/ 49 h 279"/>
                  <a:gd name="T64" fmla="*/ 50 w 278"/>
                  <a:gd name="T65" fmla="*/ 37 h 279"/>
                  <a:gd name="T66" fmla="*/ 40 w 278"/>
                  <a:gd name="T67" fmla="*/ 62 h 279"/>
                  <a:gd name="T68" fmla="*/ 60 w 278"/>
                  <a:gd name="T69" fmla="*/ 62 h 279"/>
                  <a:gd name="T70" fmla="*/ 50 w 278"/>
                  <a:gd name="T71" fmla="*/ 37 h 279"/>
                  <a:gd name="T72" fmla="*/ 216 w 278"/>
                  <a:gd name="T73" fmla="*/ 40 h 279"/>
                  <a:gd name="T74" fmla="*/ 226 w 278"/>
                  <a:gd name="T75" fmla="*/ 65 h 279"/>
                  <a:gd name="T76" fmla="*/ 237 w 278"/>
                  <a:gd name="T77" fmla="*/ 40 h 279"/>
                  <a:gd name="T78" fmla="*/ 138 w 278"/>
                  <a:gd name="T79" fmla="*/ 0 h 279"/>
                  <a:gd name="T80" fmla="*/ 138 w 278"/>
                  <a:gd name="T81" fmla="*/ 29 h 279"/>
                  <a:gd name="T82" fmla="*/ 138 w 278"/>
                  <a:gd name="T83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8" h="279">
                    <a:moveTo>
                      <a:pt x="140" y="250"/>
                    </a:moveTo>
                    <a:cubicBezTo>
                      <a:pt x="132" y="250"/>
                      <a:pt x="126" y="256"/>
                      <a:pt x="126" y="264"/>
                    </a:cubicBezTo>
                    <a:cubicBezTo>
                      <a:pt x="126" y="272"/>
                      <a:pt x="132" y="279"/>
                      <a:pt x="140" y="279"/>
                    </a:cubicBezTo>
                    <a:cubicBezTo>
                      <a:pt x="148" y="279"/>
                      <a:pt x="155" y="272"/>
                      <a:pt x="155" y="264"/>
                    </a:cubicBezTo>
                    <a:cubicBezTo>
                      <a:pt x="155" y="256"/>
                      <a:pt x="148" y="250"/>
                      <a:pt x="140" y="250"/>
                    </a:cubicBezTo>
                    <a:moveTo>
                      <a:pt x="52" y="214"/>
                    </a:moveTo>
                    <a:cubicBezTo>
                      <a:pt x="48" y="214"/>
                      <a:pt x="44" y="215"/>
                      <a:pt x="42" y="218"/>
                    </a:cubicBezTo>
                    <a:cubicBezTo>
                      <a:pt x="36" y="224"/>
                      <a:pt x="36" y="233"/>
                      <a:pt x="42" y="239"/>
                    </a:cubicBezTo>
                    <a:cubicBezTo>
                      <a:pt x="44" y="242"/>
                      <a:pt x="48" y="243"/>
                      <a:pt x="52" y="243"/>
                    </a:cubicBezTo>
                    <a:cubicBezTo>
                      <a:pt x="56" y="243"/>
                      <a:pt x="59" y="242"/>
                      <a:pt x="62" y="239"/>
                    </a:cubicBezTo>
                    <a:cubicBezTo>
                      <a:pt x="68" y="233"/>
                      <a:pt x="68" y="224"/>
                      <a:pt x="62" y="218"/>
                    </a:cubicBezTo>
                    <a:cubicBezTo>
                      <a:pt x="59" y="215"/>
                      <a:pt x="56" y="214"/>
                      <a:pt x="52" y="214"/>
                    </a:cubicBezTo>
                    <a:moveTo>
                      <a:pt x="228" y="212"/>
                    </a:moveTo>
                    <a:cubicBezTo>
                      <a:pt x="224" y="212"/>
                      <a:pt x="221" y="214"/>
                      <a:pt x="218" y="216"/>
                    </a:cubicBezTo>
                    <a:cubicBezTo>
                      <a:pt x="212" y="222"/>
                      <a:pt x="212" y="231"/>
                      <a:pt x="218" y="237"/>
                    </a:cubicBezTo>
                    <a:cubicBezTo>
                      <a:pt x="221" y="240"/>
                      <a:pt x="224" y="241"/>
                      <a:pt x="228" y="241"/>
                    </a:cubicBezTo>
                    <a:cubicBezTo>
                      <a:pt x="232" y="241"/>
                      <a:pt x="236" y="240"/>
                      <a:pt x="238" y="237"/>
                    </a:cubicBezTo>
                    <a:cubicBezTo>
                      <a:pt x="244" y="231"/>
                      <a:pt x="244" y="222"/>
                      <a:pt x="238" y="216"/>
                    </a:cubicBezTo>
                    <a:cubicBezTo>
                      <a:pt x="236" y="214"/>
                      <a:pt x="232" y="212"/>
                      <a:pt x="228" y="212"/>
                    </a:cubicBezTo>
                    <a:moveTo>
                      <a:pt x="139" y="156"/>
                    </a:moveTo>
                    <a:cubicBezTo>
                      <a:pt x="111" y="224"/>
                      <a:pt x="111" y="224"/>
                      <a:pt x="111" y="224"/>
                    </a:cubicBezTo>
                    <a:cubicBezTo>
                      <a:pt x="120" y="227"/>
                      <a:pt x="129" y="228"/>
                      <a:pt x="138" y="228"/>
                    </a:cubicBezTo>
                    <a:cubicBezTo>
                      <a:pt x="149" y="228"/>
                      <a:pt x="158" y="227"/>
                      <a:pt x="168" y="223"/>
                    </a:cubicBezTo>
                    <a:cubicBezTo>
                      <a:pt x="139" y="156"/>
                      <a:pt x="139" y="156"/>
                      <a:pt x="139" y="156"/>
                    </a:cubicBezTo>
                    <a:moveTo>
                      <a:pt x="125" y="150"/>
                    </a:moveTo>
                    <a:cubicBezTo>
                      <a:pt x="58" y="179"/>
                      <a:pt x="58" y="179"/>
                      <a:pt x="58" y="179"/>
                    </a:cubicBezTo>
                    <a:cubicBezTo>
                      <a:pt x="67" y="197"/>
                      <a:pt x="81" y="210"/>
                      <a:pt x="98" y="219"/>
                    </a:cubicBezTo>
                    <a:cubicBezTo>
                      <a:pt x="125" y="150"/>
                      <a:pt x="125" y="150"/>
                      <a:pt x="125" y="150"/>
                    </a:cubicBezTo>
                    <a:moveTo>
                      <a:pt x="152" y="150"/>
                    </a:moveTo>
                    <a:cubicBezTo>
                      <a:pt x="181" y="218"/>
                      <a:pt x="181" y="218"/>
                      <a:pt x="181" y="218"/>
                    </a:cubicBezTo>
                    <a:cubicBezTo>
                      <a:pt x="198" y="209"/>
                      <a:pt x="212" y="194"/>
                      <a:pt x="220" y="177"/>
                    </a:cubicBezTo>
                    <a:cubicBezTo>
                      <a:pt x="152" y="150"/>
                      <a:pt x="152" y="150"/>
                      <a:pt x="152" y="150"/>
                    </a:cubicBezTo>
                    <a:moveTo>
                      <a:pt x="14" y="126"/>
                    </a:moveTo>
                    <a:cubicBezTo>
                      <a:pt x="6" y="126"/>
                      <a:pt x="0" y="132"/>
                      <a:pt x="0" y="140"/>
                    </a:cubicBezTo>
                    <a:cubicBezTo>
                      <a:pt x="0" y="148"/>
                      <a:pt x="6" y="155"/>
                      <a:pt x="14" y="155"/>
                    </a:cubicBezTo>
                    <a:cubicBezTo>
                      <a:pt x="22" y="155"/>
                      <a:pt x="29" y="148"/>
                      <a:pt x="29" y="140"/>
                    </a:cubicBezTo>
                    <a:cubicBezTo>
                      <a:pt x="29" y="132"/>
                      <a:pt x="22" y="126"/>
                      <a:pt x="14" y="126"/>
                    </a:cubicBezTo>
                    <a:moveTo>
                      <a:pt x="264" y="123"/>
                    </a:moveTo>
                    <a:cubicBezTo>
                      <a:pt x="256" y="123"/>
                      <a:pt x="249" y="130"/>
                      <a:pt x="249" y="138"/>
                    </a:cubicBezTo>
                    <a:cubicBezTo>
                      <a:pt x="249" y="146"/>
                      <a:pt x="256" y="153"/>
                      <a:pt x="264" y="153"/>
                    </a:cubicBezTo>
                    <a:cubicBezTo>
                      <a:pt x="272" y="153"/>
                      <a:pt x="278" y="146"/>
                      <a:pt x="278" y="138"/>
                    </a:cubicBezTo>
                    <a:cubicBezTo>
                      <a:pt x="278" y="130"/>
                      <a:pt x="272" y="123"/>
                      <a:pt x="264" y="123"/>
                    </a:cubicBezTo>
                    <a:moveTo>
                      <a:pt x="51" y="110"/>
                    </a:moveTo>
                    <a:cubicBezTo>
                      <a:pt x="48" y="118"/>
                      <a:pt x="47" y="127"/>
                      <a:pt x="47" y="137"/>
                    </a:cubicBezTo>
                    <a:cubicBezTo>
                      <a:pt x="47" y="147"/>
                      <a:pt x="49" y="157"/>
                      <a:pt x="52" y="166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51" y="110"/>
                      <a:pt x="51" y="110"/>
                      <a:pt x="51" y="110"/>
                    </a:cubicBezTo>
                    <a:moveTo>
                      <a:pt x="225" y="107"/>
                    </a:moveTo>
                    <a:cubicBezTo>
                      <a:pt x="157" y="136"/>
                      <a:pt x="157" y="136"/>
                      <a:pt x="157" y="136"/>
                    </a:cubicBezTo>
                    <a:cubicBezTo>
                      <a:pt x="226" y="164"/>
                      <a:pt x="226" y="164"/>
                      <a:pt x="226" y="164"/>
                    </a:cubicBezTo>
                    <a:cubicBezTo>
                      <a:pt x="228" y="155"/>
                      <a:pt x="230" y="146"/>
                      <a:pt x="230" y="137"/>
                    </a:cubicBezTo>
                    <a:cubicBezTo>
                      <a:pt x="230" y="126"/>
                      <a:pt x="228" y="116"/>
                      <a:pt x="225" y="107"/>
                    </a:cubicBezTo>
                    <a:moveTo>
                      <a:pt x="96" y="56"/>
                    </a:moveTo>
                    <a:cubicBezTo>
                      <a:pt x="79" y="65"/>
                      <a:pt x="65" y="79"/>
                      <a:pt x="56" y="96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96" y="56"/>
                      <a:pt x="96" y="56"/>
                      <a:pt x="96" y="56"/>
                    </a:cubicBezTo>
                    <a:moveTo>
                      <a:pt x="179" y="55"/>
                    </a:moveTo>
                    <a:cubicBezTo>
                      <a:pt x="151" y="123"/>
                      <a:pt x="151" y="123"/>
                      <a:pt x="151" y="123"/>
                    </a:cubicBezTo>
                    <a:cubicBezTo>
                      <a:pt x="219" y="94"/>
                      <a:pt x="219" y="94"/>
                      <a:pt x="219" y="94"/>
                    </a:cubicBezTo>
                    <a:cubicBezTo>
                      <a:pt x="210" y="77"/>
                      <a:pt x="196" y="63"/>
                      <a:pt x="179" y="55"/>
                    </a:cubicBezTo>
                    <a:moveTo>
                      <a:pt x="138" y="45"/>
                    </a:moveTo>
                    <a:cubicBezTo>
                      <a:pt x="128" y="45"/>
                      <a:pt x="118" y="47"/>
                      <a:pt x="109" y="50"/>
                    </a:cubicBezTo>
                    <a:cubicBezTo>
                      <a:pt x="138" y="118"/>
                      <a:pt x="138" y="118"/>
                      <a:pt x="138" y="118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57" y="47"/>
                      <a:pt x="148" y="45"/>
                      <a:pt x="138" y="45"/>
                    </a:cubicBezTo>
                    <a:moveTo>
                      <a:pt x="50" y="37"/>
                    </a:moveTo>
                    <a:cubicBezTo>
                      <a:pt x="46" y="37"/>
                      <a:pt x="43" y="39"/>
                      <a:pt x="40" y="41"/>
                    </a:cubicBezTo>
                    <a:cubicBezTo>
                      <a:pt x="34" y="47"/>
                      <a:pt x="34" y="56"/>
                      <a:pt x="40" y="62"/>
                    </a:cubicBezTo>
                    <a:cubicBezTo>
                      <a:pt x="43" y="65"/>
                      <a:pt x="46" y="66"/>
                      <a:pt x="50" y="66"/>
                    </a:cubicBezTo>
                    <a:cubicBezTo>
                      <a:pt x="54" y="66"/>
                      <a:pt x="58" y="65"/>
                      <a:pt x="60" y="62"/>
                    </a:cubicBezTo>
                    <a:cubicBezTo>
                      <a:pt x="66" y="56"/>
                      <a:pt x="66" y="47"/>
                      <a:pt x="60" y="41"/>
                    </a:cubicBezTo>
                    <a:cubicBezTo>
                      <a:pt x="58" y="39"/>
                      <a:pt x="54" y="37"/>
                      <a:pt x="50" y="37"/>
                    </a:cubicBezTo>
                    <a:moveTo>
                      <a:pt x="226" y="35"/>
                    </a:moveTo>
                    <a:cubicBezTo>
                      <a:pt x="223" y="35"/>
                      <a:pt x="219" y="37"/>
                      <a:pt x="216" y="40"/>
                    </a:cubicBezTo>
                    <a:cubicBezTo>
                      <a:pt x="210" y="45"/>
                      <a:pt x="210" y="55"/>
                      <a:pt x="216" y="60"/>
                    </a:cubicBezTo>
                    <a:cubicBezTo>
                      <a:pt x="219" y="63"/>
                      <a:pt x="223" y="65"/>
                      <a:pt x="226" y="65"/>
                    </a:cubicBezTo>
                    <a:cubicBezTo>
                      <a:pt x="230" y="65"/>
                      <a:pt x="234" y="63"/>
                      <a:pt x="237" y="60"/>
                    </a:cubicBezTo>
                    <a:cubicBezTo>
                      <a:pt x="242" y="55"/>
                      <a:pt x="242" y="45"/>
                      <a:pt x="237" y="40"/>
                    </a:cubicBezTo>
                    <a:cubicBezTo>
                      <a:pt x="234" y="37"/>
                      <a:pt x="230" y="35"/>
                      <a:pt x="226" y="35"/>
                    </a:cubicBezTo>
                    <a:moveTo>
                      <a:pt x="138" y="0"/>
                    </a:moveTo>
                    <a:cubicBezTo>
                      <a:pt x="130" y="0"/>
                      <a:pt x="123" y="6"/>
                      <a:pt x="123" y="14"/>
                    </a:cubicBezTo>
                    <a:cubicBezTo>
                      <a:pt x="123" y="22"/>
                      <a:pt x="130" y="29"/>
                      <a:pt x="138" y="29"/>
                    </a:cubicBezTo>
                    <a:cubicBezTo>
                      <a:pt x="146" y="29"/>
                      <a:pt x="152" y="22"/>
                      <a:pt x="152" y="14"/>
                    </a:cubicBezTo>
                    <a:cubicBezTo>
                      <a:pt x="152" y="6"/>
                      <a:pt x="146" y="0"/>
                      <a:pt x="138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42">
                <a:extLst>
                  <a:ext uri="{FF2B5EF4-FFF2-40B4-BE49-F238E27FC236}">
                    <a16:creationId xmlns:a16="http://schemas.microsoft.com/office/drawing/2014/main" id="{1DF864A0-BA7D-6AE2-488C-3E0C0D0446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45985" y="4687474"/>
                <a:ext cx="707666" cy="731147"/>
              </a:xfrm>
              <a:custGeom>
                <a:avLst/>
                <a:gdLst>
                  <a:gd name="T0" fmla="*/ 0 w 370"/>
                  <a:gd name="T1" fmla="*/ 66 h 382"/>
                  <a:gd name="T2" fmla="*/ 48 w 370"/>
                  <a:gd name="T3" fmla="*/ 61 h 382"/>
                  <a:gd name="T4" fmla="*/ 263 w 370"/>
                  <a:gd name="T5" fmla="*/ 278 h 382"/>
                  <a:gd name="T6" fmla="*/ 222 w 370"/>
                  <a:gd name="T7" fmla="*/ 195 h 382"/>
                  <a:gd name="T8" fmla="*/ 263 w 370"/>
                  <a:gd name="T9" fmla="*/ 278 h 382"/>
                  <a:gd name="T10" fmla="*/ 171 w 370"/>
                  <a:gd name="T11" fmla="*/ 136 h 382"/>
                  <a:gd name="T12" fmla="*/ 250 w 370"/>
                  <a:gd name="T13" fmla="*/ 92 h 382"/>
                  <a:gd name="T14" fmla="*/ 85 w 370"/>
                  <a:gd name="T15" fmla="*/ 0 h 382"/>
                  <a:gd name="T16" fmla="*/ 69 w 370"/>
                  <a:gd name="T17" fmla="*/ 48 h 382"/>
                  <a:gd name="T18" fmla="*/ 57 w 370"/>
                  <a:gd name="T19" fmla="*/ 64 h 382"/>
                  <a:gd name="T20" fmla="*/ 83 w 370"/>
                  <a:gd name="T21" fmla="*/ 85 h 382"/>
                  <a:gd name="T22" fmla="*/ 159 w 370"/>
                  <a:gd name="T23" fmla="*/ 136 h 382"/>
                  <a:gd name="T24" fmla="*/ 109 w 370"/>
                  <a:gd name="T25" fmla="*/ 126 h 382"/>
                  <a:gd name="T26" fmla="*/ 123 w 370"/>
                  <a:gd name="T27" fmla="*/ 155 h 382"/>
                  <a:gd name="T28" fmla="*/ 84 w 370"/>
                  <a:gd name="T29" fmla="*/ 183 h 382"/>
                  <a:gd name="T30" fmla="*/ 80 w 370"/>
                  <a:gd name="T31" fmla="*/ 195 h 382"/>
                  <a:gd name="T32" fmla="*/ 113 w 370"/>
                  <a:gd name="T33" fmla="*/ 208 h 382"/>
                  <a:gd name="T34" fmla="*/ 141 w 370"/>
                  <a:gd name="T35" fmla="*/ 191 h 382"/>
                  <a:gd name="T36" fmla="*/ 191 w 370"/>
                  <a:gd name="T37" fmla="*/ 191 h 382"/>
                  <a:gd name="T38" fmla="*/ 184 w 370"/>
                  <a:gd name="T39" fmla="*/ 211 h 382"/>
                  <a:gd name="T40" fmla="*/ 194 w 370"/>
                  <a:gd name="T41" fmla="*/ 239 h 382"/>
                  <a:gd name="T42" fmla="*/ 253 w 370"/>
                  <a:gd name="T43" fmla="*/ 287 h 382"/>
                  <a:gd name="T44" fmla="*/ 171 w 370"/>
                  <a:gd name="T45" fmla="*/ 310 h 382"/>
                  <a:gd name="T46" fmla="*/ 159 w 370"/>
                  <a:gd name="T47" fmla="*/ 324 h 382"/>
                  <a:gd name="T48" fmla="*/ 138 w 370"/>
                  <a:gd name="T49" fmla="*/ 335 h 382"/>
                  <a:gd name="T50" fmla="*/ 194 w 370"/>
                  <a:gd name="T51" fmla="*/ 381 h 382"/>
                  <a:gd name="T52" fmla="*/ 219 w 370"/>
                  <a:gd name="T53" fmla="*/ 354 h 382"/>
                  <a:gd name="T54" fmla="*/ 266 w 370"/>
                  <a:gd name="T55" fmla="*/ 371 h 382"/>
                  <a:gd name="T56" fmla="*/ 278 w 370"/>
                  <a:gd name="T57" fmla="*/ 320 h 382"/>
                  <a:gd name="T58" fmla="*/ 327 w 370"/>
                  <a:gd name="T59" fmla="*/ 316 h 382"/>
                  <a:gd name="T60" fmla="*/ 318 w 370"/>
                  <a:gd name="T61" fmla="*/ 268 h 382"/>
                  <a:gd name="T62" fmla="*/ 362 w 370"/>
                  <a:gd name="T63" fmla="*/ 246 h 382"/>
                  <a:gd name="T64" fmla="*/ 335 w 370"/>
                  <a:gd name="T65" fmla="*/ 202 h 382"/>
                  <a:gd name="T66" fmla="*/ 368 w 370"/>
                  <a:gd name="T67" fmla="*/ 164 h 382"/>
                  <a:gd name="T68" fmla="*/ 333 w 370"/>
                  <a:gd name="T69" fmla="*/ 174 h 382"/>
                  <a:gd name="T70" fmla="*/ 324 w 370"/>
                  <a:gd name="T71" fmla="*/ 170 h 382"/>
                  <a:gd name="T72" fmla="*/ 296 w 370"/>
                  <a:gd name="T73" fmla="*/ 183 h 382"/>
                  <a:gd name="T74" fmla="*/ 207 w 370"/>
                  <a:gd name="T75" fmla="*/ 154 h 382"/>
                  <a:gd name="T76" fmla="*/ 267 w 370"/>
                  <a:gd name="T77" fmla="*/ 43 h 382"/>
                  <a:gd name="T78" fmla="*/ 240 w 370"/>
                  <a:gd name="T79" fmla="*/ 37 h 382"/>
                  <a:gd name="T80" fmla="*/ 204 w 370"/>
                  <a:gd name="T81" fmla="*/ 14 h 382"/>
                  <a:gd name="T82" fmla="*/ 179 w 370"/>
                  <a:gd name="T83" fmla="*/ 20 h 382"/>
                  <a:gd name="T84" fmla="*/ 144 w 370"/>
                  <a:gd name="T85" fmla="*/ 18 h 382"/>
                  <a:gd name="T86" fmla="*/ 134 w 370"/>
                  <a:gd name="T87" fmla="*/ 2 h 382"/>
                  <a:gd name="T88" fmla="*/ 109 w 370"/>
                  <a:gd name="T89" fmla="*/ 28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0" h="382">
                    <a:moveTo>
                      <a:pt x="18" y="4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18" y="46"/>
                      <a:pt x="18" y="46"/>
                      <a:pt x="18" y="46"/>
                    </a:cubicBezTo>
                    <a:moveTo>
                      <a:pt x="263" y="278"/>
                    </a:moveTo>
                    <a:cubicBezTo>
                      <a:pt x="210" y="225"/>
                      <a:pt x="210" y="225"/>
                      <a:pt x="210" y="225"/>
                    </a:cubicBezTo>
                    <a:cubicBezTo>
                      <a:pt x="217" y="217"/>
                      <a:pt x="221" y="207"/>
                      <a:pt x="222" y="195"/>
                    </a:cubicBezTo>
                    <a:cubicBezTo>
                      <a:pt x="296" y="195"/>
                      <a:pt x="296" y="195"/>
                      <a:pt x="296" y="195"/>
                    </a:cubicBezTo>
                    <a:cubicBezTo>
                      <a:pt x="295" y="227"/>
                      <a:pt x="283" y="256"/>
                      <a:pt x="263" y="278"/>
                    </a:cubicBezTo>
                    <a:moveTo>
                      <a:pt x="196" y="146"/>
                    </a:moveTo>
                    <a:cubicBezTo>
                      <a:pt x="189" y="141"/>
                      <a:pt x="183" y="137"/>
                      <a:pt x="171" y="136"/>
                    </a:cubicBezTo>
                    <a:cubicBezTo>
                      <a:pt x="171" y="59"/>
                      <a:pt x="171" y="59"/>
                      <a:pt x="171" y="59"/>
                    </a:cubicBezTo>
                    <a:cubicBezTo>
                      <a:pt x="203" y="61"/>
                      <a:pt x="229" y="73"/>
                      <a:pt x="250" y="92"/>
                    </a:cubicBezTo>
                    <a:cubicBezTo>
                      <a:pt x="196" y="146"/>
                      <a:pt x="196" y="146"/>
                      <a:pt x="196" y="146"/>
                    </a:cubicBezTo>
                    <a:moveTo>
                      <a:pt x="85" y="0"/>
                    </a:moveTo>
                    <a:cubicBezTo>
                      <a:pt x="62" y="12"/>
                      <a:pt x="62" y="12"/>
                      <a:pt x="62" y="12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3" y="52"/>
                      <a:pt x="58" y="56"/>
                      <a:pt x="52" y="60"/>
                    </a:cubicBezTo>
                    <a:cubicBezTo>
                      <a:pt x="57" y="64"/>
                      <a:pt x="57" y="64"/>
                      <a:pt x="57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83" y="85"/>
                      <a:pt x="83" y="85"/>
                      <a:pt x="83" y="85"/>
                    </a:cubicBezTo>
                    <a:cubicBezTo>
                      <a:pt x="105" y="69"/>
                      <a:pt x="134" y="59"/>
                      <a:pt x="159" y="59"/>
                    </a:cubicBezTo>
                    <a:cubicBezTo>
                      <a:pt x="159" y="136"/>
                      <a:pt x="159" y="136"/>
                      <a:pt x="159" y="136"/>
                    </a:cubicBezTo>
                    <a:cubicBezTo>
                      <a:pt x="147" y="137"/>
                      <a:pt x="139" y="141"/>
                      <a:pt x="131" y="147"/>
                    </a:cubicBezTo>
                    <a:cubicBezTo>
                      <a:pt x="109" y="126"/>
                      <a:pt x="109" y="126"/>
                      <a:pt x="109" y="126"/>
                    </a:cubicBezTo>
                    <a:cubicBezTo>
                      <a:pt x="105" y="136"/>
                      <a:pt x="105" y="136"/>
                      <a:pt x="105" y="136"/>
                    </a:cubicBezTo>
                    <a:cubicBezTo>
                      <a:pt x="123" y="155"/>
                      <a:pt x="123" y="155"/>
                      <a:pt x="123" y="155"/>
                    </a:cubicBezTo>
                    <a:cubicBezTo>
                      <a:pt x="117" y="163"/>
                      <a:pt x="112" y="171"/>
                      <a:pt x="111" y="183"/>
                    </a:cubicBezTo>
                    <a:cubicBezTo>
                      <a:pt x="84" y="183"/>
                      <a:pt x="84" y="183"/>
                      <a:pt x="84" y="183"/>
                    </a:cubicBezTo>
                    <a:cubicBezTo>
                      <a:pt x="80" y="194"/>
                      <a:pt x="80" y="194"/>
                      <a:pt x="80" y="194"/>
                    </a:cubicBezTo>
                    <a:cubicBezTo>
                      <a:pt x="80" y="195"/>
                      <a:pt x="80" y="195"/>
                      <a:pt x="80" y="195"/>
                    </a:cubicBezTo>
                    <a:cubicBezTo>
                      <a:pt x="110" y="195"/>
                      <a:pt x="110" y="195"/>
                      <a:pt x="110" y="195"/>
                    </a:cubicBezTo>
                    <a:cubicBezTo>
                      <a:pt x="111" y="200"/>
                      <a:pt x="111" y="204"/>
                      <a:pt x="113" y="208"/>
                    </a:cubicBezTo>
                    <a:cubicBezTo>
                      <a:pt x="146" y="206"/>
                      <a:pt x="146" y="206"/>
                      <a:pt x="146" y="206"/>
                    </a:cubicBezTo>
                    <a:cubicBezTo>
                      <a:pt x="143" y="202"/>
                      <a:pt x="141" y="197"/>
                      <a:pt x="141" y="191"/>
                    </a:cubicBezTo>
                    <a:cubicBezTo>
                      <a:pt x="141" y="178"/>
                      <a:pt x="152" y="167"/>
                      <a:pt x="166" y="167"/>
                    </a:cubicBezTo>
                    <a:cubicBezTo>
                      <a:pt x="180" y="167"/>
                      <a:pt x="191" y="178"/>
                      <a:pt x="191" y="191"/>
                    </a:cubicBezTo>
                    <a:cubicBezTo>
                      <a:pt x="191" y="198"/>
                      <a:pt x="188" y="205"/>
                      <a:pt x="183" y="209"/>
                    </a:cubicBezTo>
                    <a:cubicBezTo>
                      <a:pt x="184" y="211"/>
                      <a:pt x="184" y="211"/>
                      <a:pt x="184" y="211"/>
                    </a:cubicBezTo>
                    <a:cubicBezTo>
                      <a:pt x="185" y="211"/>
                      <a:pt x="185" y="211"/>
                      <a:pt x="185" y="211"/>
                    </a:cubicBezTo>
                    <a:cubicBezTo>
                      <a:pt x="194" y="239"/>
                      <a:pt x="194" y="239"/>
                      <a:pt x="194" y="239"/>
                    </a:cubicBezTo>
                    <a:cubicBezTo>
                      <a:pt x="197" y="237"/>
                      <a:pt x="199" y="236"/>
                      <a:pt x="201" y="234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32" y="308"/>
                      <a:pt x="203" y="321"/>
                      <a:pt x="171" y="323"/>
                    </a:cubicBezTo>
                    <a:cubicBezTo>
                      <a:pt x="171" y="310"/>
                      <a:pt x="171" y="310"/>
                      <a:pt x="171" y="310"/>
                    </a:cubicBezTo>
                    <a:cubicBezTo>
                      <a:pt x="159" y="319"/>
                      <a:pt x="159" y="319"/>
                      <a:pt x="159" y="319"/>
                    </a:cubicBezTo>
                    <a:cubicBezTo>
                      <a:pt x="159" y="324"/>
                      <a:pt x="159" y="324"/>
                      <a:pt x="159" y="324"/>
                    </a:cubicBezTo>
                    <a:cubicBezTo>
                      <a:pt x="157" y="324"/>
                      <a:pt x="155" y="324"/>
                      <a:pt x="153" y="323"/>
                    </a:cubicBezTo>
                    <a:cubicBezTo>
                      <a:pt x="138" y="335"/>
                      <a:pt x="138" y="335"/>
                      <a:pt x="138" y="335"/>
                    </a:cubicBezTo>
                    <a:cubicBezTo>
                      <a:pt x="139" y="341"/>
                      <a:pt x="139" y="347"/>
                      <a:pt x="139" y="353"/>
                    </a:cubicBezTo>
                    <a:cubicBezTo>
                      <a:pt x="194" y="381"/>
                      <a:pt x="194" y="381"/>
                      <a:pt x="194" y="381"/>
                    </a:cubicBezTo>
                    <a:cubicBezTo>
                      <a:pt x="198" y="360"/>
                      <a:pt x="198" y="360"/>
                      <a:pt x="198" y="360"/>
                    </a:cubicBezTo>
                    <a:cubicBezTo>
                      <a:pt x="205" y="359"/>
                      <a:pt x="212" y="357"/>
                      <a:pt x="219" y="354"/>
                    </a:cubicBezTo>
                    <a:cubicBezTo>
                      <a:pt x="243" y="382"/>
                      <a:pt x="243" y="382"/>
                      <a:pt x="243" y="382"/>
                    </a:cubicBezTo>
                    <a:cubicBezTo>
                      <a:pt x="266" y="371"/>
                      <a:pt x="266" y="371"/>
                      <a:pt x="266" y="371"/>
                    </a:cubicBezTo>
                    <a:cubicBezTo>
                      <a:pt x="259" y="335"/>
                      <a:pt x="259" y="335"/>
                      <a:pt x="259" y="335"/>
                    </a:cubicBezTo>
                    <a:cubicBezTo>
                      <a:pt x="266" y="330"/>
                      <a:pt x="272" y="326"/>
                      <a:pt x="278" y="320"/>
                    </a:cubicBezTo>
                    <a:cubicBezTo>
                      <a:pt x="310" y="336"/>
                      <a:pt x="310" y="336"/>
                      <a:pt x="310" y="336"/>
                    </a:cubicBezTo>
                    <a:cubicBezTo>
                      <a:pt x="327" y="316"/>
                      <a:pt x="327" y="316"/>
                      <a:pt x="327" y="316"/>
                    </a:cubicBezTo>
                    <a:cubicBezTo>
                      <a:pt x="307" y="287"/>
                      <a:pt x="307" y="287"/>
                      <a:pt x="307" y="287"/>
                    </a:cubicBezTo>
                    <a:cubicBezTo>
                      <a:pt x="311" y="281"/>
                      <a:pt x="315" y="274"/>
                      <a:pt x="318" y="268"/>
                    </a:cubicBezTo>
                    <a:cubicBezTo>
                      <a:pt x="354" y="270"/>
                      <a:pt x="354" y="270"/>
                      <a:pt x="354" y="270"/>
                    </a:cubicBezTo>
                    <a:cubicBezTo>
                      <a:pt x="362" y="246"/>
                      <a:pt x="362" y="246"/>
                      <a:pt x="362" y="246"/>
                    </a:cubicBezTo>
                    <a:cubicBezTo>
                      <a:pt x="332" y="226"/>
                      <a:pt x="332" y="226"/>
                      <a:pt x="332" y="226"/>
                    </a:cubicBezTo>
                    <a:cubicBezTo>
                      <a:pt x="334" y="218"/>
                      <a:pt x="335" y="210"/>
                      <a:pt x="335" y="202"/>
                    </a:cubicBezTo>
                    <a:cubicBezTo>
                      <a:pt x="370" y="190"/>
                      <a:pt x="370" y="190"/>
                      <a:pt x="370" y="190"/>
                    </a:cubicBezTo>
                    <a:cubicBezTo>
                      <a:pt x="368" y="164"/>
                      <a:pt x="368" y="164"/>
                      <a:pt x="368" y="164"/>
                    </a:cubicBezTo>
                    <a:cubicBezTo>
                      <a:pt x="348" y="160"/>
                      <a:pt x="348" y="160"/>
                      <a:pt x="348" y="160"/>
                    </a:cubicBezTo>
                    <a:cubicBezTo>
                      <a:pt x="333" y="174"/>
                      <a:pt x="333" y="174"/>
                      <a:pt x="333" y="174"/>
                    </a:cubicBezTo>
                    <a:cubicBezTo>
                      <a:pt x="325" y="169"/>
                      <a:pt x="325" y="169"/>
                      <a:pt x="325" y="169"/>
                    </a:cubicBezTo>
                    <a:cubicBezTo>
                      <a:pt x="324" y="170"/>
                      <a:pt x="324" y="170"/>
                      <a:pt x="324" y="170"/>
                    </a:cubicBezTo>
                    <a:cubicBezTo>
                      <a:pt x="289" y="148"/>
                      <a:pt x="289" y="148"/>
                      <a:pt x="289" y="148"/>
                    </a:cubicBezTo>
                    <a:cubicBezTo>
                      <a:pt x="293" y="159"/>
                      <a:pt x="295" y="171"/>
                      <a:pt x="296" y="183"/>
                    </a:cubicBezTo>
                    <a:cubicBezTo>
                      <a:pt x="221" y="183"/>
                      <a:pt x="221" y="183"/>
                      <a:pt x="221" y="183"/>
                    </a:cubicBezTo>
                    <a:cubicBezTo>
                      <a:pt x="220" y="171"/>
                      <a:pt x="215" y="162"/>
                      <a:pt x="207" y="154"/>
                    </a:cubicBezTo>
                    <a:cubicBezTo>
                      <a:pt x="250" y="111"/>
                      <a:pt x="250" y="111"/>
                      <a:pt x="250" y="111"/>
                    </a:cubicBezTo>
                    <a:cubicBezTo>
                      <a:pt x="267" y="43"/>
                      <a:pt x="267" y="43"/>
                      <a:pt x="267" y="43"/>
                    </a:cubicBezTo>
                    <a:cubicBezTo>
                      <a:pt x="259" y="48"/>
                      <a:pt x="259" y="48"/>
                      <a:pt x="259" y="48"/>
                    </a:cubicBezTo>
                    <a:cubicBezTo>
                      <a:pt x="253" y="44"/>
                      <a:pt x="247" y="40"/>
                      <a:pt x="240" y="37"/>
                    </a:cubicBezTo>
                    <a:cubicBezTo>
                      <a:pt x="242" y="6"/>
                      <a:pt x="242" y="6"/>
                      <a:pt x="242" y="6"/>
                    </a:cubicBezTo>
                    <a:cubicBezTo>
                      <a:pt x="204" y="14"/>
                      <a:pt x="204" y="14"/>
                      <a:pt x="204" y="14"/>
                    </a:cubicBezTo>
                    <a:cubicBezTo>
                      <a:pt x="198" y="22"/>
                      <a:pt x="198" y="22"/>
                      <a:pt x="198" y="22"/>
                    </a:cubicBezTo>
                    <a:cubicBezTo>
                      <a:pt x="192" y="21"/>
                      <a:pt x="185" y="20"/>
                      <a:pt x="179" y="20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3" y="18"/>
                      <a:pt x="143" y="18"/>
                      <a:pt x="143" y="18"/>
                    </a:cubicBezTo>
                    <a:cubicBezTo>
                      <a:pt x="134" y="2"/>
                      <a:pt x="134" y="2"/>
                      <a:pt x="134" y="2"/>
                    </a:cubicBezTo>
                    <a:cubicBezTo>
                      <a:pt x="130" y="22"/>
                      <a:pt x="130" y="22"/>
                      <a:pt x="130" y="22"/>
                    </a:cubicBezTo>
                    <a:cubicBezTo>
                      <a:pt x="123" y="24"/>
                      <a:pt x="116" y="26"/>
                      <a:pt x="109" y="28"/>
                    </a:cubicBezTo>
                    <a:cubicBezTo>
                      <a:pt x="85" y="0"/>
                      <a:pt x="85" y="0"/>
                      <a:pt x="85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43">
                <a:extLst>
                  <a:ext uri="{FF2B5EF4-FFF2-40B4-BE49-F238E27FC236}">
                    <a16:creationId xmlns:a16="http://schemas.microsoft.com/office/drawing/2014/main" id="{20D7D460-EA86-7C16-6045-9C9298B72E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2252" y="5522261"/>
                <a:ext cx="233190" cy="275293"/>
              </a:xfrm>
              <a:custGeom>
                <a:avLst/>
                <a:gdLst>
                  <a:gd name="T0" fmla="*/ 68 w 122"/>
                  <a:gd name="T1" fmla="*/ 95 h 144"/>
                  <a:gd name="T2" fmla="*/ 51 w 122"/>
                  <a:gd name="T3" fmla="*/ 102 h 144"/>
                  <a:gd name="T4" fmla="*/ 51 w 122"/>
                  <a:gd name="T5" fmla="*/ 144 h 144"/>
                  <a:gd name="T6" fmla="*/ 96 w 122"/>
                  <a:gd name="T7" fmla="*/ 124 h 144"/>
                  <a:gd name="T8" fmla="*/ 68 w 122"/>
                  <a:gd name="T9" fmla="*/ 95 h 144"/>
                  <a:gd name="T10" fmla="*/ 29 w 122"/>
                  <a:gd name="T11" fmla="*/ 95 h 144"/>
                  <a:gd name="T12" fmla="*/ 0 w 122"/>
                  <a:gd name="T13" fmla="*/ 125 h 144"/>
                  <a:gd name="T14" fmla="*/ 47 w 122"/>
                  <a:gd name="T15" fmla="*/ 144 h 144"/>
                  <a:gd name="T16" fmla="*/ 47 w 122"/>
                  <a:gd name="T17" fmla="*/ 102 h 144"/>
                  <a:gd name="T18" fmla="*/ 29 w 122"/>
                  <a:gd name="T19" fmla="*/ 95 h 144"/>
                  <a:gd name="T20" fmla="*/ 122 w 122"/>
                  <a:gd name="T21" fmla="*/ 75 h 144"/>
                  <a:gd name="T22" fmla="*/ 81 w 122"/>
                  <a:gd name="T23" fmla="*/ 75 h 144"/>
                  <a:gd name="T24" fmla="*/ 75 w 122"/>
                  <a:gd name="T25" fmla="*/ 91 h 144"/>
                  <a:gd name="T26" fmla="*/ 104 w 122"/>
                  <a:gd name="T27" fmla="*/ 120 h 144"/>
                  <a:gd name="T28" fmla="*/ 122 w 122"/>
                  <a:gd name="T29" fmla="*/ 75 h 144"/>
                  <a:gd name="T30" fmla="*/ 51 w 122"/>
                  <a:gd name="T31" fmla="*/ 58 h 144"/>
                  <a:gd name="T32" fmla="*/ 37 w 122"/>
                  <a:gd name="T33" fmla="*/ 72 h 144"/>
                  <a:gd name="T34" fmla="*/ 51 w 122"/>
                  <a:gd name="T35" fmla="*/ 86 h 144"/>
                  <a:gd name="T36" fmla="*/ 64 w 122"/>
                  <a:gd name="T37" fmla="*/ 72 h 144"/>
                  <a:gd name="T38" fmla="*/ 51 w 122"/>
                  <a:gd name="T39" fmla="*/ 58 h 144"/>
                  <a:gd name="T40" fmla="*/ 102 w 122"/>
                  <a:gd name="T41" fmla="*/ 22 h 144"/>
                  <a:gd name="T42" fmla="*/ 73 w 122"/>
                  <a:gd name="T43" fmla="*/ 51 h 144"/>
                  <a:gd name="T44" fmla="*/ 81 w 122"/>
                  <a:gd name="T45" fmla="*/ 67 h 144"/>
                  <a:gd name="T46" fmla="*/ 122 w 122"/>
                  <a:gd name="T47" fmla="*/ 67 h 144"/>
                  <a:gd name="T48" fmla="*/ 102 w 122"/>
                  <a:gd name="T49" fmla="*/ 22 h 144"/>
                  <a:gd name="T50" fmla="*/ 51 w 122"/>
                  <a:gd name="T51" fmla="*/ 0 h 144"/>
                  <a:gd name="T52" fmla="*/ 51 w 122"/>
                  <a:gd name="T53" fmla="*/ 42 h 144"/>
                  <a:gd name="T54" fmla="*/ 65 w 122"/>
                  <a:gd name="T55" fmla="*/ 47 h 144"/>
                  <a:gd name="T56" fmla="*/ 95 w 122"/>
                  <a:gd name="T57" fmla="*/ 18 h 144"/>
                  <a:gd name="T58" fmla="*/ 51 w 122"/>
                  <a:gd name="T59" fmla="*/ 0 h 144"/>
                  <a:gd name="T60" fmla="*/ 47 w 122"/>
                  <a:gd name="T61" fmla="*/ 0 h 144"/>
                  <a:gd name="T62" fmla="*/ 1 w 122"/>
                  <a:gd name="T63" fmla="*/ 18 h 144"/>
                  <a:gd name="T64" fmla="*/ 32 w 122"/>
                  <a:gd name="T65" fmla="*/ 48 h 144"/>
                  <a:gd name="T66" fmla="*/ 47 w 122"/>
                  <a:gd name="T67" fmla="*/ 42 h 144"/>
                  <a:gd name="T68" fmla="*/ 47 w 122"/>
                  <a:gd name="T6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" h="144">
                    <a:moveTo>
                      <a:pt x="68" y="95"/>
                    </a:moveTo>
                    <a:cubicBezTo>
                      <a:pt x="64" y="99"/>
                      <a:pt x="59" y="101"/>
                      <a:pt x="51" y="102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71" y="143"/>
                      <a:pt x="85" y="136"/>
                      <a:pt x="96" y="124"/>
                    </a:cubicBezTo>
                    <a:cubicBezTo>
                      <a:pt x="68" y="95"/>
                      <a:pt x="68" y="95"/>
                      <a:pt x="68" y="95"/>
                    </a:cubicBezTo>
                    <a:moveTo>
                      <a:pt x="29" y="95"/>
                    </a:moveTo>
                    <a:cubicBezTo>
                      <a:pt x="0" y="125"/>
                      <a:pt x="0" y="125"/>
                      <a:pt x="0" y="125"/>
                    </a:cubicBezTo>
                    <a:cubicBezTo>
                      <a:pt x="12" y="137"/>
                      <a:pt x="31" y="144"/>
                      <a:pt x="47" y="144"/>
                    </a:cubicBezTo>
                    <a:cubicBezTo>
                      <a:pt x="47" y="102"/>
                      <a:pt x="47" y="102"/>
                      <a:pt x="47" y="102"/>
                    </a:cubicBezTo>
                    <a:cubicBezTo>
                      <a:pt x="39" y="102"/>
                      <a:pt x="34" y="99"/>
                      <a:pt x="29" y="95"/>
                    </a:cubicBezTo>
                    <a:moveTo>
                      <a:pt x="122" y="75"/>
                    </a:moveTo>
                    <a:cubicBezTo>
                      <a:pt x="81" y="75"/>
                      <a:pt x="81" y="75"/>
                      <a:pt x="81" y="75"/>
                    </a:cubicBezTo>
                    <a:cubicBezTo>
                      <a:pt x="81" y="79"/>
                      <a:pt x="78" y="86"/>
                      <a:pt x="75" y="91"/>
                    </a:cubicBezTo>
                    <a:cubicBezTo>
                      <a:pt x="104" y="120"/>
                      <a:pt x="104" y="120"/>
                      <a:pt x="104" y="120"/>
                    </a:cubicBezTo>
                    <a:cubicBezTo>
                      <a:pt x="114" y="108"/>
                      <a:pt x="121" y="95"/>
                      <a:pt x="122" y="75"/>
                    </a:cubicBezTo>
                    <a:moveTo>
                      <a:pt x="51" y="58"/>
                    </a:moveTo>
                    <a:cubicBezTo>
                      <a:pt x="43" y="58"/>
                      <a:pt x="37" y="65"/>
                      <a:pt x="37" y="72"/>
                    </a:cubicBezTo>
                    <a:cubicBezTo>
                      <a:pt x="37" y="79"/>
                      <a:pt x="43" y="86"/>
                      <a:pt x="51" y="86"/>
                    </a:cubicBezTo>
                    <a:cubicBezTo>
                      <a:pt x="58" y="86"/>
                      <a:pt x="64" y="79"/>
                      <a:pt x="64" y="72"/>
                    </a:cubicBezTo>
                    <a:cubicBezTo>
                      <a:pt x="64" y="65"/>
                      <a:pt x="58" y="58"/>
                      <a:pt x="51" y="58"/>
                    </a:cubicBezTo>
                    <a:moveTo>
                      <a:pt x="102" y="22"/>
                    </a:moveTo>
                    <a:cubicBezTo>
                      <a:pt x="73" y="51"/>
                      <a:pt x="73" y="51"/>
                      <a:pt x="73" y="51"/>
                    </a:cubicBezTo>
                    <a:cubicBezTo>
                      <a:pt x="77" y="56"/>
                      <a:pt x="80" y="63"/>
                      <a:pt x="81" y="67"/>
                    </a:cubicBezTo>
                    <a:cubicBezTo>
                      <a:pt x="122" y="67"/>
                      <a:pt x="122" y="67"/>
                      <a:pt x="122" y="67"/>
                    </a:cubicBezTo>
                    <a:cubicBezTo>
                      <a:pt x="120" y="51"/>
                      <a:pt x="113" y="34"/>
                      <a:pt x="102" y="22"/>
                    </a:cubicBezTo>
                    <a:moveTo>
                      <a:pt x="51" y="0"/>
                    </a:moveTo>
                    <a:cubicBezTo>
                      <a:pt x="51" y="42"/>
                      <a:pt x="51" y="42"/>
                      <a:pt x="51" y="42"/>
                    </a:cubicBezTo>
                    <a:cubicBezTo>
                      <a:pt x="59" y="42"/>
                      <a:pt x="62" y="44"/>
                      <a:pt x="65" y="47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84" y="8"/>
                      <a:pt x="71" y="1"/>
                      <a:pt x="51" y="0"/>
                    </a:cubicBezTo>
                    <a:moveTo>
                      <a:pt x="47" y="0"/>
                    </a:moveTo>
                    <a:cubicBezTo>
                      <a:pt x="31" y="0"/>
                      <a:pt x="14" y="7"/>
                      <a:pt x="1" y="1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6" y="44"/>
                      <a:pt x="39" y="42"/>
                      <a:pt x="47" y="4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5">
                <a:extLst>
                  <a:ext uri="{FF2B5EF4-FFF2-40B4-BE49-F238E27FC236}">
                    <a16:creationId xmlns:a16="http://schemas.microsoft.com/office/drawing/2014/main" id="{6D77D7C7-2E0D-F282-D378-9975B71EA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3087" y="5114179"/>
                <a:ext cx="224283" cy="218615"/>
              </a:xfrm>
              <a:custGeom>
                <a:avLst/>
                <a:gdLst>
                  <a:gd name="T0" fmla="*/ 59 w 117"/>
                  <a:gd name="T1" fmla="*/ 0 h 114"/>
                  <a:gd name="T2" fmla="*/ 55 w 117"/>
                  <a:gd name="T3" fmla="*/ 2 h 114"/>
                  <a:gd name="T4" fmla="*/ 2 w 117"/>
                  <a:gd name="T5" fmla="*/ 52 h 114"/>
                  <a:gd name="T6" fmla="*/ 1 w 117"/>
                  <a:gd name="T7" fmla="*/ 54 h 114"/>
                  <a:gd name="T8" fmla="*/ 0 w 117"/>
                  <a:gd name="T9" fmla="*/ 56 h 114"/>
                  <a:gd name="T10" fmla="*/ 0 w 117"/>
                  <a:gd name="T11" fmla="*/ 108 h 114"/>
                  <a:gd name="T12" fmla="*/ 2 w 117"/>
                  <a:gd name="T13" fmla="*/ 112 h 114"/>
                  <a:gd name="T14" fmla="*/ 6 w 117"/>
                  <a:gd name="T15" fmla="*/ 114 h 114"/>
                  <a:gd name="T16" fmla="*/ 32 w 117"/>
                  <a:gd name="T17" fmla="*/ 114 h 114"/>
                  <a:gd name="T18" fmla="*/ 32 w 117"/>
                  <a:gd name="T19" fmla="*/ 114 h 114"/>
                  <a:gd name="T20" fmla="*/ 36 w 117"/>
                  <a:gd name="T21" fmla="*/ 112 h 114"/>
                  <a:gd name="T22" fmla="*/ 38 w 117"/>
                  <a:gd name="T23" fmla="*/ 109 h 114"/>
                  <a:gd name="T24" fmla="*/ 38 w 117"/>
                  <a:gd name="T25" fmla="*/ 69 h 114"/>
                  <a:gd name="T26" fmla="*/ 40 w 117"/>
                  <a:gd name="T27" fmla="*/ 66 h 114"/>
                  <a:gd name="T28" fmla="*/ 44 w 117"/>
                  <a:gd name="T29" fmla="*/ 64 h 114"/>
                  <a:gd name="T30" fmla="*/ 44 w 117"/>
                  <a:gd name="T31" fmla="*/ 64 h 114"/>
                  <a:gd name="T32" fmla="*/ 74 w 117"/>
                  <a:gd name="T33" fmla="*/ 64 h 114"/>
                  <a:gd name="T34" fmla="*/ 78 w 117"/>
                  <a:gd name="T35" fmla="*/ 66 h 114"/>
                  <a:gd name="T36" fmla="*/ 79 w 117"/>
                  <a:gd name="T37" fmla="*/ 70 h 114"/>
                  <a:gd name="T38" fmla="*/ 79 w 117"/>
                  <a:gd name="T39" fmla="*/ 109 h 114"/>
                  <a:gd name="T40" fmla="*/ 81 w 117"/>
                  <a:gd name="T41" fmla="*/ 113 h 114"/>
                  <a:gd name="T42" fmla="*/ 85 w 117"/>
                  <a:gd name="T43" fmla="*/ 114 h 114"/>
                  <a:gd name="T44" fmla="*/ 111 w 117"/>
                  <a:gd name="T45" fmla="*/ 114 h 114"/>
                  <a:gd name="T46" fmla="*/ 111 w 117"/>
                  <a:gd name="T47" fmla="*/ 114 h 114"/>
                  <a:gd name="T48" fmla="*/ 115 w 117"/>
                  <a:gd name="T49" fmla="*/ 113 h 114"/>
                  <a:gd name="T50" fmla="*/ 117 w 117"/>
                  <a:gd name="T51" fmla="*/ 109 h 114"/>
                  <a:gd name="T52" fmla="*/ 117 w 117"/>
                  <a:gd name="T53" fmla="*/ 56 h 114"/>
                  <a:gd name="T54" fmla="*/ 117 w 117"/>
                  <a:gd name="T55" fmla="*/ 54 h 114"/>
                  <a:gd name="T56" fmla="*/ 116 w 117"/>
                  <a:gd name="T57" fmla="*/ 53 h 114"/>
                  <a:gd name="T58" fmla="*/ 63 w 117"/>
                  <a:gd name="T59" fmla="*/ 2 h 114"/>
                  <a:gd name="T60" fmla="*/ 59 w 117"/>
                  <a:gd name="T61" fmla="*/ 0 h 114"/>
                  <a:gd name="T62" fmla="*/ 59 w 117"/>
                  <a:gd name="T6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7" h="114">
                    <a:moveTo>
                      <a:pt x="59" y="0"/>
                    </a:moveTo>
                    <a:cubicBezTo>
                      <a:pt x="57" y="0"/>
                      <a:pt x="56" y="1"/>
                      <a:pt x="55" y="2"/>
                    </a:cubicBezTo>
                    <a:cubicBezTo>
                      <a:pt x="2" y="52"/>
                      <a:pt x="2" y="52"/>
                      <a:pt x="2" y="52"/>
                    </a:cubicBezTo>
                    <a:cubicBezTo>
                      <a:pt x="1" y="53"/>
                      <a:pt x="1" y="53"/>
                      <a:pt x="1" y="54"/>
                    </a:cubicBezTo>
                    <a:cubicBezTo>
                      <a:pt x="0" y="55"/>
                      <a:pt x="0" y="55"/>
                      <a:pt x="0" y="56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110"/>
                      <a:pt x="1" y="111"/>
                      <a:pt x="2" y="112"/>
                    </a:cubicBezTo>
                    <a:cubicBezTo>
                      <a:pt x="3" y="113"/>
                      <a:pt x="4" y="114"/>
                      <a:pt x="6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4" y="114"/>
                      <a:pt x="35" y="113"/>
                      <a:pt x="36" y="112"/>
                    </a:cubicBezTo>
                    <a:cubicBezTo>
                      <a:pt x="37" y="111"/>
                      <a:pt x="38" y="110"/>
                      <a:pt x="38" y="109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38" y="68"/>
                      <a:pt x="39" y="67"/>
                      <a:pt x="40" y="66"/>
                    </a:cubicBezTo>
                    <a:cubicBezTo>
                      <a:pt x="41" y="65"/>
                      <a:pt x="42" y="64"/>
                      <a:pt x="44" y="64"/>
                    </a:cubicBezTo>
                    <a:cubicBezTo>
                      <a:pt x="44" y="64"/>
                      <a:pt x="44" y="64"/>
                      <a:pt x="44" y="64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5" y="64"/>
                      <a:pt x="76" y="65"/>
                      <a:pt x="78" y="66"/>
                    </a:cubicBezTo>
                    <a:cubicBezTo>
                      <a:pt x="79" y="67"/>
                      <a:pt x="79" y="68"/>
                      <a:pt x="79" y="70"/>
                    </a:cubicBezTo>
                    <a:cubicBezTo>
                      <a:pt x="79" y="109"/>
                      <a:pt x="79" y="109"/>
                      <a:pt x="79" y="109"/>
                    </a:cubicBezTo>
                    <a:cubicBezTo>
                      <a:pt x="79" y="110"/>
                      <a:pt x="80" y="112"/>
                      <a:pt x="81" y="113"/>
                    </a:cubicBezTo>
                    <a:cubicBezTo>
                      <a:pt x="82" y="114"/>
                      <a:pt x="83" y="114"/>
                      <a:pt x="85" y="114"/>
                    </a:cubicBezTo>
                    <a:cubicBezTo>
                      <a:pt x="111" y="114"/>
                      <a:pt x="111" y="114"/>
                      <a:pt x="111" y="114"/>
                    </a:cubicBezTo>
                    <a:cubicBezTo>
                      <a:pt x="111" y="114"/>
                      <a:pt x="111" y="114"/>
                      <a:pt x="111" y="114"/>
                    </a:cubicBezTo>
                    <a:cubicBezTo>
                      <a:pt x="113" y="114"/>
                      <a:pt x="114" y="114"/>
                      <a:pt x="115" y="113"/>
                    </a:cubicBezTo>
                    <a:cubicBezTo>
                      <a:pt x="116" y="112"/>
                      <a:pt x="117" y="110"/>
                      <a:pt x="117" y="109"/>
                    </a:cubicBezTo>
                    <a:cubicBezTo>
                      <a:pt x="117" y="56"/>
                      <a:pt x="117" y="56"/>
                      <a:pt x="117" y="56"/>
                    </a:cubicBezTo>
                    <a:cubicBezTo>
                      <a:pt x="117" y="56"/>
                      <a:pt x="117" y="55"/>
                      <a:pt x="117" y="54"/>
                    </a:cubicBezTo>
                    <a:cubicBezTo>
                      <a:pt x="117" y="54"/>
                      <a:pt x="116" y="53"/>
                      <a:pt x="116" y="5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2" y="1"/>
                      <a:pt x="61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46">
                <a:extLst>
                  <a:ext uri="{FF2B5EF4-FFF2-40B4-BE49-F238E27FC236}">
                    <a16:creationId xmlns:a16="http://schemas.microsoft.com/office/drawing/2014/main" id="{450209AB-A465-1F5C-BC88-24C845C21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9080" y="5060739"/>
                <a:ext cx="294726" cy="157079"/>
              </a:xfrm>
              <a:custGeom>
                <a:avLst/>
                <a:gdLst>
                  <a:gd name="T0" fmla="*/ 77 w 154"/>
                  <a:gd name="T1" fmla="*/ 0 h 82"/>
                  <a:gd name="T2" fmla="*/ 72 w 154"/>
                  <a:gd name="T3" fmla="*/ 3 h 82"/>
                  <a:gd name="T4" fmla="*/ 3 w 154"/>
                  <a:gd name="T5" fmla="*/ 68 h 82"/>
                  <a:gd name="T6" fmla="*/ 3 w 154"/>
                  <a:gd name="T7" fmla="*/ 79 h 82"/>
                  <a:gd name="T8" fmla="*/ 9 w 154"/>
                  <a:gd name="T9" fmla="*/ 81 h 82"/>
                  <a:gd name="T10" fmla="*/ 9 w 154"/>
                  <a:gd name="T11" fmla="*/ 81 h 82"/>
                  <a:gd name="T12" fmla="*/ 14 w 154"/>
                  <a:gd name="T13" fmla="*/ 79 h 82"/>
                  <a:gd name="T14" fmla="*/ 75 w 154"/>
                  <a:gd name="T15" fmla="*/ 22 h 82"/>
                  <a:gd name="T16" fmla="*/ 77 w 154"/>
                  <a:gd name="T17" fmla="*/ 21 h 82"/>
                  <a:gd name="T18" fmla="*/ 77 w 154"/>
                  <a:gd name="T19" fmla="*/ 21 h 82"/>
                  <a:gd name="T20" fmla="*/ 77 w 154"/>
                  <a:gd name="T21" fmla="*/ 21 h 82"/>
                  <a:gd name="T22" fmla="*/ 79 w 154"/>
                  <a:gd name="T23" fmla="*/ 22 h 82"/>
                  <a:gd name="T24" fmla="*/ 139 w 154"/>
                  <a:gd name="T25" fmla="*/ 79 h 82"/>
                  <a:gd name="T26" fmla="*/ 145 w 154"/>
                  <a:gd name="T27" fmla="*/ 82 h 82"/>
                  <a:gd name="T28" fmla="*/ 145 w 154"/>
                  <a:gd name="T29" fmla="*/ 82 h 82"/>
                  <a:gd name="T30" fmla="*/ 151 w 154"/>
                  <a:gd name="T31" fmla="*/ 79 h 82"/>
                  <a:gd name="T32" fmla="*/ 151 w 154"/>
                  <a:gd name="T33" fmla="*/ 68 h 82"/>
                  <a:gd name="T34" fmla="*/ 83 w 154"/>
                  <a:gd name="T35" fmla="*/ 3 h 82"/>
                  <a:gd name="T36" fmla="*/ 77 w 154"/>
                  <a:gd name="T37" fmla="*/ 0 h 82"/>
                  <a:gd name="T38" fmla="*/ 77 w 154"/>
                  <a:gd name="T3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4" h="82">
                    <a:moveTo>
                      <a:pt x="77" y="0"/>
                    </a:moveTo>
                    <a:cubicBezTo>
                      <a:pt x="75" y="0"/>
                      <a:pt x="73" y="1"/>
                      <a:pt x="72" y="3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0" y="71"/>
                      <a:pt x="0" y="76"/>
                      <a:pt x="3" y="79"/>
                    </a:cubicBezTo>
                    <a:cubicBezTo>
                      <a:pt x="5" y="80"/>
                      <a:pt x="7" y="81"/>
                      <a:pt x="9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11" y="81"/>
                      <a:pt x="13" y="80"/>
                      <a:pt x="14" y="79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75" y="21"/>
                      <a:pt x="76" y="21"/>
                      <a:pt x="77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8" y="21"/>
                      <a:pt x="79" y="21"/>
                      <a:pt x="79" y="22"/>
                    </a:cubicBezTo>
                    <a:cubicBezTo>
                      <a:pt x="139" y="79"/>
                      <a:pt x="139" y="79"/>
                      <a:pt x="139" y="79"/>
                    </a:cubicBezTo>
                    <a:cubicBezTo>
                      <a:pt x="141" y="81"/>
                      <a:pt x="143" y="81"/>
                      <a:pt x="145" y="82"/>
                    </a:cubicBezTo>
                    <a:cubicBezTo>
                      <a:pt x="145" y="82"/>
                      <a:pt x="145" y="82"/>
                      <a:pt x="145" y="82"/>
                    </a:cubicBezTo>
                    <a:cubicBezTo>
                      <a:pt x="147" y="82"/>
                      <a:pt x="149" y="81"/>
                      <a:pt x="151" y="79"/>
                    </a:cubicBezTo>
                    <a:cubicBezTo>
                      <a:pt x="154" y="76"/>
                      <a:pt x="154" y="71"/>
                      <a:pt x="151" y="68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81" y="1"/>
                      <a:pt x="79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47">
                <a:extLst>
                  <a:ext uri="{FF2B5EF4-FFF2-40B4-BE49-F238E27FC236}">
                    <a16:creationId xmlns:a16="http://schemas.microsoft.com/office/drawing/2014/main" id="{F440B394-AECC-F70C-5EDD-2BCEE89EE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1184" y="5080172"/>
                <a:ext cx="38055" cy="64775"/>
              </a:xfrm>
              <a:custGeom>
                <a:avLst/>
                <a:gdLst>
                  <a:gd name="T0" fmla="*/ 2 w 20"/>
                  <a:gd name="T1" fmla="*/ 0 h 34"/>
                  <a:gd name="T2" fmla="*/ 1 w 20"/>
                  <a:gd name="T3" fmla="*/ 1 h 34"/>
                  <a:gd name="T4" fmla="*/ 0 w 20"/>
                  <a:gd name="T5" fmla="*/ 3 h 34"/>
                  <a:gd name="T6" fmla="*/ 0 w 20"/>
                  <a:gd name="T7" fmla="*/ 34 h 34"/>
                  <a:gd name="T8" fmla="*/ 20 w 20"/>
                  <a:gd name="T9" fmla="*/ 15 h 34"/>
                  <a:gd name="T10" fmla="*/ 20 w 20"/>
                  <a:gd name="T11" fmla="*/ 3 h 34"/>
                  <a:gd name="T12" fmla="*/ 20 w 20"/>
                  <a:gd name="T13" fmla="*/ 1 h 34"/>
                  <a:gd name="T14" fmla="*/ 18 w 20"/>
                  <a:gd name="T15" fmla="*/ 0 h 34"/>
                  <a:gd name="T16" fmla="*/ 2 w 20"/>
                  <a:gd name="T17" fmla="*/ 0 h 34"/>
                  <a:gd name="T18" fmla="*/ 2 w 20"/>
                  <a:gd name="T1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34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1"/>
                    </a:cubicBezTo>
                    <a:cubicBezTo>
                      <a:pt x="19" y="0"/>
                      <a:pt x="19" y="0"/>
                      <a:pt x="1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48">
                <a:extLst>
                  <a:ext uri="{FF2B5EF4-FFF2-40B4-BE49-F238E27FC236}">
                    <a16:creationId xmlns:a16="http://schemas.microsoft.com/office/drawing/2014/main" id="{3BD91356-7DFA-66C9-6881-6FDCDF15B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3317" y="3452703"/>
                <a:ext cx="1104412" cy="1104412"/>
              </a:xfrm>
              <a:custGeom>
                <a:avLst/>
                <a:gdLst>
                  <a:gd name="T0" fmla="*/ 576 w 577"/>
                  <a:gd name="T1" fmla="*/ 315 h 577"/>
                  <a:gd name="T2" fmla="*/ 577 w 577"/>
                  <a:gd name="T3" fmla="*/ 258 h 577"/>
                  <a:gd name="T4" fmla="*/ 511 w 577"/>
                  <a:gd name="T5" fmla="*/ 235 h 577"/>
                  <a:gd name="T6" fmla="*/ 507 w 577"/>
                  <a:gd name="T7" fmla="*/ 217 h 577"/>
                  <a:gd name="T8" fmla="*/ 555 w 577"/>
                  <a:gd name="T9" fmla="*/ 167 h 577"/>
                  <a:gd name="T10" fmla="*/ 527 w 577"/>
                  <a:gd name="T11" fmla="*/ 117 h 577"/>
                  <a:gd name="T12" fmla="*/ 458 w 577"/>
                  <a:gd name="T13" fmla="*/ 131 h 577"/>
                  <a:gd name="T14" fmla="*/ 445 w 577"/>
                  <a:gd name="T15" fmla="*/ 117 h 577"/>
                  <a:gd name="T16" fmla="*/ 462 w 577"/>
                  <a:gd name="T17" fmla="*/ 51 h 577"/>
                  <a:gd name="T18" fmla="*/ 413 w 577"/>
                  <a:gd name="T19" fmla="*/ 21 h 577"/>
                  <a:gd name="T20" fmla="*/ 360 w 577"/>
                  <a:gd name="T21" fmla="*/ 67 h 577"/>
                  <a:gd name="T22" fmla="*/ 341 w 577"/>
                  <a:gd name="T23" fmla="*/ 63 h 577"/>
                  <a:gd name="T24" fmla="*/ 322 w 577"/>
                  <a:gd name="T25" fmla="*/ 1 h 577"/>
                  <a:gd name="T26" fmla="*/ 265 w 577"/>
                  <a:gd name="T27" fmla="*/ 0 h 577"/>
                  <a:gd name="T28" fmla="*/ 243 w 577"/>
                  <a:gd name="T29" fmla="*/ 62 h 577"/>
                  <a:gd name="T30" fmla="*/ 223 w 577"/>
                  <a:gd name="T31" fmla="*/ 67 h 577"/>
                  <a:gd name="T32" fmla="*/ 176 w 577"/>
                  <a:gd name="T33" fmla="*/ 22 h 577"/>
                  <a:gd name="T34" fmla="*/ 125 w 577"/>
                  <a:gd name="T35" fmla="*/ 49 h 577"/>
                  <a:gd name="T36" fmla="*/ 138 w 577"/>
                  <a:gd name="T37" fmla="*/ 115 h 577"/>
                  <a:gd name="T38" fmla="*/ 124 w 577"/>
                  <a:gd name="T39" fmla="*/ 129 h 577"/>
                  <a:gd name="T40" fmla="*/ 60 w 577"/>
                  <a:gd name="T41" fmla="*/ 114 h 577"/>
                  <a:gd name="T42" fmla="*/ 30 w 577"/>
                  <a:gd name="T43" fmla="*/ 163 h 577"/>
                  <a:gd name="T44" fmla="*/ 74 w 577"/>
                  <a:gd name="T45" fmla="*/ 213 h 577"/>
                  <a:gd name="T46" fmla="*/ 68 w 577"/>
                  <a:gd name="T47" fmla="*/ 233 h 577"/>
                  <a:gd name="T48" fmla="*/ 1 w 577"/>
                  <a:gd name="T49" fmla="*/ 251 h 577"/>
                  <a:gd name="T50" fmla="*/ 0 w 577"/>
                  <a:gd name="T51" fmla="*/ 309 h 577"/>
                  <a:gd name="T52" fmla="*/ 67 w 577"/>
                  <a:gd name="T53" fmla="*/ 332 h 577"/>
                  <a:gd name="T54" fmla="*/ 73 w 577"/>
                  <a:gd name="T55" fmla="*/ 350 h 577"/>
                  <a:gd name="T56" fmla="*/ 25 w 577"/>
                  <a:gd name="T57" fmla="*/ 399 h 577"/>
                  <a:gd name="T58" fmla="*/ 53 w 577"/>
                  <a:gd name="T59" fmla="*/ 450 h 577"/>
                  <a:gd name="T60" fmla="*/ 122 w 577"/>
                  <a:gd name="T61" fmla="*/ 436 h 577"/>
                  <a:gd name="T62" fmla="*/ 135 w 577"/>
                  <a:gd name="T63" fmla="*/ 450 h 577"/>
                  <a:gd name="T64" fmla="*/ 119 w 577"/>
                  <a:gd name="T65" fmla="*/ 516 h 577"/>
                  <a:gd name="T66" fmla="*/ 168 w 577"/>
                  <a:gd name="T67" fmla="*/ 546 h 577"/>
                  <a:gd name="T68" fmla="*/ 221 w 577"/>
                  <a:gd name="T69" fmla="*/ 500 h 577"/>
                  <a:gd name="T70" fmla="*/ 239 w 577"/>
                  <a:gd name="T71" fmla="*/ 506 h 577"/>
                  <a:gd name="T72" fmla="*/ 258 w 577"/>
                  <a:gd name="T73" fmla="*/ 576 h 577"/>
                  <a:gd name="T74" fmla="*/ 316 w 577"/>
                  <a:gd name="T75" fmla="*/ 577 h 577"/>
                  <a:gd name="T76" fmla="*/ 339 w 577"/>
                  <a:gd name="T77" fmla="*/ 506 h 577"/>
                  <a:gd name="T78" fmla="*/ 356 w 577"/>
                  <a:gd name="T79" fmla="*/ 501 h 577"/>
                  <a:gd name="T80" fmla="*/ 408 w 577"/>
                  <a:gd name="T81" fmla="*/ 551 h 577"/>
                  <a:gd name="T82" fmla="*/ 458 w 577"/>
                  <a:gd name="T83" fmla="*/ 524 h 577"/>
                  <a:gd name="T84" fmla="*/ 444 w 577"/>
                  <a:gd name="T85" fmla="*/ 451 h 577"/>
                  <a:gd name="T86" fmla="*/ 456 w 577"/>
                  <a:gd name="T87" fmla="*/ 439 h 577"/>
                  <a:gd name="T88" fmla="*/ 526 w 577"/>
                  <a:gd name="T89" fmla="*/ 457 h 577"/>
                  <a:gd name="T90" fmla="*/ 556 w 577"/>
                  <a:gd name="T91" fmla="*/ 407 h 577"/>
                  <a:gd name="T92" fmla="*/ 507 w 577"/>
                  <a:gd name="T93" fmla="*/ 352 h 577"/>
                  <a:gd name="T94" fmla="*/ 511 w 577"/>
                  <a:gd name="T95" fmla="*/ 334 h 577"/>
                  <a:gd name="T96" fmla="*/ 576 w 577"/>
                  <a:gd name="T97" fmla="*/ 315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77" h="577">
                    <a:moveTo>
                      <a:pt x="576" y="315"/>
                    </a:moveTo>
                    <a:cubicBezTo>
                      <a:pt x="577" y="258"/>
                      <a:pt x="577" y="258"/>
                      <a:pt x="577" y="258"/>
                    </a:cubicBezTo>
                    <a:cubicBezTo>
                      <a:pt x="511" y="235"/>
                      <a:pt x="511" y="235"/>
                      <a:pt x="511" y="235"/>
                    </a:cubicBezTo>
                    <a:cubicBezTo>
                      <a:pt x="510" y="229"/>
                      <a:pt x="509" y="223"/>
                      <a:pt x="507" y="217"/>
                    </a:cubicBezTo>
                    <a:cubicBezTo>
                      <a:pt x="555" y="167"/>
                      <a:pt x="555" y="167"/>
                      <a:pt x="555" y="167"/>
                    </a:cubicBezTo>
                    <a:cubicBezTo>
                      <a:pt x="527" y="117"/>
                      <a:pt x="527" y="117"/>
                      <a:pt x="527" y="117"/>
                    </a:cubicBezTo>
                    <a:cubicBezTo>
                      <a:pt x="458" y="131"/>
                      <a:pt x="458" y="131"/>
                      <a:pt x="458" y="131"/>
                    </a:cubicBezTo>
                    <a:cubicBezTo>
                      <a:pt x="454" y="126"/>
                      <a:pt x="450" y="121"/>
                      <a:pt x="445" y="117"/>
                    </a:cubicBezTo>
                    <a:cubicBezTo>
                      <a:pt x="462" y="51"/>
                      <a:pt x="462" y="51"/>
                      <a:pt x="462" y="51"/>
                    </a:cubicBezTo>
                    <a:cubicBezTo>
                      <a:pt x="413" y="21"/>
                      <a:pt x="413" y="21"/>
                      <a:pt x="413" y="21"/>
                    </a:cubicBezTo>
                    <a:cubicBezTo>
                      <a:pt x="360" y="67"/>
                      <a:pt x="360" y="67"/>
                      <a:pt x="360" y="67"/>
                    </a:cubicBezTo>
                    <a:cubicBezTo>
                      <a:pt x="353" y="65"/>
                      <a:pt x="347" y="64"/>
                      <a:pt x="341" y="63"/>
                    </a:cubicBezTo>
                    <a:cubicBezTo>
                      <a:pt x="322" y="1"/>
                      <a:pt x="322" y="1"/>
                      <a:pt x="322" y="1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243" y="62"/>
                      <a:pt x="243" y="62"/>
                      <a:pt x="243" y="62"/>
                    </a:cubicBezTo>
                    <a:cubicBezTo>
                      <a:pt x="236" y="63"/>
                      <a:pt x="230" y="65"/>
                      <a:pt x="223" y="67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125" y="49"/>
                      <a:pt x="125" y="49"/>
                      <a:pt x="125" y="49"/>
                    </a:cubicBezTo>
                    <a:cubicBezTo>
                      <a:pt x="138" y="115"/>
                      <a:pt x="138" y="115"/>
                      <a:pt x="138" y="115"/>
                    </a:cubicBezTo>
                    <a:cubicBezTo>
                      <a:pt x="133" y="119"/>
                      <a:pt x="128" y="124"/>
                      <a:pt x="124" y="129"/>
                    </a:cubicBezTo>
                    <a:cubicBezTo>
                      <a:pt x="60" y="114"/>
                      <a:pt x="60" y="114"/>
                      <a:pt x="60" y="114"/>
                    </a:cubicBezTo>
                    <a:cubicBezTo>
                      <a:pt x="30" y="163"/>
                      <a:pt x="30" y="163"/>
                      <a:pt x="30" y="163"/>
                    </a:cubicBezTo>
                    <a:cubicBezTo>
                      <a:pt x="74" y="213"/>
                      <a:pt x="74" y="213"/>
                      <a:pt x="74" y="213"/>
                    </a:cubicBezTo>
                    <a:cubicBezTo>
                      <a:pt x="72" y="220"/>
                      <a:pt x="69" y="226"/>
                      <a:pt x="68" y="233"/>
                    </a:cubicBezTo>
                    <a:cubicBezTo>
                      <a:pt x="1" y="251"/>
                      <a:pt x="1" y="251"/>
                      <a:pt x="1" y="251"/>
                    </a:cubicBezTo>
                    <a:cubicBezTo>
                      <a:pt x="0" y="309"/>
                      <a:pt x="0" y="309"/>
                      <a:pt x="0" y="309"/>
                    </a:cubicBezTo>
                    <a:cubicBezTo>
                      <a:pt x="67" y="332"/>
                      <a:pt x="67" y="332"/>
                      <a:pt x="67" y="332"/>
                    </a:cubicBezTo>
                    <a:cubicBezTo>
                      <a:pt x="69" y="338"/>
                      <a:pt x="71" y="344"/>
                      <a:pt x="73" y="350"/>
                    </a:cubicBezTo>
                    <a:cubicBezTo>
                      <a:pt x="25" y="399"/>
                      <a:pt x="25" y="399"/>
                      <a:pt x="25" y="399"/>
                    </a:cubicBezTo>
                    <a:cubicBezTo>
                      <a:pt x="53" y="450"/>
                      <a:pt x="53" y="450"/>
                      <a:pt x="53" y="450"/>
                    </a:cubicBezTo>
                    <a:cubicBezTo>
                      <a:pt x="122" y="436"/>
                      <a:pt x="122" y="436"/>
                      <a:pt x="122" y="436"/>
                    </a:cubicBezTo>
                    <a:cubicBezTo>
                      <a:pt x="126" y="441"/>
                      <a:pt x="131" y="445"/>
                      <a:pt x="135" y="450"/>
                    </a:cubicBezTo>
                    <a:cubicBezTo>
                      <a:pt x="119" y="516"/>
                      <a:pt x="119" y="516"/>
                      <a:pt x="119" y="516"/>
                    </a:cubicBezTo>
                    <a:cubicBezTo>
                      <a:pt x="168" y="546"/>
                      <a:pt x="168" y="546"/>
                      <a:pt x="168" y="546"/>
                    </a:cubicBezTo>
                    <a:cubicBezTo>
                      <a:pt x="221" y="500"/>
                      <a:pt x="221" y="500"/>
                      <a:pt x="221" y="500"/>
                    </a:cubicBezTo>
                    <a:cubicBezTo>
                      <a:pt x="227" y="502"/>
                      <a:pt x="233" y="504"/>
                      <a:pt x="239" y="506"/>
                    </a:cubicBezTo>
                    <a:cubicBezTo>
                      <a:pt x="258" y="576"/>
                      <a:pt x="258" y="576"/>
                      <a:pt x="258" y="576"/>
                    </a:cubicBezTo>
                    <a:cubicBezTo>
                      <a:pt x="316" y="577"/>
                      <a:pt x="316" y="577"/>
                      <a:pt x="316" y="577"/>
                    </a:cubicBezTo>
                    <a:cubicBezTo>
                      <a:pt x="339" y="506"/>
                      <a:pt x="339" y="506"/>
                      <a:pt x="339" y="506"/>
                    </a:cubicBezTo>
                    <a:cubicBezTo>
                      <a:pt x="345" y="505"/>
                      <a:pt x="351" y="503"/>
                      <a:pt x="356" y="501"/>
                    </a:cubicBezTo>
                    <a:cubicBezTo>
                      <a:pt x="408" y="551"/>
                      <a:pt x="408" y="551"/>
                      <a:pt x="408" y="551"/>
                    </a:cubicBezTo>
                    <a:cubicBezTo>
                      <a:pt x="458" y="524"/>
                      <a:pt x="458" y="524"/>
                      <a:pt x="458" y="524"/>
                    </a:cubicBezTo>
                    <a:cubicBezTo>
                      <a:pt x="444" y="451"/>
                      <a:pt x="444" y="451"/>
                      <a:pt x="444" y="451"/>
                    </a:cubicBezTo>
                    <a:cubicBezTo>
                      <a:pt x="448" y="447"/>
                      <a:pt x="452" y="443"/>
                      <a:pt x="456" y="439"/>
                    </a:cubicBezTo>
                    <a:cubicBezTo>
                      <a:pt x="526" y="457"/>
                      <a:pt x="526" y="457"/>
                      <a:pt x="526" y="457"/>
                    </a:cubicBezTo>
                    <a:cubicBezTo>
                      <a:pt x="556" y="407"/>
                      <a:pt x="556" y="407"/>
                      <a:pt x="556" y="407"/>
                    </a:cubicBezTo>
                    <a:cubicBezTo>
                      <a:pt x="507" y="352"/>
                      <a:pt x="507" y="352"/>
                      <a:pt x="507" y="352"/>
                    </a:cubicBezTo>
                    <a:cubicBezTo>
                      <a:pt x="509" y="346"/>
                      <a:pt x="509" y="340"/>
                      <a:pt x="511" y="334"/>
                    </a:cubicBezTo>
                    <a:cubicBezTo>
                      <a:pt x="576" y="315"/>
                      <a:pt x="576" y="315"/>
                      <a:pt x="576" y="31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75">
                <a:extLst>
                  <a:ext uri="{FF2B5EF4-FFF2-40B4-BE49-F238E27FC236}">
                    <a16:creationId xmlns:a16="http://schemas.microsoft.com/office/drawing/2014/main" id="{BAE7160C-AADE-F4A5-78DB-5EF4D0D225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447" y="3584682"/>
                <a:ext cx="858267" cy="857458"/>
              </a:xfrm>
              <a:custGeom>
                <a:avLst/>
                <a:gdLst>
                  <a:gd name="T0" fmla="*/ 447 w 448"/>
                  <a:gd name="T1" fmla="*/ 245 h 448"/>
                  <a:gd name="T2" fmla="*/ 448 w 448"/>
                  <a:gd name="T3" fmla="*/ 200 h 448"/>
                  <a:gd name="T4" fmla="*/ 397 w 448"/>
                  <a:gd name="T5" fmla="*/ 183 h 448"/>
                  <a:gd name="T6" fmla="*/ 394 w 448"/>
                  <a:gd name="T7" fmla="*/ 169 h 448"/>
                  <a:gd name="T8" fmla="*/ 431 w 448"/>
                  <a:gd name="T9" fmla="*/ 130 h 448"/>
                  <a:gd name="T10" fmla="*/ 410 w 448"/>
                  <a:gd name="T11" fmla="*/ 91 h 448"/>
                  <a:gd name="T12" fmla="*/ 356 w 448"/>
                  <a:gd name="T13" fmla="*/ 102 h 448"/>
                  <a:gd name="T14" fmla="*/ 346 w 448"/>
                  <a:gd name="T15" fmla="*/ 91 h 448"/>
                  <a:gd name="T16" fmla="*/ 359 w 448"/>
                  <a:gd name="T17" fmla="*/ 40 h 448"/>
                  <a:gd name="T18" fmla="*/ 320 w 448"/>
                  <a:gd name="T19" fmla="*/ 16 h 448"/>
                  <a:gd name="T20" fmla="*/ 279 w 448"/>
                  <a:gd name="T21" fmla="*/ 52 h 448"/>
                  <a:gd name="T22" fmla="*/ 265 w 448"/>
                  <a:gd name="T23" fmla="*/ 49 h 448"/>
                  <a:gd name="T24" fmla="*/ 250 w 448"/>
                  <a:gd name="T25" fmla="*/ 1 h 448"/>
                  <a:gd name="T26" fmla="*/ 206 w 448"/>
                  <a:gd name="T27" fmla="*/ 0 h 448"/>
                  <a:gd name="T28" fmla="*/ 189 w 448"/>
                  <a:gd name="T29" fmla="*/ 49 h 448"/>
                  <a:gd name="T30" fmla="*/ 174 w 448"/>
                  <a:gd name="T31" fmla="*/ 52 h 448"/>
                  <a:gd name="T32" fmla="*/ 137 w 448"/>
                  <a:gd name="T33" fmla="*/ 17 h 448"/>
                  <a:gd name="T34" fmla="*/ 98 w 448"/>
                  <a:gd name="T35" fmla="*/ 39 h 448"/>
                  <a:gd name="T36" fmla="*/ 108 w 448"/>
                  <a:gd name="T37" fmla="*/ 89 h 448"/>
                  <a:gd name="T38" fmla="*/ 97 w 448"/>
                  <a:gd name="T39" fmla="*/ 101 h 448"/>
                  <a:gd name="T40" fmla="*/ 47 w 448"/>
                  <a:gd name="T41" fmla="*/ 89 h 448"/>
                  <a:gd name="T42" fmla="*/ 24 w 448"/>
                  <a:gd name="T43" fmla="*/ 127 h 448"/>
                  <a:gd name="T44" fmla="*/ 58 w 448"/>
                  <a:gd name="T45" fmla="*/ 166 h 448"/>
                  <a:gd name="T46" fmla="*/ 53 w 448"/>
                  <a:gd name="T47" fmla="*/ 181 h 448"/>
                  <a:gd name="T48" fmla="*/ 1 w 448"/>
                  <a:gd name="T49" fmla="*/ 195 h 448"/>
                  <a:gd name="T50" fmla="*/ 0 w 448"/>
                  <a:gd name="T51" fmla="*/ 240 h 448"/>
                  <a:gd name="T52" fmla="*/ 53 w 448"/>
                  <a:gd name="T53" fmla="*/ 258 h 448"/>
                  <a:gd name="T54" fmla="*/ 57 w 448"/>
                  <a:gd name="T55" fmla="*/ 272 h 448"/>
                  <a:gd name="T56" fmla="*/ 20 w 448"/>
                  <a:gd name="T57" fmla="*/ 310 h 448"/>
                  <a:gd name="T58" fmla="*/ 42 w 448"/>
                  <a:gd name="T59" fmla="*/ 349 h 448"/>
                  <a:gd name="T60" fmla="*/ 95 w 448"/>
                  <a:gd name="T61" fmla="*/ 339 h 448"/>
                  <a:gd name="T62" fmla="*/ 106 w 448"/>
                  <a:gd name="T63" fmla="*/ 349 h 448"/>
                  <a:gd name="T64" fmla="*/ 93 w 448"/>
                  <a:gd name="T65" fmla="*/ 401 h 448"/>
                  <a:gd name="T66" fmla="*/ 131 w 448"/>
                  <a:gd name="T67" fmla="*/ 424 h 448"/>
                  <a:gd name="T68" fmla="*/ 172 w 448"/>
                  <a:gd name="T69" fmla="*/ 388 h 448"/>
                  <a:gd name="T70" fmla="*/ 186 w 448"/>
                  <a:gd name="T71" fmla="*/ 392 h 448"/>
                  <a:gd name="T72" fmla="*/ 201 w 448"/>
                  <a:gd name="T73" fmla="*/ 447 h 448"/>
                  <a:gd name="T74" fmla="*/ 246 w 448"/>
                  <a:gd name="T75" fmla="*/ 448 h 448"/>
                  <a:gd name="T76" fmla="*/ 264 w 448"/>
                  <a:gd name="T77" fmla="*/ 393 h 448"/>
                  <a:gd name="T78" fmla="*/ 277 w 448"/>
                  <a:gd name="T79" fmla="*/ 389 h 448"/>
                  <a:gd name="T80" fmla="*/ 317 w 448"/>
                  <a:gd name="T81" fmla="*/ 428 h 448"/>
                  <a:gd name="T82" fmla="*/ 356 w 448"/>
                  <a:gd name="T83" fmla="*/ 406 h 448"/>
                  <a:gd name="T84" fmla="*/ 345 w 448"/>
                  <a:gd name="T85" fmla="*/ 350 h 448"/>
                  <a:gd name="T86" fmla="*/ 354 w 448"/>
                  <a:gd name="T87" fmla="*/ 341 h 448"/>
                  <a:gd name="T88" fmla="*/ 408 w 448"/>
                  <a:gd name="T89" fmla="*/ 354 h 448"/>
                  <a:gd name="T90" fmla="*/ 432 w 448"/>
                  <a:gd name="T91" fmla="*/ 316 h 448"/>
                  <a:gd name="T92" fmla="*/ 394 w 448"/>
                  <a:gd name="T93" fmla="*/ 273 h 448"/>
                  <a:gd name="T94" fmla="*/ 397 w 448"/>
                  <a:gd name="T95" fmla="*/ 260 h 448"/>
                  <a:gd name="T96" fmla="*/ 447 w 448"/>
                  <a:gd name="T97" fmla="*/ 245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48" h="448">
                    <a:moveTo>
                      <a:pt x="447" y="245"/>
                    </a:moveTo>
                    <a:cubicBezTo>
                      <a:pt x="448" y="200"/>
                      <a:pt x="448" y="200"/>
                      <a:pt x="448" y="200"/>
                    </a:cubicBezTo>
                    <a:cubicBezTo>
                      <a:pt x="397" y="183"/>
                      <a:pt x="397" y="183"/>
                      <a:pt x="397" y="183"/>
                    </a:cubicBezTo>
                    <a:cubicBezTo>
                      <a:pt x="396" y="178"/>
                      <a:pt x="395" y="173"/>
                      <a:pt x="394" y="169"/>
                    </a:cubicBezTo>
                    <a:cubicBezTo>
                      <a:pt x="431" y="130"/>
                      <a:pt x="431" y="130"/>
                      <a:pt x="431" y="130"/>
                    </a:cubicBezTo>
                    <a:cubicBezTo>
                      <a:pt x="410" y="91"/>
                      <a:pt x="410" y="91"/>
                      <a:pt x="410" y="91"/>
                    </a:cubicBezTo>
                    <a:cubicBezTo>
                      <a:pt x="356" y="102"/>
                      <a:pt x="356" y="102"/>
                      <a:pt x="356" y="102"/>
                    </a:cubicBezTo>
                    <a:cubicBezTo>
                      <a:pt x="353" y="98"/>
                      <a:pt x="349" y="95"/>
                      <a:pt x="346" y="91"/>
                    </a:cubicBezTo>
                    <a:cubicBezTo>
                      <a:pt x="359" y="40"/>
                      <a:pt x="359" y="40"/>
                      <a:pt x="359" y="40"/>
                    </a:cubicBezTo>
                    <a:cubicBezTo>
                      <a:pt x="320" y="16"/>
                      <a:pt x="320" y="16"/>
                      <a:pt x="320" y="16"/>
                    </a:cubicBezTo>
                    <a:cubicBezTo>
                      <a:pt x="279" y="52"/>
                      <a:pt x="279" y="52"/>
                      <a:pt x="279" y="52"/>
                    </a:cubicBezTo>
                    <a:cubicBezTo>
                      <a:pt x="275" y="51"/>
                      <a:pt x="270" y="50"/>
                      <a:pt x="265" y="49"/>
                    </a:cubicBezTo>
                    <a:cubicBezTo>
                      <a:pt x="250" y="1"/>
                      <a:pt x="250" y="1"/>
                      <a:pt x="250" y="1"/>
                    </a:cubicBezTo>
                    <a:cubicBezTo>
                      <a:pt x="206" y="0"/>
                      <a:pt x="206" y="0"/>
                      <a:pt x="206" y="0"/>
                    </a:cubicBezTo>
                    <a:cubicBezTo>
                      <a:pt x="189" y="49"/>
                      <a:pt x="189" y="49"/>
                      <a:pt x="189" y="49"/>
                    </a:cubicBezTo>
                    <a:cubicBezTo>
                      <a:pt x="184" y="50"/>
                      <a:pt x="179" y="51"/>
                      <a:pt x="174" y="52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98" y="39"/>
                      <a:pt x="98" y="39"/>
                      <a:pt x="98" y="39"/>
                    </a:cubicBezTo>
                    <a:cubicBezTo>
                      <a:pt x="108" y="89"/>
                      <a:pt x="108" y="89"/>
                      <a:pt x="108" y="89"/>
                    </a:cubicBezTo>
                    <a:cubicBezTo>
                      <a:pt x="104" y="93"/>
                      <a:pt x="100" y="97"/>
                      <a:pt x="97" y="101"/>
                    </a:cubicBezTo>
                    <a:cubicBezTo>
                      <a:pt x="47" y="89"/>
                      <a:pt x="47" y="89"/>
                      <a:pt x="47" y="89"/>
                    </a:cubicBezTo>
                    <a:cubicBezTo>
                      <a:pt x="24" y="127"/>
                      <a:pt x="24" y="127"/>
                      <a:pt x="24" y="127"/>
                    </a:cubicBezTo>
                    <a:cubicBezTo>
                      <a:pt x="58" y="166"/>
                      <a:pt x="58" y="166"/>
                      <a:pt x="58" y="166"/>
                    </a:cubicBezTo>
                    <a:cubicBezTo>
                      <a:pt x="57" y="171"/>
                      <a:pt x="54" y="176"/>
                      <a:pt x="53" y="181"/>
                    </a:cubicBezTo>
                    <a:cubicBezTo>
                      <a:pt x="1" y="195"/>
                      <a:pt x="1" y="195"/>
                      <a:pt x="1" y="195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53" y="258"/>
                      <a:pt x="53" y="258"/>
                      <a:pt x="53" y="258"/>
                    </a:cubicBezTo>
                    <a:cubicBezTo>
                      <a:pt x="54" y="262"/>
                      <a:pt x="56" y="267"/>
                      <a:pt x="57" y="272"/>
                    </a:cubicBezTo>
                    <a:cubicBezTo>
                      <a:pt x="20" y="310"/>
                      <a:pt x="20" y="310"/>
                      <a:pt x="20" y="310"/>
                    </a:cubicBezTo>
                    <a:cubicBezTo>
                      <a:pt x="42" y="349"/>
                      <a:pt x="42" y="349"/>
                      <a:pt x="42" y="349"/>
                    </a:cubicBezTo>
                    <a:cubicBezTo>
                      <a:pt x="95" y="339"/>
                      <a:pt x="95" y="339"/>
                      <a:pt x="95" y="339"/>
                    </a:cubicBezTo>
                    <a:cubicBezTo>
                      <a:pt x="99" y="342"/>
                      <a:pt x="102" y="346"/>
                      <a:pt x="106" y="349"/>
                    </a:cubicBezTo>
                    <a:cubicBezTo>
                      <a:pt x="93" y="401"/>
                      <a:pt x="93" y="401"/>
                      <a:pt x="93" y="401"/>
                    </a:cubicBezTo>
                    <a:cubicBezTo>
                      <a:pt x="131" y="424"/>
                      <a:pt x="131" y="424"/>
                      <a:pt x="131" y="424"/>
                    </a:cubicBezTo>
                    <a:cubicBezTo>
                      <a:pt x="172" y="388"/>
                      <a:pt x="172" y="388"/>
                      <a:pt x="172" y="388"/>
                    </a:cubicBezTo>
                    <a:cubicBezTo>
                      <a:pt x="177" y="389"/>
                      <a:pt x="181" y="391"/>
                      <a:pt x="186" y="392"/>
                    </a:cubicBezTo>
                    <a:cubicBezTo>
                      <a:pt x="201" y="447"/>
                      <a:pt x="201" y="447"/>
                      <a:pt x="201" y="447"/>
                    </a:cubicBezTo>
                    <a:cubicBezTo>
                      <a:pt x="246" y="448"/>
                      <a:pt x="246" y="448"/>
                      <a:pt x="246" y="448"/>
                    </a:cubicBezTo>
                    <a:cubicBezTo>
                      <a:pt x="264" y="393"/>
                      <a:pt x="264" y="393"/>
                      <a:pt x="264" y="393"/>
                    </a:cubicBezTo>
                    <a:cubicBezTo>
                      <a:pt x="268" y="392"/>
                      <a:pt x="273" y="390"/>
                      <a:pt x="277" y="389"/>
                    </a:cubicBezTo>
                    <a:cubicBezTo>
                      <a:pt x="317" y="428"/>
                      <a:pt x="317" y="428"/>
                      <a:pt x="317" y="428"/>
                    </a:cubicBezTo>
                    <a:cubicBezTo>
                      <a:pt x="356" y="406"/>
                      <a:pt x="356" y="406"/>
                      <a:pt x="356" y="406"/>
                    </a:cubicBezTo>
                    <a:cubicBezTo>
                      <a:pt x="345" y="350"/>
                      <a:pt x="345" y="350"/>
                      <a:pt x="345" y="350"/>
                    </a:cubicBezTo>
                    <a:cubicBezTo>
                      <a:pt x="348" y="347"/>
                      <a:pt x="351" y="344"/>
                      <a:pt x="354" y="341"/>
                    </a:cubicBezTo>
                    <a:cubicBezTo>
                      <a:pt x="408" y="354"/>
                      <a:pt x="408" y="354"/>
                      <a:pt x="408" y="354"/>
                    </a:cubicBezTo>
                    <a:cubicBezTo>
                      <a:pt x="432" y="316"/>
                      <a:pt x="432" y="316"/>
                      <a:pt x="432" y="316"/>
                    </a:cubicBezTo>
                    <a:cubicBezTo>
                      <a:pt x="394" y="273"/>
                      <a:pt x="394" y="273"/>
                      <a:pt x="394" y="273"/>
                    </a:cubicBezTo>
                    <a:cubicBezTo>
                      <a:pt x="395" y="269"/>
                      <a:pt x="396" y="264"/>
                      <a:pt x="397" y="260"/>
                    </a:cubicBezTo>
                    <a:cubicBezTo>
                      <a:pt x="447" y="245"/>
                      <a:pt x="447" y="245"/>
                      <a:pt x="447" y="245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102">
                <a:extLst>
                  <a:ext uri="{FF2B5EF4-FFF2-40B4-BE49-F238E27FC236}">
                    <a16:creationId xmlns:a16="http://schemas.microsoft.com/office/drawing/2014/main" id="{65463076-599C-E1E7-A6BA-733F15603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8531" y="3364448"/>
                <a:ext cx="1740015" cy="1740015"/>
              </a:xfrm>
              <a:custGeom>
                <a:avLst/>
                <a:gdLst>
                  <a:gd name="T0" fmla="*/ 907 w 909"/>
                  <a:gd name="T1" fmla="*/ 497 h 909"/>
                  <a:gd name="T2" fmla="*/ 909 w 909"/>
                  <a:gd name="T3" fmla="*/ 407 h 909"/>
                  <a:gd name="T4" fmla="*/ 806 w 909"/>
                  <a:gd name="T5" fmla="*/ 371 h 909"/>
                  <a:gd name="T6" fmla="*/ 799 w 909"/>
                  <a:gd name="T7" fmla="*/ 342 h 909"/>
                  <a:gd name="T8" fmla="*/ 874 w 909"/>
                  <a:gd name="T9" fmla="*/ 264 h 909"/>
                  <a:gd name="T10" fmla="*/ 831 w 909"/>
                  <a:gd name="T11" fmla="*/ 185 h 909"/>
                  <a:gd name="T12" fmla="*/ 722 w 909"/>
                  <a:gd name="T13" fmla="*/ 206 h 909"/>
                  <a:gd name="T14" fmla="*/ 701 w 909"/>
                  <a:gd name="T15" fmla="*/ 185 h 909"/>
                  <a:gd name="T16" fmla="*/ 728 w 909"/>
                  <a:gd name="T17" fmla="*/ 80 h 909"/>
                  <a:gd name="T18" fmla="*/ 650 w 909"/>
                  <a:gd name="T19" fmla="*/ 33 h 909"/>
                  <a:gd name="T20" fmla="*/ 567 w 909"/>
                  <a:gd name="T21" fmla="*/ 106 h 909"/>
                  <a:gd name="T22" fmla="*/ 537 w 909"/>
                  <a:gd name="T23" fmla="*/ 99 h 909"/>
                  <a:gd name="T24" fmla="*/ 508 w 909"/>
                  <a:gd name="T25" fmla="*/ 2 h 909"/>
                  <a:gd name="T26" fmla="*/ 417 w 909"/>
                  <a:gd name="T27" fmla="*/ 0 h 909"/>
                  <a:gd name="T28" fmla="*/ 383 w 909"/>
                  <a:gd name="T29" fmla="*/ 98 h 909"/>
                  <a:gd name="T30" fmla="*/ 352 w 909"/>
                  <a:gd name="T31" fmla="*/ 106 h 909"/>
                  <a:gd name="T32" fmla="*/ 277 w 909"/>
                  <a:gd name="T33" fmla="*/ 35 h 909"/>
                  <a:gd name="T34" fmla="*/ 198 w 909"/>
                  <a:gd name="T35" fmla="*/ 78 h 909"/>
                  <a:gd name="T36" fmla="*/ 218 w 909"/>
                  <a:gd name="T37" fmla="*/ 181 h 909"/>
                  <a:gd name="T38" fmla="*/ 195 w 909"/>
                  <a:gd name="T39" fmla="*/ 204 h 909"/>
                  <a:gd name="T40" fmla="*/ 95 w 909"/>
                  <a:gd name="T41" fmla="*/ 180 h 909"/>
                  <a:gd name="T42" fmla="*/ 48 w 909"/>
                  <a:gd name="T43" fmla="*/ 257 h 909"/>
                  <a:gd name="T44" fmla="*/ 117 w 909"/>
                  <a:gd name="T45" fmla="*/ 337 h 909"/>
                  <a:gd name="T46" fmla="*/ 107 w 909"/>
                  <a:gd name="T47" fmla="*/ 367 h 909"/>
                  <a:gd name="T48" fmla="*/ 2 w 909"/>
                  <a:gd name="T49" fmla="*/ 397 h 909"/>
                  <a:gd name="T50" fmla="*/ 0 w 909"/>
                  <a:gd name="T51" fmla="*/ 487 h 909"/>
                  <a:gd name="T52" fmla="*/ 106 w 909"/>
                  <a:gd name="T53" fmla="*/ 523 h 909"/>
                  <a:gd name="T54" fmla="*/ 115 w 909"/>
                  <a:gd name="T55" fmla="*/ 552 h 909"/>
                  <a:gd name="T56" fmla="*/ 40 w 909"/>
                  <a:gd name="T57" fmla="*/ 630 h 909"/>
                  <a:gd name="T58" fmla="*/ 84 w 909"/>
                  <a:gd name="T59" fmla="*/ 709 h 909"/>
                  <a:gd name="T60" fmla="*/ 193 w 909"/>
                  <a:gd name="T61" fmla="*/ 688 h 909"/>
                  <a:gd name="T62" fmla="*/ 214 w 909"/>
                  <a:gd name="T63" fmla="*/ 709 h 909"/>
                  <a:gd name="T64" fmla="*/ 188 w 909"/>
                  <a:gd name="T65" fmla="*/ 814 h 909"/>
                  <a:gd name="T66" fmla="*/ 265 w 909"/>
                  <a:gd name="T67" fmla="*/ 861 h 909"/>
                  <a:gd name="T68" fmla="*/ 349 w 909"/>
                  <a:gd name="T69" fmla="*/ 788 h 909"/>
                  <a:gd name="T70" fmla="*/ 377 w 909"/>
                  <a:gd name="T71" fmla="*/ 797 h 909"/>
                  <a:gd name="T72" fmla="*/ 407 w 909"/>
                  <a:gd name="T73" fmla="*/ 907 h 909"/>
                  <a:gd name="T74" fmla="*/ 498 w 909"/>
                  <a:gd name="T75" fmla="*/ 909 h 909"/>
                  <a:gd name="T76" fmla="*/ 535 w 909"/>
                  <a:gd name="T77" fmla="*/ 798 h 909"/>
                  <a:gd name="T78" fmla="*/ 562 w 909"/>
                  <a:gd name="T79" fmla="*/ 790 h 909"/>
                  <a:gd name="T80" fmla="*/ 643 w 909"/>
                  <a:gd name="T81" fmla="*/ 869 h 909"/>
                  <a:gd name="T82" fmla="*/ 722 w 909"/>
                  <a:gd name="T83" fmla="*/ 825 h 909"/>
                  <a:gd name="T84" fmla="*/ 699 w 909"/>
                  <a:gd name="T85" fmla="*/ 711 h 909"/>
                  <a:gd name="T86" fmla="*/ 719 w 909"/>
                  <a:gd name="T87" fmla="*/ 691 h 909"/>
                  <a:gd name="T88" fmla="*/ 829 w 909"/>
                  <a:gd name="T89" fmla="*/ 720 h 909"/>
                  <a:gd name="T90" fmla="*/ 876 w 909"/>
                  <a:gd name="T91" fmla="*/ 642 h 909"/>
                  <a:gd name="T92" fmla="*/ 799 w 909"/>
                  <a:gd name="T93" fmla="*/ 555 h 909"/>
                  <a:gd name="T94" fmla="*/ 805 w 909"/>
                  <a:gd name="T95" fmla="*/ 527 h 909"/>
                  <a:gd name="T96" fmla="*/ 907 w 909"/>
                  <a:gd name="T97" fmla="*/ 497 h 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09" h="909">
                    <a:moveTo>
                      <a:pt x="907" y="497"/>
                    </a:moveTo>
                    <a:cubicBezTo>
                      <a:pt x="909" y="407"/>
                      <a:pt x="909" y="407"/>
                      <a:pt x="909" y="407"/>
                    </a:cubicBezTo>
                    <a:cubicBezTo>
                      <a:pt x="806" y="371"/>
                      <a:pt x="806" y="371"/>
                      <a:pt x="806" y="371"/>
                    </a:cubicBezTo>
                    <a:cubicBezTo>
                      <a:pt x="804" y="361"/>
                      <a:pt x="802" y="351"/>
                      <a:pt x="799" y="342"/>
                    </a:cubicBezTo>
                    <a:cubicBezTo>
                      <a:pt x="874" y="264"/>
                      <a:pt x="874" y="264"/>
                      <a:pt x="874" y="264"/>
                    </a:cubicBezTo>
                    <a:cubicBezTo>
                      <a:pt x="831" y="185"/>
                      <a:pt x="831" y="185"/>
                      <a:pt x="831" y="185"/>
                    </a:cubicBezTo>
                    <a:cubicBezTo>
                      <a:pt x="722" y="206"/>
                      <a:pt x="722" y="206"/>
                      <a:pt x="722" y="206"/>
                    </a:cubicBezTo>
                    <a:cubicBezTo>
                      <a:pt x="716" y="199"/>
                      <a:pt x="709" y="192"/>
                      <a:pt x="701" y="185"/>
                    </a:cubicBezTo>
                    <a:cubicBezTo>
                      <a:pt x="728" y="80"/>
                      <a:pt x="728" y="80"/>
                      <a:pt x="728" y="80"/>
                    </a:cubicBezTo>
                    <a:cubicBezTo>
                      <a:pt x="650" y="33"/>
                      <a:pt x="650" y="33"/>
                      <a:pt x="650" y="33"/>
                    </a:cubicBezTo>
                    <a:cubicBezTo>
                      <a:pt x="567" y="106"/>
                      <a:pt x="567" y="106"/>
                      <a:pt x="567" y="106"/>
                    </a:cubicBezTo>
                    <a:cubicBezTo>
                      <a:pt x="557" y="103"/>
                      <a:pt x="547" y="102"/>
                      <a:pt x="537" y="99"/>
                    </a:cubicBezTo>
                    <a:cubicBezTo>
                      <a:pt x="508" y="2"/>
                      <a:pt x="508" y="2"/>
                      <a:pt x="508" y="2"/>
                    </a:cubicBezTo>
                    <a:cubicBezTo>
                      <a:pt x="417" y="0"/>
                      <a:pt x="417" y="0"/>
                      <a:pt x="417" y="0"/>
                    </a:cubicBezTo>
                    <a:cubicBezTo>
                      <a:pt x="383" y="98"/>
                      <a:pt x="383" y="98"/>
                      <a:pt x="383" y="98"/>
                    </a:cubicBezTo>
                    <a:cubicBezTo>
                      <a:pt x="373" y="101"/>
                      <a:pt x="362" y="103"/>
                      <a:pt x="352" y="106"/>
                    </a:cubicBezTo>
                    <a:cubicBezTo>
                      <a:pt x="277" y="35"/>
                      <a:pt x="277" y="35"/>
                      <a:pt x="277" y="35"/>
                    </a:cubicBezTo>
                    <a:cubicBezTo>
                      <a:pt x="198" y="78"/>
                      <a:pt x="198" y="78"/>
                      <a:pt x="198" y="78"/>
                    </a:cubicBezTo>
                    <a:cubicBezTo>
                      <a:pt x="218" y="181"/>
                      <a:pt x="218" y="181"/>
                      <a:pt x="218" y="181"/>
                    </a:cubicBezTo>
                    <a:cubicBezTo>
                      <a:pt x="210" y="189"/>
                      <a:pt x="203" y="196"/>
                      <a:pt x="195" y="204"/>
                    </a:cubicBezTo>
                    <a:cubicBezTo>
                      <a:pt x="95" y="180"/>
                      <a:pt x="95" y="180"/>
                      <a:pt x="95" y="180"/>
                    </a:cubicBezTo>
                    <a:cubicBezTo>
                      <a:pt x="48" y="257"/>
                      <a:pt x="48" y="257"/>
                      <a:pt x="48" y="257"/>
                    </a:cubicBezTo>
                    <a:cubicBezTo>
                      <a:pt x="117" y="337"/>
                      <a:pt x="117" y="337"/>
                      <a:pt x="117" y="337"/>
                    </a:cubicBezTo>
                    <a:cubicBezTo>
                      <a:pt x="114" y="346"/>
                      <a:pt x="110" y="356"/>
                      <a:pt x="107" y="367"/>
                    </a:cubicBezTo>
                    <a:cubicBezTo>
                      <a:pt x="2" y="397"/>
                      <a:pt x="2" y="397"/>
                      <a:pt x="2" y="397"/>
                    </a:cubicBezTo>
                    <a:cubicBezTo>
                      <a:pt x="0" y="487"/>
                      <a:pt x="0" y="487"/>
                      <a:pt x="0" y="487"/>
                    </a:cubicBezTo>
                    <a:cubicBezTo>
                      <a:pt x="106" y="523"/>
                      <a:pt x="106" y="523"/>
                      <a:pt x="106" y="523"/>
                    </a:cubicBezTo>
                    <a:cubicBezTo>
                      <a:pt x="109" y="533"/>
                      <a:pt x="112" y="542"/>
                      <a:pt x="115" y="552"/>
                    </a:cubicBezTo>
                    <a:cubicBezTo>
                      <a:pt x="40" y="630"/>
                      <a:pt x="40" y="630"/>
                      <a:pt x="40" y="630"/>
                    </a:cubicBezTo>
                    <a:cubicBezTo>
                      <a:pt x="84" y="709"/>
                      <a:pt x="84" y="709"/>
                      <a:pt x="84" y="709"/>
                    </a:cubicBezTo>
                    <a:cubicBezTo>
                      <a:pt x="193" y="688"/>
                      <a:pt x="193" y="688"/>
                      <a:pt x="193" y="688"/>
                    </a:cubicBezTo>
                    <a:cubicBezTo>
                      <a:pt x="200" y="695"/>
                      <a:pt x="207" y="702"/>
                      <a:pt x="214" y="709"/>
                    </a:cubicBezTo>
                    <a:cubicBezTo>
                      <a:pt x="188" y="814"/>
                      <a:pt x="188" y="814"/>
                      <a:pt x="188" y="814"/>
                    </a:cubicBezTo>
                    <a:cubicBezTo>
                      <a:pt x="265" y="861"/>
                      <a:pt x="265" y="861"/>
                      <a:pt x="265" y="861"/>
                    </a:cubicBezTo>
                    <a:cubicBezTo>
                      <a:pt x="349" y="788"/>
                      <a:pt x="349" y="788"/>
                      <a:pt x="349" y="788"/>
                    </a:cubicBezTo>
                    <a:cubicBezTo>
                      <a:pt x="358" y="791"/>
                      <a:pt x="367" y="795"/>
                      <a:pt x="377" y="797"/>
                    </a:cubicBezTo>
                    <a:cubicBezTo>
                      <a:pt x="407" y="907"/>
                      <a:pt x="407" y="907"/>
                      <a:pt x="407" y="907"/>
                    </a:cubicBezTo>
                    <a:cubicBezTo>
                      <a:pt x="498" y="909"/>
                      <a:pt x="498" y="909"/>
                      <a:pt x="498" y="909"/>
                    </a:cubicBezTo>
                    <a:cubicBezTo>
                      <a:pt x="535" y="798"/>
                      <a:pt x="535" y="798"/>
                      <a:pt x="535" y="798"/>
                    </a:cubicBezTo>
                    <a:cubicBezTo>
                      <a:pt x="544" y="796"/>
                      <a:pt x="553" y="793"/>
                      <a:pt x="562" y="790"/>
                    </a:cubicBezTo>
                    <a:cubicBezTo>
                      <a:pt x="643" y="869"/>
                      <a:pt x="643" y="869"/>
                      <a:pt x="643" y="869"/>
                    </a:cubicBezTo>
                    <a:cubicBezTo>
                      <a:pt x="722" y="825"/>
                      <a:pt x="722" y="825"/>
                      <a:pt x="722" y="825"/>
                    </a:cubicBezTo>
                    <a:cubicBezTo>
                      <a:pt x="699" y="711"/>
                      <a:pt x="699" y="711"/>
                      <a:pt x="699" y="711"/>
                    </a:cubicBezTo>
                    <a:cubicBezTo>
                      <a:pt x="706" y="705"/>
                      <a:pt x="713" y="698"/>
                      <a:pt x="719" y="691"/>
                    </a:cubicBezTo>
                    <a:cubicBezTo>
                      <a:pt x="829" y="720"/>
                      <a:pt x="829" y="720"/>
                      <a:pt x="829" y="720"/>
                    </a:cubicBezTo>
                    <a:cubicBezTo>
                      <a:pt x="876" y="642"/>
                      <a:pt x="876" y="642"/>
                      <a:pt x="876" y="642"/>
                    </a:cubicBezTo>
                    <a:cubicBezTo>
                      <a:pt x="799" y="555"/>
                      <a:pt x="799" y="555"/>
                      <a:pt x="799" y="555"/>
                    </a:cubicBezTo>
                    <a:cubicBezTo>
                      <a:pt x="802" y="546"/>
                      <a:pt x="803" y="536"/>
                      <a:pt x="805" y="527"/>
                    </a:cubicBezTo>
                    <a:cubicBezTo>
                      <a:pt x="907" y="497"/>
                      <a:pt x="907" y="497"/>
                      <a:pt x="907" y="49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29">
                <a:extLst>
                  <a:ext uri="{FF2B5EF4-FFF2-40B4-BE49-F238E27FC236}">
                    <a16:creationId xmlns:a16="http://schemas.microsoft.com/office/drawing/2014/main" id="{D8C49B58-6555-D145-EEB5-4D58DFA5E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9019" y="4698810"/>
                <a:ext cx="1435573" cy="1433954"/>
              </a:xfrm>
              <a:custGeom>
                <a:avLst/>
                <a:gdLst>
                  <a:gd name="T0" fmla="*/ 736 w 750"/>
                  <a:gd name="T1" fmla="*/ 469 h 749"/>
                  <a:gd name="T2" fmla="*/ 750 w 750"/>
                  <a:gd name="T3" fmla="*/ 396 h 749"/>
                  <a:gd name="T4" fmla="*/ 670 w 750"/>
                  <a:gd name="T5" fmla="*/ 353 h 749"/>
                  <a:gd name="T6" fmla="*/ 669 w 750"/>
                  <a:gd name="T7" fmla="*/ 329 h 749"/>
                  <a:gd name="T8" fmla="*/ 740 w 750"/>
                  <a:gd name="T9" fmla="*/ 276 h 749"/>
                  <a:gd name="T10" fmla="*/ 716 w 750"/>
                  <a:gd name="T11" fmla="*/ 205 h 749"/>
                  <a:gd name="T12" fmla="*/ 625 w 750"/>
                  <a:gd name="T13" fmla="*/ 208 h 749"/>
                  <a:gd name="T14" fmla="*/ 611 w 750"/>
                  <a:gd name="T15" fmla="*/ 188 h 749"/>
                  <a:gd name="T16" fmla="*/ 646 w 750"/>
                  <a:gd name="T17" fmla="*/ 107 h 749"/>
                  <a:gd name="T18" fmla="*/ 589 w 750"/>
                  <a:gd name="T19" fmla="*/ 58 h 749"/>
                  <a:gd name="T20" fmla="*/ 512 w 750"/>
                  <a:gd name="T21" fmla="*/ 106 h 749"/>
                  <a:gd name="T22" fmla="*/ 488 w 750"/>
                  <a:gd name="T23" fmla="*/ 97 h 749"/>
                  <a:gd name="T24" fmla="*/ 478 w 750"/>
                  <a:gd name="T25" fmla="*/ 14 h 749"/>
                  <a:gd name="T26" fmla="*/ 404 w 750"/>
                  <a:gd name="T27" fmla="*/ 0 h 749"/>
                  <a:gd name="T28" fmla="*/ 363 w 750"/>
                  <a:gd name="T29" fmla="*/ 75 h 749"/>
                  <a:gd name="T30" fmla="*/ 337 w 750"/>
                  <a:gd name="T31" fmla="*/ 77 h 749"/>
                  <a:gd name="T32" fmla="*/ 286 w 750"/>
                  <a:gd name="T33" fmla="*/ 10 h 749"/>
                  <a:gd name="T34" fmla="*/ 216 w 750"/>
                  <a:gd name="T35" fmla="*/ 34 h 749"/>
                  <a:gd name="T36" fmla="*/ 218 w 750"/>
                  <a:gd name="T37" fmla="*/ 121 h 749"/>
                  <a:gd name="T38" fmla="*/ 197 w 750"/>
                  <a:gd name="T39" fmla="*/ 136 h 749"/>
                  <a:gd name="T40" fmla="*/ 119 w 750"/>
                  <a:gd name="T41" fmla="*/ 103 h 749"/>
                  <a:gd name="T42" fmla="*/ 70 w 750"/>
                  <a:gd name="T43" fmla="*/ 160 h 749"/>
                  <a:gd name="T44" fmla="*/ 116 w 750"/>
                  <a:gd name="T45" fmla="*/ 233 h 749"/>
                  <a:gd name="T46" fmla="*/ 104 w 750"/>
                  <a:gd name="T47" fmla="*/ 257 h 749"/>
                  <a:gd name="T48" fmla="*/ 14 w 750"/>
                  <a:gd name="T49" fmla="*/ 267 h 749"/>
                  <a:gd name="T50" fmla="*/ 0 w 750"/>
                  <a:gd name="T51" fmla="*/ 340 h 749"/>
                  <a:gd name="T52" fmla="*/ 82 w 750"/>
                  <a:gd name="T53" fmla="*/ 383 h 749"/>
                  <a:gd name="T54" fmla="*/ 85 w 750"/>
                  <a:gd name="T55" fmla="*/ 408 h 749"/>
                  <a:gd name="T56" fmla="*/ 14 w 750"/>
                  <a:gd name="T57" fmla="*/ 461 h 749"/>
                  <a:gd name="T58" fmla="*/ 39 w 750"/>
                  <a:gd name="T59" fmla="*/ 532 h 749"/>
                  <a:gd name="T60" fmla="*/ 130 w 750"/>
                  <a:gd name="T61" fmla="*/ 529 h 749"/>
                  <a:gd name="T62" fmla="*/ 145 w 750"/>
                  <a:gd name="T63" fmla="*/ 549 h 749"/>
                  <a:gd name="T64" fmla="*/ 109 w 750"/>
                  <a:gd name="T65" fmla="*/ 630 h 749"/>
                  <a:gd name="T66" fmla="*/ 166 w 750"/>
                  <a:gd name="T67" fmla="*/ 679 h 749"/>
                  <a:gd name="T68" fmla="*/ 244 w 750"/>
                  <a:gd name="T69" fmla="*/ 631 h 749"/>
                  <a:gd name="T70" fmla="*/ 265 w 750"/>
                  <a:gd name="T71" fmla="*/ 642 h 749"/>
                  <a:gd name="T72" fmla="*/ 275 w 750"/>
                  <a:gd name="T73" fmla="*/ 736 h 749"/>
                  <a:gd name="T74" fmla="*/ 349 w 750"/>
                  <a:gd name="T75" fmla="*/ 749 h 749"/>
                  <a:gd name="T76" fmla="*/ 394 w 750"/>
                  <a:gd name="T77" fmla="*/ 664 h 749"/>
                  <a:gd name="T78" fmla="*/ 416 w 750"/>
                  <a:gd name="T79" fmla="*/ 661 h 749"/>
                  <a:gd name="T80" fmla="*/ 472 w 750"/>
                  <a:gd name="T81" fmla="*/ 736 h 749"/>
                  <a:gd name="T82" fmla="*/ 542 w 750"/>
                  <a:gd name="T83" fmla="*/ 711 h 749"/>
                  <a:gd name="T84" fmla="*/ 539 w 750"/>
                  <a:gd name="T85" fmla="*/ 615 h 749"/>
                  <a:gd name="T86" fmla="*/ 557 w 750"/>
                  <a:gd name="T87" fmla="*/ 602 h 749"/>
                  <a:gd name="T88" fmla="*/ 643 w 750"/>
                  <a:gd name="T89" fmla="*/ 639 h 749"/>
                  <a:gd name="T90" fmla="*/ 691 w 750"/>
                  <a:gd name="T91" fmla="*/ 583 h 749"/>
                  <a:gd name="T92" fmla="*/ 640 w 750"/>
                  <a:gd name="T93" fmla="*/ 502 h 749"/>
                  <a:gd name="T94" fmla="*/ 649 w 750"/>
                  <a:gd name="T95" fmla="*/ 480 h 749"/>
                  <a:gd name="T96" fmla="*/ 736 w 750"/>
                  <a:gd name="T97" fmla="*/ 469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50" h="749">
                    <a:moveTo>
                      <a:pt x="736" y="469"/>
                    </a:moveTo>
                    <a:cubicBezTo>
                      <a:pt x="750" y="396"/>
                      <a:pt x="750" y="396"/>
                      <a:pt x="750" y="396"/>
                    </a:cubicBezTo>
                    <a:cubicBezTo>
                      <a:pt x="670" y="353"/>
                      <a:pt x="670" y="353"/>
                      <a:pt x="670" y="353"/>
                    </a:cubicBezTo>
                    <a:cubicBezTo>
                      <a:pt x="670" y="345"/>
                      <a:pt x="670" y="337"/>
                      <a:pt x="669" y="329"/>
                    </a:cubicBezTo>
                    <a:cubicBezTo>
                      <a:pt x="740" y="276"/>
                      <a:pt x="740" y="276"/>
                      <a:pt x="740" y="276"/>
                    </a:cubicBezTo>
                    <a:cubicBezTo>
                      <a:pt x="716" y="205"/>
                      <a:pt x="716" y="205"/>
                      <a:pt x="716" y="205"/>
                    </a:cubicBezTo>
                    <a:cubicBezTo>
                      <a:pt x="625" y="208"/>
                      <a:pt x="625" y="208"/>
                      <a:pt x="625" y="208"/>
                    </a:cubicBezTo>
                    <a:cubicBezTo>
                      <a:pt x="620" y="202"/>
                      <a:pt x="616" y="195"/>
                      <a:pt x="611" y="188"/>
                    </a:cubicBezTo>
                    <a:cubicBezTo>
                      <a:pt x="646" y="107"/>
                      <a:pt x="646" y="107"/>
                      <a:pt x="646" y="107"/>
                    </a:cubicBezTo>
                    <a:cubicBezTo>
                      <a:pt x="589" y="58"/>
                      <a:pt x="589" y="58"/>
                      <a:pt x="589" y="58"/>
                    </a:cubicBezTo>
                    <a:cubicBezTo>
                      <a:pt x="512" y="106"/>
                      <a:pt x="512" y="106"/>
                      <a:pt x="512" y="106"/>
                    </a:cubicBezTo>
                    <a:cubicBezTo>
                      <a:pt x="504" y="102"/>
                      <a:pt x="496" y="100"/>
                      <a:pt x="488" y="97"/>
                    </a:cubicBezTo>
                    <a:cubicBezTo>
                      <a:pt x="478" y="14"/>
                      <a:pt x="478" y="14"/>
                      <a:pt x="478" y="14"/>
                    </a:cubicBezTo>
                    <a:cubicBezTo>
                      <a:pt x="404" y="0"/>
                      <a:pt x="404" y="0"/>
                      <a:pt x="404" y="0"/>
                    </a:cubicBezTo>
                    <a:cubicBezTo>
                      <a:pt x="363" y="75"/>
                      <a:pt x="363" y="75"/>
                      <a:pt x="363" y="75"/>
                    </a:cubicBezTo>
                    <a:cubicBezTo>
                      <a:pt x="355" y="76"/>
                      <a:pt x="346" y="76"/>
                      <a:pt x="337" y="77"/>
                    </a:cubicBezTo>
                    <a:cubicBezTo>
                      <a:pt x="286" y="10"/>
                      <a:pt x="286" y="10"/>
                      <a:pt x="286" y="10"/>
                    </a:cubicBezTo>
                    <a:cubicBezTo>
                      <a:pt x="216" y="34"/>
                      <a:pt x="216" y="34"/>
                      <a:pt x="216" y="34"/>
                    </a:cubicBezTo>
                    <a:cubicBezTo>
                      <a:pt x="218" y="121"/>
                      <a:pt x="218" y="121"/>
                      <a:pt x="218" y="121"/>
                    </a:cubicBezTo>
                    <a:cubicBezTo>
                      <a:pt x="211" y="126"/>
                      <a:pt x="204" y="131"/>
                      <a:pt x="197" y="136"/>
                    </a:cubicBezTo>
                    <a:cubicBezTo>
                      <a:pt x="119" y="103"/>
                      <a:pt x="119" y="103"/>
                      <a:pt x="119" y="103"/>
                    </a:cubicBezTo>
                    <a:cubicBezTo>
                      <a:pt x="70" y="160"/>
                      <a:pt x="70" y="160"/>
                      <a:pt x="70" y="160"/>
                    </a:cubicBezTo>
                    <a:cubicBezTo>
                      <a:pt x="116" y="233"/>
                      <a:pt x="116" y="233"/>
                      <a:pt x="116" y="233"/>
                    </a:cubicBezTo>
                    <a:cubicBezTo>
                      <a:pt x="112" y="241"/>
                      <a:pt x="107" y="249"/>
                      <a:pt x="104" y="257"/>
                    </a:cubicBezTo>
                    <a:cubicBezTo>
                      <a:pt x="14" y="267"/>
                      <a:pt x="14" y="267"/>
                      <a:pt x="14" y="267"/>
                    </a:cubicBezTo>
                    <a:cubicBezTo>
                      <a:pt x="0" y="340"/>
                      <a:pt x="0" y="340"/>
                      <a:pt x="0" y="340"/>
                    </a:cubicBezTo>
                    <a:cubicBezTo>
                      <a:pt x="82" y="383"/>
                      <a:pt x="82" y="383"/>
                      <a:pt x="82" y="383"/>
                    </a:cubicBezTo>
                    <a:cubicBezTo>
                      <a:pt x="83" y="392"/>
                      <a:pt x="84" y="400"/>
                      <a:pt x="85" y="408"/>
                    </a:cubicBezTo>
                    <a:cubicBezTo>
                      <a:pt x="14" y="461"/>
                      <a:pt x="14" y="461"/>
                      <a:pt x="14" y="461"/>
                    </a:cubicBezTo>
                    <a:cubicBezTo>
                      <a:pt x="39" y="532"/>
                      <a:pt x="39" y="532"/>
                      <a:pt x="39" y="532"/>
                    </a:cubicBezTo>
                    <a:cubicBezTo>
                      <a:pt x="130" y="529"/>
                      <a:pt x="130" y="529"/>
                      <a:pt x="130" y="529"/>
                    </a:cubicBezTo>
                    <a:cubicBezTo>
                      <a:pt x="135" y="536"/>
                      <a:pt x="140" y="542"/>
                      <a:pt x="145" y="549"/>
                    </a:cubicBezTo>
                    <a:cubicBezTo>
                      <a:pt x="109" y="630"/>
                      <a:pt x="109" y="630"/>
                      <a:pt x="109" y="630"/>
                    </a:cubicBezTo>
                    <a:cubicBezTo>
                      <a:pt x="166" y="679"/>
                      <a:pt x="166" y="679"/>
                      <a:pt x="166" y="679"/>
                    </a:cubicBezTo>
                    <a:cubicBezTo>
                      <a:pt x="244" y="631"/>
                      <a:pt x="244" y="631"/>
                      <a:pt x="244" y="631"/>
                    </a:cubicBezTo>
                    <a:cubicBezTo>
                      <a:pt x="251" y="634"/>
                      <a:pt x="258" y="639"/>
                      <a:pt x="265" y="642"/>
                    </a:cubicBezTo>
                    <a:cubicBezTo>
                      <a:pt x="275" y="736"/>
                      <a:pt x="275" y="736"/>
                      <a:pt x="275" y="736"/>
                    </a:cubicBezTo>
                    <a:cubicBezTo>
                      <a:pt x="349" y="749"/>
                      <a:pt x="349" y="749"/>
                      <a:pt x="349" y="749"/>
                    </a:cubicBezTo>
                    <a:cubicBezTo>
                      <a:pt x="394" y="664"/>
                      <a:pt x="394" y="664"/>
                      <a:pt x="394" y="664"/>
                    </a:cubicBezTo>
                    <a:cubicBezTo>
                      <a:pt x="401" y="663"/>
                      <a:pt x="409" y="662"/>
                      <a:pt x="416" y="661"/>
                    </a:cubicBezTo>
                    <a:cubicBezTo>
                      <a:pt x="472" y="736"/>
                      <a:pt x="472" y="736"/>
                      <a:pt x="472" y="736"/>
                    </a:cubicBezTo>
                    <a:cubicBezTo>
                      <a:pt x="542" y="711"/>
                      <a:pt x="542" y="711"/>
                      <a:pt x="542" y="711"/>
                    </a:cubicBezTo>
                    <a:cubicBezTo>
                      <a:pt x="539" y="615"/>
                      <a:pt x="539" y="615"/>
                      <a:pt x="539" y="615"/>
                    </a:cubicBezTo>
                    <a:cubicBezTo>
                      <a:pt x="545" y="611"/>
                      <a:pt x="551" y="607"/>
                      <a:pt x="557" y="602"/>
                    </a:cubicBezTo>
                    <a:cubicBezTo>
                      <a:pt x="643" y="639"/>
                      <a:pt x="643" y="639"/>
                      <a:pt x="643" y="639"/>
                    </a:cubicBezTo>
                    <a:cubicBezTo>
                      <a:pt x="691" y="583"/>
                      <a:pt x="691" y="583"/>
                      <a:pt x="691" y="583"/>
                    </a:cubicBezTo>
                    <a:cubicBezTo>
                      <a:pt x="640" y="502"/>
                      <a:pt x="640" y="502"/>
                      <a:pt x="640" y="502"/>
                    </a:cubicBezTo>
                    <a:cubicBezTo>
                      <a:pt x="644" y="495"/>
                      <a:pt x="646" y="487"/>
                      <a:pt x="649" y="480"/>
                    </a:cubicBezTo>
                    <a:cubicBezTo>
                      <a:pt x="736" y="469"/>
                      <a:pt x="736" y="469"/>
                      <a:pt x="736" y="469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2" name="Group 95">
                <a:extLst>
                  <a:ext uri="{FF2B5EF4-FFF2-40B4-BE49-F238E27FC236}">
                    <a16:creationId xmlns:a16="http://schemas.microsoft.com/office/drawing/2014/main" id="{C93BEC1A-4873-A205-1B64-43CACA0A2469}"/>
                  </a:ext>
                </a:extLst>
              </p:cNvPr>
              <p:cNvGrpSpPr/>
              <p:nvPr/>
            </p:nvGrpSpPr>
            <p:grpSpPr>
              <a:xfrm>
                <a:off x="-8529" y="3913415"/>
                <a:ext cx="2561846" cy="2136761"/>
                <a:chOff x="60325" y="1543050"/>
                <a:chExt cx="5022850" cy="4189413"/>
              </a:xfrm>
            </p:grpSpPr>
            <p:sp>
              <p:nvSpPr>
                <p:cNvPr id="93" name="Freeform 156">
                  <a:extLst>
                    <a:ext uri="{FF2B5EF4-FFF2-40B4-BE49-F238E27FC236}">
                      <a16:creationId xmlns:a16="http://schemas.microsoft.com/office/drawing/2014/main" id="{6A5EE7DD-2100-5A50-7C00-7FA06D481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2513" y="1543050"/>
                  <a:ext cx="1339850" cy="4189413"/>
                </a:xfrm>
                <a:custGeom>
                  <a:avLst/>
                  <a:gdLst>
                    <a:gd name="T0" fmla="*/ 226 w 357"/>
                    <a:gd name="T1" fmla="*/ 880 h 1116"/>
                    <a:gd name="T2" fmla="*/ 285 w 357"/>
                    <a:gd name="T3" fmla="*/ 250 h 1116"/>
                    <a:gd name="T4" fmla="*/ 351 w 357"/>
                    <a:gd name="T5" fmla="*/ 144 h 1116"/>
                    <a:gd name="T6" fmla="*/ 262 w 357"/>
                    <a:gd name="T7" fmla="*/ 5 h 1116"/>
                    <a:gd name="T8" fmla="*/ 246 w 357"/>
                    <a:gd name="T9" fmla="*/ 185 h 1116"/>
                    <a:gd name="T10" fmla="*/ 174 w 357"/>
                    <a:gd name="T11" fmla="*/ 179 h 1116"/>
                    <a:gd name="T12" fmla="*/ 190 w 357"/>
                    <a:gd name="T13" fmla="*/ 0 h 1116"/>
                    <a:gd name="T14" fmla="*/ 82 w 357"/>
                    <a:gd name="T15" fmla="*/ 121 h 1116"/>
                    <a:gd name="T16" fmla="*/ 130 w 357"/>
                    <a:gd name="T17" fmla="*/ 236 h 1116"/>
                    <a:gd name="T18" fmla="*/ 72 w 357"/>
                    <a:gd name="T19" fmla="*/ 866 h 1116"/>
                    <a:gd name="T20" fmla="*/ 5 w 357"/>
                    <a:gd name="T21" fmla="*/ 972 h 1116"/>
                    <a:gd name="T22" fmla="*/ 95 w 357"/>
                    <a:gd name="T23" fmla="*/ 1111 h 1116"/>
                    <a:gd name="T24" fmla="*/ 111 w 357"/>
                    <a:gd name="T25" fmla="*/ 932 h 1116"/>
                    <a:gd name="T26" fmla="*/ 182 w 357"/>
                    <a:gd name="T27" fmla="*/ 938 h 1116"/>
                    <a:gd name="T28" fmla="*/ 167 w 357"/>
                    <a:gd name="T29" fmla="*/ 1116 h 1116"/>
                    <a:gd name="T30" fmla="*/ 274 w 357"/>
                    <a:gd name="T31" fmla="*/ 995 h 1116"/>
                    <a:gd name="T32" fmla="*/ 226 w 357"/>
                    <a:gd name="T33" fmla="*/ 880 h 1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57" h="1116">
                      <a:moveTo>
                        <a:pt x="226" y="880"/>
                      </a:moveTo>
                      <a:cubicBezTo>
                        <a:pt x="285" y="250"/>
                        <a:pt x="285" y="250"/>
                        <a:pt x="285" y="250"/>
                      </a:cubicBezTo>
                      <a:cubicBezTo>
                        <a:pt x="321" y="228"/>
                        <a:pt x="348" y="190"/>
                        <a:pt x="351" y="144"/>
                      </a:cubicBezTo>
                      <a:cubicBezTo>
                        <a:pt x="357" y="82"/>
                        <a:pt x="321" y="25"/>
                        <a:pt x="262" y="5"/>
                      </a:cubicBezTo>
                      <a:cubicBezTo>
                        <a:pt x="246" y="185"/>
                        <a:pt x="246" y="185"/>
                        <a:pt x="246" y="185"/>
                      </a:cubicBezTo>
                      <a:cubicBezTo>
                        <a:pt x="174" y="179"/>
                        <a:pt x="174" y="179"/>
                        <a:pt x="174" y="179"/>
                      </a:cubicBezTo>
                      <a:cubicBezTo>
                        <a:pt x="190" y="0"/>
                        <a:pt x="190" y="0"/>
                        <a:pt x="190" y="0"/>
                      </a:cubicBezTo>
                      <a:cubicBezTo>
                        <a:pt x="133" y="12"/>
                        <a:pt x="88" y="60"/>
                        <a:pt x="82" y="121"/>
                      </a:cubicBezTo>
                      <a:cubicBezTo>
                        <a:pt x="78" y="167"/>
                        <a:pt x="98" y="209"/>
                        <a:pt x="130" y="236"/>
                      </a:cubicBezTo>
                      <a:cubicBezTo>
                        <a:pt x="72" y="866"/>
                        <a:pt x="72" y="866"/>
                        <a:pt x="72" y="866"/>
                      </a:cubicBezTo>
                      <a:cubicBezTo>
                        <a:pt x="35" y="888"/>
                        <a:pt x="9" y="926"/>
                        <a:pt x="5" y="972"/>
                      </a:cubicBezTo>
                      <a:cubicBezTo>
                        <a:pt x="0" y="1035"/>
                        <a:pt x="36" y="1091"/>
                        <a:pt x="95" y="1111"/>
                      </a:cubicBezTo>
                      <a:cubicBezTo>
                        <a:pt x="111" y="932"/>
                        <a:pt x="111" y="932"/>
                        <a:pt x="111" y="932"/>
                      </a:cubicBezTo>
                      <a:cubicBezTo>
                        <a:pt x="182" y="938"/>
                        <a:pt x="182" y="938"/>
                        <a:pt x="182" y="938"/>
                      </a:cubicBezTo>
                      <a:cubicBezTo>
                        <a:pt x="167" y="1116"/>
                        <a:pt x="167" y="1116"/>
                        <a:pt x="167" y="1116"/>
                      </a:cubicBezTo>
                      <a:cubicBezTo>
                        <a:pt x="224" y="1104"/>
                        <a:pt x="269" y="1056"/>
                        <a:pt x="274" y="995"/>
                      </a:cubicBezTo>
                      <a:cubicBezTo>
                        <a:pt x="278" y="950"/>
                        <a:pt x="259" y="907"/>
                        <a:pt x="226" y="88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Freeform 158">
                  <a:extLst>
                    <a:ext uri="{FF2B5EF4-FFF2-40B4-BE49-F238E27FC236}">
                      <a16:creationId xmlns:a16="http://schemas.microsoft.com/office/drawing/2014/main" id="{516B073A-A9F8-29D2-BBF7-7B5CF6E310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3625" y="1806575"/>
                  <a:ext cx="514350" cy="3644900"/>
                </a:xfrm>
                <a:custGeom>
                  <a:avLst/>
                  <a:gdLst>
                    <a:gd name="T0" fmla="*/ 7 w 137"/>
                    <a:gd name="T1" fmla="*/ 909 h 971"/>
                    <a:gd name="T2" fmla="*/ 77 w 137"/>
                    <a:gd name="T3" fmla="*/ 800 h 971"/>
                    <a:gd name="T4" fmla="*/ 137 w 137"/>
                    <a:gd name="T5" fmla="*/ 150 h 971"/>
                    <a:gd name="T6" fmla="*/ 87 w 137"/>
                    <a:gd name="T7" fmla="*/ 30 h 971"/>
                    <a:gd name="T8" fmla="*/ 93 w 137"/>
                    <a:gd name="T9" fmla="*/ 0 h 971"/>
                    <a:gd name="T10" fmla="*/ 79 w 137"/>
                    <a:gd name="T11" fmla="*/ 48 h 971"/>
                    <a:gd name="T12" fmla="*/ 127 w 137"/>
                    <a:gd name="T13" fmla="*/ 163 h 971"/>
                    <a:gd name="T14" fmla="*/ 69 w 137"/>
                    <a:gd name="T15" fmla="*/ 793 h 971"/>
                    <a:gd name="T16" fmla="*/ 2 w 137"/>
                    <a:gd name="T17" fmla="*/ 899 h 971"/>
                    <a:gd name="T18" fmla="*/ 15 w 137"/>
                    <a:gd name="T19" fmla="*/ 971 h 971"/>
                    <a:gd name="T20" fmla="*/ 7 w 137"/>
                    <a:gd name="T21" fmla="*/ 909 h 9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971">
                      <a:moveTo>
                        <a:pt x="7" y="909"/>
                      </a:moveTo>
                      <a:cubicBezTo>
                        <a:pt x="11" y="862"/>
                        <a:pt x="39" y="822"/>
                        <a:pt x="77" y="800"/>
                      </a:cubicBezTo>
                      <a:cubicBezTo>
                        <a:pt x="137" y="150"/>
                        <a:pt x="137" y="150"/>
                        <a:pt x="137" y="150"/>
                      </a:cubicBezTo>
                      <a:cubicBezTo>
                        <a:pt x="103" y="122"/>
                        <a:pt x="83" y="78"/>
                        <a:pt x="87" y="30"/>
                      </a:cubicBezTo>
                      <a:cubicBezTo>
                        <a:pt x="88" y="19"/>
                        <a:pt x="90" y="9"/>
                        <a:pt x="93" y="0"/>
                      </a:cubicBezTo>
                      <a:cubicBezTo>
                        <a:pt x="86" y="14"/>
                        <a:pt x="81" y="31"/>
                        <a:pt x="79" y="48"/>
                      </a:cubicBezTo>
                      <a:cubicBezTo>
                        <a:pt x="75" y="94"/>
                        <a:pt x="95" y="136"/>
                        <a:pt x="127" y="163"/>
                      </a:cubicBezTo>
                      <a:cubicBezTo>
                        <a:pt x="69" y="793"/>
                        <a:pt x="69" y="793"/>
                        <a:pt x="69" y="793"/>
                      </a:cubicBezTo>
                      <a:cubicBezTo>
                        <a:pt x="32" y="815"/>
                        <a:pt x="6" y="853"/>
                        <a:pt x="2" y="899"/>
                      </a:cubicBezTo>
                      <a:cubicBezTo>
                        <a:pt x="0" y="925"/>
                        <a:pt x="5" y="949"/>
                        <a:pt x="15" y="971"/>
                      </a:cubicBezTo>
                      <a:cubicBezTo>
                        <a:pt x="8" y="952"/>
                        <a:pt x="5" y="931"/>
                        <a:pt x="7" y="909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Freeform 159">
                  <a:extLst>
                    <a:ext uri="{FF2B5EF4-FFF2-40B4-BE49-F238E27FC236}">
                      <a16:creationId xmlns:a16="http://schemas.microsoft.com/office/drawing/2014/main" id="{DA141912-129B-0ADC-1B4B-3D3320EB69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9713" y="2452687"/>
                  <a:ext cx="387350" cy="2297113"/>
                </a:xfrm>
                <a:custGeom>
                  <a:avLst/>
                  <a:gdLst>
                    <a:gd name="T0" fmla="*/ 51 w 103"/>
                    <a:gd name="T1" fmla="*/ 590 h 612"/>
                    <a:gd name="T2" fmla="*/ 24 w 103"/>
                    <a:gd name="T3" fmla="*/ 611 h 612"/>
                    <a:gd name="T4" fmla="*/ 1 w 103"/>
                    <a:gd name="T5" fmla="*/ 587 h 612"/>
                    <a:gd name="T6" fmla="*/ 51 w 103"/>
                    <a:gd name="T7" fmla="*/ 22 h 612"/>
                    <a:gd name="T8" fmla="*/ 78 w 103"/>
                    <a:gd name="T9" fmla="*/ 1 h 612"/>
                    <a:gd name="T10" fmla="*/ 102 w 103"/>
                    <a:gd name="T11" fmla="*/ 25 h 612"/>
                    <a:gd name="T12" fmla="*/ 51 w 103"/>
                    <a:gd name="T13" fmla="*/ 590 h 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" h="612">
                      <a:moveTo>
                        <a:pt x="51" y="590"/>
                      </a:moveTo>
                      <a:cubicBezTo>
                        <a:pt x="50" y="602"/>
                        <a:pt x="38" y="612"/>
                        <a:pt x="24" y="611"/>
                      </a:cubicBezTo>
                      <a:cubicBezTo>
                        <a:pt x="10" y="610"/>
                        <a:pt x="0" y="599"/>
                        <a:pt x="1" y="587"/>
                      </a:cubicBezTo>
                      <a:cubicBezTo>
                        <a:pt x="51" y="22"/>
                        <a:pt x="51" y="22"/>
                        <a:pt x="51" y="22"/>
                      </a:cubicBezTo>
                      <a:cubicBezTo>
                        <a:pt x="52" y="10"/>
                        <a:pt x="64" y="0"/>
                        <a:pt x="78" y="1"/>
                      </a:cubicBezTo>
                      <a:cubicBezTo>
                        <a:pt x="92" y="2"/>
                        <a:pt x="103" y="13"/>
                        <a:pt x="102" y="25"/>
                      </a:cubicBezTo>
                      <a:lnTo>
                        <a:pt x="51" y="59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Freeform 160">
                  <a:extLst>
                    <a:ext uri="{FF2B5EF4-FFF2-40B4-BE49-F238E27FC236}">
                      <a16:creationId xmlns:a16="http://schemas.microsoft.com/office/drawing/2014/main" id="{696A9FD0-A500-1E28-F9AC-5EFDD374D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9713" y="2452687"/>
                  <a:ext cx="296863" cy="2293938"/>
                </a:xfrm>
                <a:custGeom>
                  <a:avLst/>
                  <a:gdLst>
                    <a:gd name="T0" fmla="*/ 7 w 79"/>
                    <a:gd name="T1" fmla="*/ 587 h 611"/>
                    <a:gd name="T2" fmla="*/ 57 w 79"/>
                    <a:gd name="T3" fmla="*/ 22 h 611"/>
                    <a:gd name="T4" fmla="*/ 79 w 79"/>
                    <a:gd name="T5" fmla="*/ 1 h 611"/>
                    <a:gd name="T6" fmla="*/ 78 w 79"/>
                    <a:gd name="T7" fmla="*/ 1 h 611"/>
                    <a:gd name="T8" fmla="*/ 51 w 79"/>
                    <a:gd name="T9" fmla="*/ 22 h 611"/>
                    <a:gd name="T10" fmla="*/ 1 w 79"/>
                    <a:gd name="T11" fmla="*/ 587 h 611"/>
                    <a:gd name="T12" fmla="*/ 24 w 79"/>
                    <a:gd name="T13" fmla="*/ 611 h 611"/>
                    <a:gd name="T14" fmla="*/ 29 w 79"/>
                    <a:gd name="T15" fmla="*/ 610 h 611"/>
                    <a:gd name="T16" fmla="*/ 7 w 79"/>
                    <a:gd name="T17" fmla="*/ 587 h 6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9" h="611">
                      <a:moveTo>
                        <a:pt x="7" y="587"/>
                      </a:moveTo>
                      <a:cubicBezTo>
                        <a:pt x="57" y="22"/>
                        <a:pt x="57" y="22"/>
                        <a:pt x="57" y="22"/>
                      </a:cubicBezTo>
                      <a:cubicBezTo>
                        <a:pt x="58" y="11"/>
                        <a:pt x="67" y="3"/>
                        <a:pt x="79" y="1"/>
                      </a:cubicBezTo>
                      <a:cubicBezTo>
                        <a:pt x="78" y="1"/>
                        <a:pt x="78" y="1"/>
                        <a:pt x="78" y="1"/>
                      </a:cubicBezTo>
                      <a:cubicBezTo>
                        <a:pt x="64" y="0"/>
                        <a:pt x="52" y="10"/>
                        <a:pt x="51" y="22"/>
                      </a:cubicBezTo>
                      <a:cubicBezTo>
                        <a:pt x="1" y="587"/>
                        <a:pt x="1" y="587"/>
                        <a:pt x="1" y="587"/>
                      </a:cubicBezTo>
                      <a:cubicBezTo>
                        <a:pt x="0" y="599"/>
                        <a:pt x="10" y="610"/>
                        <a:pt x="24" y="611"/>
                      </a:cubicBezTo>
                      <a:cubicBezTo>
                        <a:pt x="26" y="611"/>
                        <a:pt x="27" y="611"/>
                        <a:pt x="29" y="610"/>
                      </a:cubicBezTo>
                      <a:cubicBezTo>
                        <a:pt x="16" y="609"/>
                        <a:pt x="6" y="599"/>
                        <a:pt x="7" y="5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Freeform 161">
                  <a:extLst>
                    <a:ext uri="{FF2B5EF4-FFF2-40B4-BE49-F238E27FC236}">
                      <a16:creationId xmlns:a16="http://schemas.microsoft.com/office/drawing/2014/main" id="{8CE0D76A-49F6-E758-36FF-D500AB052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5263" y="3011487"/>
                  <a:ext cx="998538" cy="487363"/>
                </a:xfrm>
                <a:custGeom>
                  <a:avLst/>
                  <a:gdLst>
                    <a:gd name="T0" fmla="*/ 7 w 266"/>
                    <a:gd name="T1" fmla="*/ 92 h 130"/>
                    <a:gd name="T2" fmla="*/ 15 w 266"/>
                    <a:gd name="T3" fmla="*/ 51 h 130"/>
                    <a:gd name="T4" fmla="*/ 225 w 266"/>
                    <a:gd name="T5" fmla="*/ 4 h 130"/>
                    <a:gd name="T6" fmla="*/ 262 w 266"/>
                    <a:gd name="T7" fmla="*/ 35 h 130"/>
                    <a:gd name="T8" fmla="*/ 242 w 266"/>
                    <a:gd name="T9" fmla="*/ 79 h 130"/>
                    <a:gd name="T10" fmla="*/ 32 w 266"/>
                    <a:gd name="T11" fmla="*/ 126 h 130"/>
                    <a:gd name="T12" fmla="*/ 7 w 266"/>
                    <a:gd name="T13" fmla="*/ 92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6" h="130">
                      <a:moveTo>
                        <a:pt x="7" y="92"/>
                      </a:moveTo>
                      <a:cubicBezTo>
                        <a:pt x="3" y="72"/>
                        <a:pt x="0" y="55"/>
                        <a:pt x="15" y="51"/>
                      </a:cubicBezTo>
                      <a:cubicBezTo>
                        <a:pt x="225" y="4"/>
                        <a:pt x="225" y="4"/>
                        <a:pt x="225" y="4"/>
                      </a:cubicBezTo>
                      <a:cubicBezTo>
                        <a:pt x="241" y="0"/>
                        <a:pt x="257" y="14"/>
                        <a:pt x="262" y="35"/>
                      </a:cubicBezTo>
                      <a:cubicBezTo>
                        <a:pt x="266" y="56"/>
                        <a:pt x="258" y="75"/>
                        <a:pt x="242" y="79"/>
                      </a:cubicBezTo>
                      <a:cubicBezTo>
                        <a:pt x="32" y="126"/>
                        <a:pt x="32" y="126"/>
                        <a:pt x="32" y="126"/>
                      </a:cubicBezTo>
                      <a:cubicBezTo>
                        <a:pt x="16" y="130"/>
                        <a:pt x="12" y="113"/>
                        <a:pt x="7" y="92"/>
                      </a:cubicBezTo>
                      <a:close/>
                    </a:path>
                  </a:pathLst>
                </a:custGeom>
                <a:solidFill>
                  <a:srgbClr val="FFCCA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Freeform 162">
                  <a:extLst>
                    <a:ext uri="{FF2B5EF4-FFF2-40B4-BE49-F238E27FC236}">
                      <a16:creationId xmlns:a16="http://schemas.microsoft.com/office/drawing/2014/main" id="{49AC5E60-20AD-63A0-1E01-F362CD1561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05263" y="3011487"/>
                  <a:ext cx="935038" cy="206375"/>
                </a:xfrm>
                <a:custGeom>
                  <a:avLst/>
                  <a:gdLst>
                    <a:gd name="T0" fmla="*/ 15 w 249"/>
                    <a:gd name="T1" fmla="*/ 51 h 55"/>
                    <a:gd name="T2" fmla="*/ 225 w 249"/>
                    <a:gd name="T3" fmla="*/ 4 h 55"/>
                    <a:gd name="T4" fmla="*/ 249 w 249"/>
                    <a:gd name="T5" fmla="*/ 12 h 55"/>
                    <a:gd name="T6" fmla="*/ 15 w 249"/>
                    <a:gd name="T7" fmla="*/ 5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9" h="55">
                      <a:moveTo>
                        <a:pt x="15" y="51"/>
                      </a:moveTo>
                      <a:cubicBezTo>
                        <a:pt x="225" y="4"/>
                        <a:pt x="225" y="4"/>
                        <a:pt x="225" y="4"/>
                      </a:cubicBezTo>
                      <a:cubicBezTo>
                        <a:pt x="241" y="0"/>
                        <a:pt x="249" y="12"/>
                        <a:pt x="249" y="12"/>
                      </a:cubicBezTo>
                      <a:cubicBezTo>
                        <a:pt x="249" y="12"/>
                        <a:pt x="0" y="55"/>
                        <a:pt x="15" y="51"/>
                      </a:cubicBezTo>
                      <a:close/>
                    </a:path>
                  </a:pathLst>
                </a:custGeom>
                <a:solidFill>
                  <a:srgbClr val="DDB19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Freeform 163">
                  <a:extLst>
                    <a:ext uri="{FF2B5EF4-FFF2-40B4-BE49-F238E27FC236}">
                      <a16:creationId xmlns:a16="http://schemas.microsoft.com/office/drawing/2014/main" id="{BF5F2E92-B50D-37A8-8A31-C9A7E6B677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3363" y="3214687"/>
                  <a:ext cx="212725" cy="236538"/>
                </a:xfrm>
                <a:custGeom>
                  <a:avLst/>
                  <a:gdLst>
                    <a:gd name="T0" fmla="*/ 11 w 57"/>
                    <a:gd name="T1" fmla="*/ 63 h 63"/>
                    <a:gd name="T2" fmla="*/ 16 w 57"/>
                    <a:gd name="T3" fmla="*/ 62 h 63"/>
                    <a:gd name="T4" fmla="*/ 51 w 57"/>
                    <a:gd name="T5" fmla="*/ 26 h 63"/>
                    <a:gd name="T6" fmla="*/ 4 w 57"/>
                    <a:gd name="T7" fmla="*/ 9 h 63"/>
                    <a:gd name="T8" fmla="*/ 0 w 57"/>
                    <a:gd name="T9" fmla="*/ 10 h 63"/>
                    <a:gd name="T10" fmla="*/ 11 w 57"/>
                    <a:gd name="T11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63">
                      <a:moveTo>
                        <a:pt x="11" y="63"/>
                      </a:moveTo>
                      <a:cubicBezTo>
                        <a:pt x="11" y="63"/>
                        <a:pt x="14" y="62"/>
                        <a:pt x="16" y="62"/>
                      </a:cubicBezTo>
                      <a:cubicBezTo>
                        <a:pt x="39" y="57"/>
                        <a:pt x="57" y="53"/>
                        <a:pt x="51" y="26"/>
                      </a:cubicBezTo>
                      <a:cubicBezTo>
                        <a:pt x="45" y="0"/>
                        <a:pt x="27" y="4"/>
                        <a:pt x="4" y="9"/>
                      </a:cubicBezTo>
                      <a:cubicBezTo>
                        <a:pt x="2" y="9"/>
                        <a:pt x="0" y="10"/>
                        <a:pt x="0" y="10"/>
                      </a:cubicBezTo>
                      <a:lnTo>
                        <a:pt x="11" y="63"/>
                      </a:lnTo>
                      <a:close/>
                    </a:path>
                  </a:pathLst>
                </a:custGeom>
                <a:solidFill>
                  <a:srgbClr val="F3EBD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Freeform 164">
                  <a:extLst>
                    <a:ext uri="{FF2B5EF4-FFF2-40B4-BE49-F238E27FC236}">
                      <a16:creationId xmlns:a16="http://schemas.microsoft.com/office/drawing/2014/main" id="{8BBAFD02-287F-BC53-7EC2-19AD4CDCD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9713" y="3300412"/>
                  <a:ext cx="1003300" cy="488950"/>
                </a:xfrm>
                <a:custGeom>
                  <a:avLst/>
                  <a:gdLst>
                    <a:gd name="T0" fmla="*/ 8 w 267"/>
                    <a:gd name="T1" fmla="*/ 92 h 130"/>
                    <a:gd name="T2" fmla="*/ 16 w 267"/>
                    <a:gd name="T3" fmla="*/ 51 h 130"/>
                    <a:gd name="T4" fmla="*/ 226 w 267"/>
                    <a:gd name="T5" fmla="*/ 4 h 130"/>
                    <a:gd name="T6" fmla="*/ 262 w 267"/>
                    <a:gd name="T7" fmla="*/ 35 h 130"/>
                    <a:gd name="T8" fmla="*/ 243 w 267"/>
                    <a:gd name="T9" fmla="*/ 79 h 130"/>
                    <a:gd name="T10" fmla="*/ 32 w 267"/>
                    <a:gd name="T11" fmla="*/ 126 h 130"/>
                    <a:gd name="T12" fmla="*/ 8 w 267"/>
                    <a:gd name="T13" fmla="*/ 92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7" h="130">
                      <a:moveTo>
                        <a:pt x="8" y="92"/>
                      </a:moveTo>
                      <a:cubicBezTo>
                        <a:pt x="3" y="72"/>
                        <a:pt x="0" y="55"/>
                        <a:pt x="16" y="51"/>
                      </a:cubicBezTo>
                      <a:cubicBezTo>
                        <a:pt x="226" y="4"/>
                        <a:pt x="226" y="4"/>
                        <a:pt x="226" y="4"/>
                      </a:cubicBezTo>
                      <a:cubicBezTo>
                        <a:pt x="241" y="0"/>
                        <a:pt x="258" y="14"/>
                        <a:pt x="262" y="35"/>
                      </a:cubicBezTo>
                      <a:cubicBezTo>
                        <a:pt x="267" y="56"/>
                        <a:pt x="258" y="75"/>
                        <a:pt x="243" y="79"/>
                      </a:cubicBezTo>
                      <a:cubicBezTo>
                        <a:pt x="32" y="126"/>
                        <a:pt x="32" y="126"/>
                        <a:pt x="32" y="126"/>
                      </a:cubicBezTo>
                      <a:cubicBezTo>
                        <a:pt x="17" y="130"/>
                        <a:pt x="13" y="113"/>
                        <a:pt x="8" y="92"/>
                      </a:cubicBezTo>
                      <a:close/>
                    </a:path>
                  </a:pathLst>
                </a:custGeom>
                <a:solidFill>
                  <a:srgbClr val="FFCCA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Freeform 165">
                  <a:extLst>
                    <a:ext uri="{FF2B5EF4-FFF2-40B4-BE49-F238E27FC236}">
                      <a16:creationId xmlns:a16="http://schemas.microsoft.com/office/drawing/2014/main" id="{C960B644-F537-6B75-DA2D-369355AAD8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49713" y="3300412"/>
                  <a:ext cx="938213" cy="206375"/>
                </a:xfrm>
                <a:custGeom>
                  <a:avLst/>
                  <a:gdLst>
                    <a:gd name="T0" fmla="*/ 16 w 250"/>
                    <a:gd name="T1" fmla="*/ 51 h 55"/>
                    <a:gd name="T2" fmla="*/ 226 w 250"/>
                    <a:gd name="T3" fmla="*/ 4 h 55"/>
                    <a:gd name="T4" fmla="*/ 250 w 250"/>
                    <a:gd name="T5" fmla="*/ 12 h 55"/>
                    <a:gd name="T6" fmla="*/ 16 w 250"/>
                    <a:gd name="T7" fmla="*/ 5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0" h="55">
                      <a:moveTo>
                        <a:pt x="16" y="51"/>
                      </a:moveTo>
                      <a:cubicBezTo>
                        <a:pt x="226" y="4"/>
                        <a:pt x="226" y="4"/>
                        <a:pt x="226" y="4"/>
                      </a:cubicBezTo>
                      <a:cubicBezTo>
                        <a:pt x="241" y="0"/>
                        <a:pt x="250" y="12"/>
                        <a:pt x="250" y="12"/>
                      </a:cubicBezTo>
                      <a:cubicBezTo>
                        <a:pt x="250" y="12"/>
                        <a:pt x="0" y="55"/>
                        <a:pt x="16" y="51"/>
                      </a:cubicBezTo>
                      <a:close/>
                    </a:path>
                  </a:pathLst>
                </a:custGeom>
                <a:solidFill>
                  <a:srgbClr val="DDB19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Freeform 166">
                  <a:extLst>
                    <a:ext uri="{FF2B5EF4-FFF2-40B4-BE49-F238E27FC236}">
                      <a16:creationId xmlns:a16="http://schemas.microsoft.com/office/drawing/2014/main" id="{9AC124B3-84BD-121C-CB84-1FAADE6CA8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7813" y="3503612"/>
                  <a:ext cx="217488" cy="236538"/>
                </a:xfrm>
                <a:custGeom>
                  <a:avLst/>
                  <a:gdLst>
                    <a:gd name="T0" fmla="*/ 12 w 58"/>
                    <a:gd name="T1" fmla="*/ 63 h 63"/>
                    <a:gd name="T2" fmla="*/ 17 w 58"/>
                    <a:gd name="T3" fmla="*/ 62 h 63"/>
                    <a:gd name="T4" fmla="*/ 52 w 58"/>
                    <a:gd name="T5" fmla="*/ 26 h 63"/>
                    <a:gd name="T6" fmla="*/ 5 w 58"/>
                    <a:gd name="T7" fmla="*/ 9 h 63"/>
                    <a:gd name="T8" fmla="*/ 0 w 58"/>
                    <a:gd name="T9" fmla="*/ 10 h 63"/>
                    <a:gd name="T10" fmla="*/ 12 w 58"/>
                    <a:gd name="T11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63">
                      <a:moveTo>
                        <a:pt x="12" y="63"/>
                      </a:moveTo>
                      <a:cubicBezTo>
                        <a:pt x="12" y="63"/>
                        <a:pt x="14" y="62"/>
                        <a:pt x="17" y="62"/>
                      </a:cubicBezTo>
                      <a:cubicBezTo>
                        <a:pt x="40" y="57"/>
                        <a:pt x="58" y="53"/>
                        <a:pt x="52" y="26"/>
                      </a:cubicBezTo>
                      <a:cubicBezTo>
                        <a:pt x="46" y="0"/>
                        <a:pt x="28" y="4"/>
                        <a:pt x="5" y="9"/>
                      </a:cubicBezTo>
                      <a:cubicBezTo>
                        <a:pt x="3" y="9"/>
                        <a:pt x="0" y="10"/>
                        <a:pt x="0" y="10"/>
                      </a:cubicBezTo>
                      <a:lnTo>
                        <a:pt x="12" y="63"/>
                      </a:lnTo>
                      <a:close/>
                    </a:path>
                  </a:pathLst>
                </a:custGeom>
                <a:solidFill>
                  <a:srgbClr val="F3EBD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Freeform 167">
                  <a:extLst>
                    <a:ext uri="{FF2B5EF4-FFF2-40B4-BE49-F238E27FC236}">
                      <a16:creationId xmlns:a16="http://schemas.microsoft.com/office/drawing/2014/main" id="{5545AB41-7EFF-EBFA-EF43-249BB58C0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9875" y="3594100"/>
                  <a:ext cx="1003300" cy="487363"/>
                </a:xfrm>
                <a:custGeom>
                  <a:avLst/>
                  <a:gdLst>
                    <a:gd name="T0" fmla="*/ 8 w 267"/>
                    <a:gd name="T1" fmla="*/ 92 h 130"/>
                    <a:gd name="T2" fmla="*/ 16 w 267"/>
                    <a:gd name="T3" fmla="*/ 51 h 130"/>
                    <a:gd name="T4" fmla="*/ 226 w 267"/>
                    <a:gd name="T5" fmla="*/ 4 h 130"/>
                    <a:gd name="T6" fmla="*/ 262 w 267"/>
                    <a:gd name="T7" fmla="*/ 35 h 130"/>
                    <a:gd name="T8" fmla="*/ 243 w 267"/>
                    <a:gd name="T9" fmla="*/ 79 h 130"/>
                    <a:gd name="T10" fmla="*/ 32 w 267"/>
                    <a:gd name="T11" fmla="*/ 126 h 130"/>
                    <a:gd name="T12" fmla="*/ 8 w 267"/>
                    <a:gd name="T13" fmla="*/ 92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7" h="130">
                      <a:moveTo>
                        <a:pt x="8" y="92"/>
                      </a:moveTo>
                      <a:cubicBezTo>
                        <a:pt x="4" y="71"/>
                        <a:pt x="0" y="54"/>
                        <a:pt x="16" y="51"/>
                      </a:cubicBezTo>
                      <a:cubicBezTo>
                        <a:pt x="226" y="4"/>
                        <a:pt x="226" y="4"/>
                        <a:pt x="226" y="4"/>
                      </a:cubicBezTo>
                      <a:cubicBezTo>
                        <a:pt x="241" y="0"/>
                        <a:pt x="258" y="14"/>
                        <a:pt x="262" y="35"/>
                      </a:cubicBezTo>
                      <a:cubicBezTo>
                        <a:pt x="267" y="56"/>
                        <a:pt x="258" y="75"/>
                        <a:pt x="243" y="79"/>
                      </a:cubicBezTo>
                      <a:cubicBezTo>
                        <a:pt x="32" y="126"/>
                        <a:pt x="32" y="126"/>
                        <a:pt x="32" y="126"/>
                      </a:cubicBezTo>
                      <a:cubicBezTo>
                        <a:pt x="17" y="130"/>
                        <a:pt x="13" y="113"/>
                        <a:pt x="8" y="92"/>
                      </a:cubicBezTo>
                      <a:close/>
                    </a:path>
                  </a:pathLst>
                </a:custGeom>
                <a:solidFill>
                  <a:srgbClr val="FFCCA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Freeform 168">
                  <a:extLst>
                    <a:ext uri="{FF2B5EF4-FFF2-40B4-BE49-F238E27FC236}">
                      <a16:creationId xmlns:a16="http://schemas.microsoft.com/office/drawing/2014/main" id="{F57F2529-C576-9BC0-4DB3-7100484EBD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79875" y="3594100"/>
                  <a:ext cx="938213" cy="201613"/>
                </a:xfrm>
                <a:custGeom>
                  <a:avLst/>
                  <a:gdLst>
                    <a:gd name="T0" fmla="*/ 16 w 250"/>
                    <a:gd name="T1" fmla="*/ 51 h 54"/>
                    <a:gd name="T2" fmla="*/ 226 w 250"/>
                    <a:gd name="T3" fmla="*/ 4 h 54"/>
                    <a:gd name="T4" fmla="*/ 250 w 250"/>
                    <a:gd name="T5" fmla="*/ 12 h 54"/>
                    <a:gd name="T6" fmla="*/ 16 w 250"/>
                    <a:gd name="T7" fmla="*/ 5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0" h="54">
                      <a:moveTo>
                        <a:pt x="16" y="51"/>
                      </a:moveTo>
                      <a:cubicBezTo>
                        <a:pt x="226" y="4"/>
                        <a:pt x="226" y="4"/>
                        <a:pt x="226" y="4"/>
                      </a:cubicBezTo>
                      <a:cubicBezTo>
                        <a:pt x="241" y="0"/>
                        <a:pt x="250" y="12"/>
                        <a:pt x="250" y="12"/>
                      </a:cubicBezTo>
                      <a:cubicBezTo>
                        <a:pt x="250" y="12"/>
                        <a:pt x="0" y="54"/>
                        <a:pt x="16" y="51"/>
                      </a:cubicBezTo>
                      <a:close/>
                    </a:path>
                  </a:pathLst>
                </a:custGeom>
                <a:solidFill>
                  <a:srgbClr val="DDB19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Freeform 169">
                  <a:extLst>
                    <a:ext uri="{FF2B5EF4-FFF2-40B4-BE49-F238E27FC236}">
                      <a16:creationId xmlns:a16="http://schemas.microsoft.com/office/drawing/2014/main" id="{FFFC6EA0-E676-D6D4-1F04-B3EF3F7BB0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7975" y="3795712"/>
                  <a:ext cx="217488" cy="236538"/>
                </a:xfrm>
                <a:custGeom>
                  <a:avLst/>
                  <a:gdLst>
                    <a:gd name="T0" fmla="*/ 12 w 58"/>
                    <a:gd name="T1" fmla="*/ 62 h 63"/>
                    <a:gd name="T2" fmla="*/ 17 w 58"/>
                    <a:gd name="T3" fmla="*/ 62 h 63"/>
                    <a:gd name="T4" fmla="*/ 52 w 58"/>
                    <a:gd name="T5" fmla="*/ 26 h 63"/>
                    <a:gd name="T6" fmla="*/ 5 w 58"/>
                    <a:gd name="T7" fmla="*/ 9 h 63"/>
                    <a:gd name="T8" fmla="*/ 0 w 58"/>
                    <a:gd name="T9" fmla="*/ 10 h 63"/>
                    <a:gd name="T10" fmla="*/ 12 w 58"/>
                    <a:gd name="T11" fmla="*/ 6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63">
                      <a:moveTo>
                        <a:pt x="12" y="62"/>
                      </a:moveTo>
                      <a:cubicBezTo>
                        <a:pt x="12" y="63"/>
                        <a:pt x="15" y="62"/>
                        <a:pt x="17" y="62"/>
                      </a:cubicBezTo>
                      <a:cubicBezTo>
                        <a:pt x="40" y="57"/>
                        <a:pt x="58" y="53"/>
                        <a:pt x="52" y="26"/>
                      </a:cubicBezTo>
                      <a:cubicBezTo>
                        <a:pt x="46" y="0"/>
                        <a:pt x="28" y="4"/>
                        <a:pt x="5" y="9"/>
                      </a:cubicBezTo>
                      <a:cubicBezTo>
                        <a:pt x="3" y="9"/>
                        <a:pt x="0" y="10"/>
                        <a:pt x="0" y="10"/>
                      </a:cubicBezTo>
                      <a:lnTo>
                        <a:pt x="12" y="62"/>
                      </a:lnTo>
                      <a:close/>
                    </a:path>
                  </a:pathLst>
                </a:custGeom>
                <a:solidFill>
                  <a:srgbClr val="F3EBD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Freeform 170">
                  <a:extLst>
                    <a:ext uri="{FF2B5EF4-FFF2-40B4-BE49-F238E27FC236}">
                      <a16:creationId xmlns:a16="http://schemas.microsoft.com/office/drawing/2014/main" id="{72D0AD1A-0344-2786-CE5A-CE85AC5D7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8625" y="3905250"/>
                  <a:ext cx="833438" cy="434975"/>
                </a:xfrm>
                <a:custGeom>
                  <a:avLst/>
                  <a:gdLst>
                    <a:gd name="T0" fmla="*/ 8 w 222"/>
                    <a:gd name="T1" fmla="*/ 79 h 116"/>
                    <a:gd name="T2" fmla="*/ 16 w 222"/>
                    <a:gd name="T3" fmla="*/ 38 h 116"/>
                    <a:gd name="T4" fmla="*/ 182 w 222"/>
                    <a:gd name="T5" fmla="*/ 3 h 116"/>
                    <a:gd name="T6" fmla="*/ 218 w 222"/>
                    <a:gd name="T7" fmla="*/ 34 h 116"/>
                    <a:gd name="T8" fmla="*/ 198 w 222"/>
                    <a:gd name="T9" fmla="*/ 78 h 116"/>
                    <a:gd name="T10" fmla="*/ 33 w 222"/>
                    <a:gd name="T11" fmla="*/ 113 h 116"/>
                    <a:gd name="T12" fmla="*/ 8 w 222"/>
                    <a:gd name="T13" fmla="*/ 79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16">
                      <a:moveTo>
                        <a:pt x="8" y="79"/>
                      </a:moveTo>
                      <a:cubicBezTo>
                        <a:pt x="4" y="58"/>
                        <a:pt x="0" y="41"/>
                        <a:pt x="16" y="38"/>
                      </a:cubicBezTo>
                      <a:cubicBezTo>
                        <a:pt x="182" y="3"/>
                        <a:pt x="182" y="3"/>
                        <a:pt x="182" y="3"/>
                      </a:cubicBezTo>
                      <a:cubicBezTo>
                        <a:pt x="197" y="0"/>
                        <a:pt x="213" y="14"/>
                        <a:pt x="218" y="34"/>
                      </a:cubicBezTo>
                      <a:cubicBezTo>
                        <a:pt x="222" y="55"/>
                        <a:pt x="214" y="75"/>
                        <a:pt x="198" y="78"/>
                      </a:cubicBezTo>
                      <a:cubicBezTo>
                        <a:pt x="33" y="113"/>
                        <a:pt x="33" y="113"/>
                        <a:pt x="33" y="113"/>
                      </a:cubicBezTo>
                      <a:cubicBezTo>
                        <a:pt x="17" y="116"/>
                        <a:pt x="13" y="100"/>
                        <a:pt x="8" y="79"/>
                      </a:cubicBezTo>
                      <a:close/>
                    </a:path>
                  </a:pathLst>
                </a:custGeom>
                <a:solidFill>
                  <a:srgbClr val="FFCCA6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Freeform 171">
                  <a:extLst>
                    <a:ext uri="{FF2B5EF4-FFF2-40B4-BE49-F238E27FC236}">
                      <a16:creationId xmlns:a16="http://schemas.microsoft.com/office/drawing/2014/main" id="{C9DA1306-384C-D942-5045-0D25B654F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8625" y="3905250"/>
                  <a:ext cx="773113" cy="153988"/>
                </a:xfrm>
                <a:custGeom>
                  <a:avLst/>
                  <a:gdLst>
                    <a:gd name="T0" fmla="*/ 16 w 206"/>
                    <a:gd name="T1" fmla="*/ 38 h 41"/>
                    <a:gd name="T2" fmla="*/ 182 w 206"/>
                    <a:gd name="T3" fmla="*/ 3 h 41"/>
                    <a:gd name="T4" fmla="*/ 206 w 206"/>
                    <a:gd name="T5" fmla="*/ 11 h 41"/>
                    <a:gd name="T6" fmla="*/ 16 w 206"/>
                    <a:gd name="T7" fmla="*/ 3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6" h="41">
                      <a:moveTo>
                        <a:pt x="16" y="38"/>
                      </a:moveTo>
                      <a:cubicBezTo>
                        <a:pt x="182" y="3"/>
                        <a:pt x="182" y="3"/>
                        <a:pt x="182" y="3"/>
                      </a:cubicBezTo>
                      <a:cubicBezTo>
                        <a:pt x="197" y="0"/>
                        <a:pt x="206" y="11"/>
                        <a:pt x="206" y="11"/>
                      </a:cubicBezTo>
                      <a:cubicBezTo>
                        <a:pt x="206" y="11"/>
                        <a:pt x="0" y="41"/>
                        <a:pt x="16" y="38"/>
                      </a:cubicBezTo>
                      <a:close/>
                    </a:path>
                  </a:pathLst>
                </a:custGeom>
                <a:solidFill>
                  <a:srgbClr val="DDB19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" name="Freeform 172">
                  <a:extLst>
                    <a:ext uri="{FF2B5EF4-FFF2-40B4-BE49-F238E27FC236}">
                      <a16:creationId xmlns:a16="http://schemas.microsoft.com/office/drawing/2014/main" id="{50C095E6-2FCF-E6A4-57FA-5A3A637D3A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5138" y="4054475"/>
                  <a:ext cx="217488" cy="236538"/>
                </a:xfrm>
                <a:custGeom>
                  <a:avLst/>
                  <a:gdLst>
                    <a:gd name="T0" fmla="*/ 12 w 58"/>
                    <a:gd name="T1" fmla="*/ 63 h 63"/>
                    <a:gd name="T2" fmla="*/ 17 w 58"/>
                    <a:gd name="T3" fmla="*/ 63 h 63"/>
                    <a:gd name="T4" fmla="*/ 52 w 58"/>
                    <a:gd name="T5" fmla="*/ 27 h 63"/>
                    <a:gd name="T6" fmla="*/ 5 w 58"/>
                    <a:gd name="T7" fmla="*/ 9 h 63"/>
                    <a:gd name="T8" fmla="*/ 0 w 58"/>
                    <a:gd name="T9" fmla="*/ 11 h 63"/>
                    <a:gd name="T10" fmla="*/ 12 w 58"/>
                    <a:gd name="T11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63">
                      <a:moveTo>
                        <a:pt x="12" y="63"/>
                      </a:moveTo>
                      <a:cubicBezTo>
                        <a:pt x="12" y="63"/>
                        <a:pt x="15" y="63"/>
                        <a:pt x="17" y="63"/>
                      </a:cubicBezTo>
                      <a:cubicBezTo>
                        <a:pt x="40" y="57"/>
                        <a:pt x="58" y="53"/>
                        <a:pt x="52" y="27"/>
                      </a:cubicBezTo>
                      <a:cubicBezTo>
                        <a:pt x="46" y="0"/>
                        <a:pt x="28" y="4"/>
                        <a:pt x="5" y="9"/>
                      </a:cubicBezTo>
                      <a:cubicBezTo>
                        <a:pt x="3" y="10"/>
                        <a:pt x="0" y="11"/>
                        <a:pt x="0" y="11"/>
                      </a:cubicBezTo>
                      <a:lnTo>
                        <a:pt x="12" y="63"/>
                      </a:lnTo>
                      <a:close/>
                    </a:path>
                  </a:pathLst>
                </a:custGeom>
                <a:solidFill>
                  <a:srgbClr val="F3EBD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Freeform 173">
                  <a:extLst>
                    <a:ext uri="{FF2B5EF4-FFF2-40B4-BE49-F238E27FC236}">
                      <a16:creationId xmlns:a16="http://schemas.microsoft.com/office/drawing/2014/main" id="{94C4D89B-1723-52C4-73D1-45F54A0B5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0" y="3394075"/>
                  <a:ext cx="561975" cy="1028700"/>
                </a:xfrm>
                <a:custGeom>
                  <a:avLst/>
                  <a:gdLst>
                    <a:gd name="T0" fmla="*/ 0 w 354"/>
                    <a:gd name="T1" fmla="*/ 24 h 648"/>
                    <a:gd name="T2" fmla="*/ 153 w 354"/>
                    <a:gd name="T3" fmla="*/ 0 h 648"/>
                    <a:gd name="T4" fmla="*/ 354 w 354"/>
                    <a:gd name="T5" fmla="*/ 249 h 648"/>
                    <a:gd name="T6" fmla="*/ 281 w 354"/>
                    <a:gd name="T7" fmla="*/ 625 h 648"/>
                    <a:gd name="T8" fmla="*/ 28 w 354"/>
                    <a:gd name="T9" fmla="*/ 648 h 648"/>
                    <a:gd name="T10" fmla="*/ 0 w 354"/>
                    <a:gd name="T11" fmla="*/ 24 h 6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4" h="648">
                      <a:moveTo>
                        <a:pt x="0" y="24"/>
                      </a:moveTo>
                      <a:lnTo>
                        <a:pt x="153" y="0"/>
                      </a:lnTo>
                      <a:lnTo>
                        <a:pt x="354" y="249"/>
                      </a:lnTo>
                      <a:lnTo>
                        <a:pt x="281" y="625"/>
                      </a:lnTo>
                      <a:lnTo>
                        <a:pt x="28" y="648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CEA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Freeform 174">
                  <a:extLst>
                    <a:ext uri="{FF2B5EF4-FFF2-40B4-BE49-F238E27FC236}">
                      <a16:creationId xmlns:a16="http://schemas.microsoft.com/office/drawing/2014/main" id="{A40389BA-0D75-8335-CEA8-AD8F94985E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0" y="3327400"/>
                  <a:ext cx="657225" cy="1144588"/>
                </a:xfrm>
                <a:custGeom>
                  <a:avLst/>
                  <a:gdLst>
                    <a:gd name="T0" fmla="*/ 57 w 175"/>
                    <a:gd name="T1" fmla="*/ 18 h 305"/>
                    <a:gd name="T2" fmla="*/ 17 w 175"/>
                    <a:gd name="T3" fmla="*/ 171 h 305"/>
                    <a:gd name="T4" fmla="*/ 168 w 175"/>
                    <a:gd name="T5" fmla="*/ 305 h 305"/>
                    <a:gd name="T6" fmla="*/ 175 w 175"/>
                    <a:gd name="T7" fmla="*/ 0 h 305"/>
                    <a:gd name="T8" fmla="*/ 57 w 175"/>
                    <a:gd name="T9" fmla="*/ 18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5" h="305">
                      <a:moveTo>
                        <a:pt x="57" y="18"/>
                      </a:moveTo>
                      <a:cubicBezTo>
                        <a:pt x="30" y="65"/>
                        <a:pt x="0" y="124"/>
                        <a:pt x="17" y="171"/>
                      </a:cubicBezTo>
                      <a:cubicBezTo>
                        <a:pt x="56" y="281"/>
                        <a:pt x="168" y="305"/>
                        <a:pt x="168" y="305"/>
                      </a:cubicBezTo>
                      <a:cubicBezTo>
                        <a:pt x="161" y="175"/>
                        <a:pt x="171" y="48"/>
                        <a:pt x="175" y="0"/>
                      </a:cubicBezTo>
                      <a:lnTo>
                        <a:pt x="57" y="18"/>
                      </a:lnTo>
                      <a:close/>
                    </a:path>
                  </a:pathLst>
                </a:custGeom>
                <a:solidFill>
                  <a:srgbClr val="F7BE97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Freeform 175">
                  <a:extLst>
                    <a:ext uri="{FF2B5EF4-FFF2-40B4-BE49-F238E27FC236}">
                      <a16:creationId xmlns:a16="http://schemas.microsoft.com/office/drawing/2014/main" id="{3F0C7FE9-3A44-77D6-6C9E-2131263B12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8650" y="2689225"/>
                  <a:ext cx="1590675" cy="1824038"/>
                </a:xfrm>
                <a:custGeom>
                  <a:avLst/>
                  <a:gdLst>
                    <a:gd name="T0" fmla="*/ 189 w 424"/>
                    <a:gd name="T1" fmla="*/ 486 h 486"/>
                    <a:gd name="T2" fmla="*/ 35 w 424"/>
                    <a:gd name="T3" fmla="*/ 338 h 486"/>
                    <a:gd name="T4" fmla="*/ 188 w 424"/>
                    <a:gd name="T5" fmla="*/ 23 h 486"/>
                    <a:gd name="T6" fmla="*/ 400 w 424"/>
                    <a:gd name="T7" fmla="*/ 0 h 486"/>
                    <a:gd name="T8" fmla="*/ 360 w 424"/>
                    <a:gd name="T9" fmla="*/ 86 h 486"/>
                    <a:gd name="T10" fmla="*/ 221 w 424"/>
                    <a:gd name="T11" fmla="*/ 125 h 486"/>
                    <a:gd name="T12" fmla="*/ 189 w 424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4" h="486">
                      <a:moveTo>
                        <a:pt x="189" y="486"/>
                      </a:moveTo>
                      <a:cubicBezTo>
                        <a:pt x="189" y="486"/>
                        <a:pt x="71" y="466"/>
                        <a:pt x="35" y="338"/>
                      </a:cubicBezTo>
                      <a:cubicBezTo>
                        <a:pt x="0" y="211"/>
                        <a:pt x="168" y="24"/>
                        <a:pt x="188" y="23"/>
                      </a:cubicBezTo>
                      <a:cubicBezTo>
                        <a:pt x="207" y="21"/>
                        <a:pt x="400" y="0"/>
                        <a:pt x="400" y="0"/>
                      </a:cubicBezTo>
                      <a:cubicBezTo>
                        <a:pt x="400" y="0"/>
                        <a:pt x="424" y="68"/>
                        <a:pt x="360" y="86"/>
                      </a:cubicBezTo>
                      <a:cubicBezTo>
                        <a:pt x="295" y="104"/>
                        <a:pt x="221" y="125"/>
                        <a:pt x="221" y="125"/>
                      </a:cubicBezTo>
                      <a:cubicBezTo>
                        <a:pt x="221" y="125"/>
                        <a:pt x="208" y="264"/>
                        <a:pt x="189" y="486"/>
                      </a:cubicBezTo>
                      <a:close/>
                    </a:path>
                  </a:pathLst>
                </a:custGeom>
                <a:solidFill>
                  <a:srgbClr val="FFCCA8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Freeform 176">
                  <a:extLst>
                    <a:ext uri="{FF2B5EF4-FFF2-40B4-BE49-F238E27FC236}">
                      <a16:creationId xmlns:a16="http://schemas.microsoft.com/office/drawing/2014/main" id="{BC5296C6-D19F-0BE1-23D2-68FC9EBBF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3550" y="3352800"/>
                  <a:ext cx="214313" cy="1138238"/>
                </a:xfrm>
                <a:custGeom>
                  <a:avLst/>
                  <a:gdLst>
                    <a:gd name="T0" fmla="*/ 7 w 135"/>
                    <a:gd name="T1" fmla="*/ 0 h 717"/>
                    <a:gd name="T2" fmla="*/ 104 w 135"/>
                    <a:gd name="T3" fmla="*/ 7 h 717"/>
                    <a:gd name="T4" fmla="*/ 135 w 135"/>
                    <a:gd name="T5" fmla="*/ 698 h 717"/>
                    <a:gd name="T6" fmla="*/ 0 w 135"/>
                    <a:gd name="T7" fmla="*/ 717 h 717"/>
                    <a:gd name="T8" fmla="*/ 7 w 135"/>
                    <a:gd name="T9" fmla="*/ 0 h 7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5" h="717">
                      <a:moveTo>
                        <a:pt x="7" y="0"/>
                      </a:moveTo>
                      <a:lnTo>
                        <a:pt x="104" y="7"/>
                      </a:lnTo>
                      <a:lnTo>
                        <a:pt x="135" y="698"/>
                      </a:lnTo>
                      <a:lnTo>
                        <a:pt x="0" y="71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Freeform 177">
                  <a:extLst>
                    <a:ext uri="{FF2B5EF4-FFF2-40B4-BE49-F238E27FC236}">
                      <a16:creationId xmlns:a16="http://schemas.microsoft.com/office/drawing/2014/main" id="{86A5D933-C4C0-9AA7-C618-2B51F48D4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25" y="3113087"/>
                  <a:ext cx="2962275" cy="1917700"/>
                </a:xfrm>
                <a:custGeom>
                  <a:avLst/>
                  <a:gdLst>
                    <a:gd name="T0" fmla="*/ 1856 w 1866"/>
                    <a:gd name="T1" fmla="*/ 920 h 1208"/>
                    <a:gd name="T2" fmla="*/ 0 w 1866"/>
                    <a:gd name="T3" fmla="*/ 1208 h 1208"/>
                    <a:gd name="T4" fmla="*/ 0 w 1866"/>
                    <a:gd name="T5" fmla="*/ 0 h 1208"/>
                    <a:gd name="T6" fmla="*/ 1866 w 1866"/>
                    <a:gd name="T7" fmla="*/ 132 h 1208"/>
                    <a:gd name="T8" fmla="*/ 1856 w 1866"/>
                    <a:gd name="T9" fmla="*/ 920 h 1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66" h="1208">
                      <a:moveTo>
                        <a:pt x="1856" y="920"/>
                      </a:moveTo>
                      <a:lnTo>
                        <a:pt x="0" y="1208"/>
                      </a:lnTo>
                      <a:lnTo>
                        <a:pt x="0" y="0"/>
                      </a:lnTo>
                      <a:lnTo>
                        <a:pt x="1866" y="132"/>
                      </a:lnTo>
                      <a:lnTo>
                        <a:pt x="1856" y="92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179">
                  <a:extLst>
                    <a:ext uri="{FF2B5EF4-FFF2-40B4-BE49-F238E27FC236}">
                      <a16:creationId xmlns:a16="http://schemas.microsoft.com/office/drawing/2014/main" id="{24310035-C86A-909D-1A83-6D29A3BC3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14838" y="2692400"/>
                  <a:ext cx="239713" cy="82550"/>
                </a:xfrm>
                <a:custGeom>
                  <a:avLst/>
                  <a:gdLst>
                    <a:gd name="T0" fmla="*/ 0 w 64"/>
                    <a:gd name="T1" fmla="*/ 7 h 22"/>
                    <a:gd name="T2" fmla="*/ 16 w 64"/>
                    <a:gd name="T3" fmla="*/ 22 h 22"/>
                    <a:gd name="T4" fmla="*/ 61 w 64"/>
                    <a:gd name="T5" fmla="*/ 20 h 22"/>
                    <a:gd name="T6" fmla="*/ 58 w 64"/>
                    <a:gd name="T7" fmla="*/ 0 h 22"/>
                    <a:gd name="T8" fmla="*/ 0 w 64"/>
                    <a:gd name="T9" fmla="*/ 7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22">
                      <a:moveTo>
                        <a:pt x="0" y="7"/>
                      </a:moveTo>
                      <a:cubicBezTo>
                        <a:pt x="0" y="7"/>
                        <a:pt x="1" y="18"/>
                        <a:pt x="16" y="22"/>
                      </a:cubicBezTo>
                      <a:cubicBezTo>
                        <a:pt x="61" y="20"/>
                        <a:pt x="61" y="20"/>
                        <a:pt x="61" y="20"/>
                      </a:cubicBezTo>
                      <a:cubicBezTo>
                        <a:pt x="61" y="20"/>
                        <a:pt x="64" y="7"/>
                        <a:pt x="58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DCC5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0A8F227A-F73B-7DC2-39FB-F82D50EB3FEE}"/>
                </a:ext>
              </a:extLst>
            </p:cNvPr>
            <p:cNvGrpSpPr/>
            <p:nvPr/>
          </p:nvGrpSpPr>
          <p:grpSpPr>
            <a:xfrm>
              <a:off x="2556556" y="3452703"/>
              <a:ext cx="1095505" cy="1102792"/>
              <a:chOff x="2556556" y="3452703"/>
              <a:chExt cx="1095505" cy="1102792"/>
            </a:xfrm>
          </p:grpSpPr>
          <p:grpSp>
            <p:nvGrpSpPr>
              <p:cNvPr id="48" name="Group 42">
                <a:extLst>
                  <a:ext uri="{FF2B5EF4-FFF2-40B4-BE49-F238E27FC236}">
                    <a16:creationId xmlns:a16="http://schemas.microsoft.com/office/drawing/2014/main" id="{A875F61E-58A0-E05C-0576-81751D3BCBB0}"/>
                  </a:ext>
                </a:extLst>
              </p:cNvPr>
              <p:cNvGrpSpPr/>
              <p:nvPr/>
            </p:nvGrpSpPr>
            <p:grpSpPr>
              <a:xfrm>
                <a:off x="2556556" y="3452703"/>
                <a:ext cx="1095505" cy="1102792"/>
                <a:chOff x="5089525" y="639762"/>
                <a:chExt cx="2147888" cy="2162175"/>
              </a:xfrm>
            </p:grpSpPr>
            <p:sp>
              <p:nvSpPr>
                <p:cNvPr id="53" name="Freeform 49">
                  <a:extLst>
                    <a:ext uri="{FF2B5EF4-FFF2-40B4-BE49-F238E27FC236}">
                      <a16:creationId xmlns:a16="http://schemas.microsoft.com/office/drawing/2014/main" id="{CAC924B0-A06C-2C1C-1E9F-21531186C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9525" y="639762"/>
                  <a:ext cx="2147888" cy="2162175"/>
                </a:xfrm>
                <a:custGeom>
                  <a:avLst/>
                  <a:gdLst>
                    <a:gd name="T0" fmla="*/ 572 w 572"/>
                    <a:gd name="T1" fmla="*/ 309 h 576"/>
                    <a:gd name="T2" fmla="*/ 572 w 572"/>
                    <a:gd name="T3" fmla="*/ 251 h 576"/>
                    <a:gd name="T4" fmla="*/ 507 w 572"/>
                    <a:gd name="T5" fmla="*/ 230 h 576"/>
                    <a:gd name="T6" fmla="*/ 503 w 572"/>
                    <a:gd name="T7" fmla="*/ 212 h 576"/>
                    <a:gd name="T8" fmla="*/ 550 w 572"/>
                    <a:gd name="T9" fmla="*/ 162 h 576"/>
                    <a:gd name="T10" fmla="*/ 521 w 572"/>
                    <a:gd name="T11" fmla="*/ 112 h 576"/>
                    <a:gd name="T12" fmla="*/ 453 w 572"/>
                    <a:gd name="T13" fmla="*/ 127 h 576"/>
                    <a:gd name="T14" fmla="*/ 439 w 572"/>
                    <a:gd name="T15" fmla="*/ 114 h 576"/>
                    <a:gd name="T16" fmla="*/ 454 w 572"/>
                    <a:gd name="T17" fmla="*/ 47 h 576"/>
                    <a:gd name="T18" fmla="*/ 405 w 572"/>
                    <a:gd name="T19" fmla="*/ 18 h 576"/>
                    <a:gd name="T20" fmla="*/ 353 w 572"/>
                    <a:gd name="T21" fmla="*/ 65 h 576"/>
                    <a:gd name="T22" fmla="*/ 334 w 572"/>
                    <a:gd name="T23" fmla="*/ 61 h 576"/>
                    <a:gd name="T24" fmla="*/ 314 w 572"/>
                    <a:gd name="T25" fmla="*/ 0 h 576"/>
                    <a:gd name="T26" fmla="*/ 256 w 572"/>
                    <a:gd name="T27" fmla="*/ 0 h 576"/>
                    <a:gd name="T28" fmla="*/ 236 w 572"/>
                    <a:gd name="T29" fmla="*/ 63 h 576"/>
                    <a:gd name="T30" fmla="*/ 216 w 572"/>
                    <a:gd name="T31" fmla="*/ 68 h 576"/>
                    <a:gd name="T32" fmla="*/ 168 w 572"/>
                    <a:gd name="T33" fmla="*/ 24 h 576"/>
                    <a:gd name="T34" fmla="*/ 118 w 572"/>
                    <a:gd name="T35" fmla="*/ 53 h 576"/>
                    <a:gd name="T36" fmla="*/ 132 w 572"/>
                    <a:gd name="T37" fmla="*/ 118 h 576"/>
                    <a:gd name="T38" fmla="*/ 118 w 572"/>
                    <a:gd name="T39" fmla="*/ 133 h 576"/>
                    <a:gd name="T40" fmla="*/ 54 w 572"/>
                    <a:gd name="T41" fmla="*/ 119 h 576"/>
                    <a:gd name="T42" fmla="*/ 26 w 572"/>
                    <a:gd name="T43" fmla="*/ 169 h 576"/>
                    <a:gd name="T44" fmla="*/ 71 w 572"/>
                    <a:gd name="T45" fmla="*/ 218 h 576"/>
                    <a:gd name="T46" fmla="*/ 66 w 572"/>
                    <a:gd name="T47" fmla="*/ 237 h 576"/>
                    <a:gd name="T48" fmla="*/ 0 w 572"/>
                    <a:gd name="T49" fmla="*/ 258 h 576"/>
                    <a:gd name="T50" fmla="*/ 0 w 572"/>
                    <a:gd name="T51" fmla="*/ 315 h 576"/>
                    <a:gd name="T52" fmla="*/ 67 w 572"/>
                    <a:gd name="T53" fmla="*/ 337 h 576"/>
                    <a:gd name="T54" fmla="*/ 72 w 572"/>
                    <a:gd name="T55" fmla="*/ 355 h 576"/>
                    <a:gd name="T56" fmla="*/ 26 w 572"/>
                    <a:gd name="T57" fmla="*/ 405 h 576"/>
                    <a:gd name="T58" fmla="*/ 55 w 572"/>
                    <a:gd name="T59" fmla="*/ 455 h 576"/>
                    <a:gd name="T60" fmla="*/ 123 w 572"/>
                    <a:gd name="T61" fmla="*/ 440 h 576"/>
                    <a:gd name="T62" fmla="*/ 137 w 572"/>
                    <a:gd name="T63" fmla="*/ 453 h 576"/>
                    <a:gd name="T64" fmla="*/ 122 w 572"/>
                    <a:gd name="T65" fmla="*/ 520 h 576"/>
                    <a:gd name="T66" fmla="*/ 172 w 572"/>
                    <a:gd name="T67" fmla="*/ 549 h 576"/>
                    <a:gd name="T68" fmla="*/ 224 w 572"/>
                    <a:gd name="T69" fmla="*/ 501 h 576"/>
                    <a:gd name="T70" fmla="*/ 242 w 572"/>
                    <a:gd name="T71" fmla="*/ 507 h 576"/>
                    <a:gd name="T72" fmla="*/ 263 w 572"/>
                    <a:gd name="T73" fmla="*/ 576 h 576"/>
                    <a:gd name="T74" fmla="*/ 320 w 572"/>
                    <a:gd name="T75" fmla="*/ 576 h 576"/>
                    <a:gd name="T76" fmla="*/ 342 w 572"/>
                    <a:gd name="T77" fmla="*/ 505 h 576"/>
                    <a:gd name="T78" fmla="*/ 359 w 572"/>
                    <a:gd name="T79" fmla="*/ 500 h 576"/>
                    <a:gd name="T80" fmla="*/ 412 w 572"/>
                    <a:gd name="T81" fmla="*/ 549 h 576"/>
                    <a:gd name="T82" fmla="*/ 462 w 572"/>
                    <a:gd name="T83" fmla="*/ 520 h 576"/>
                    <a:gd name="T84" fmla="*/ 445 w 572"/>
                    <a:gd name="T85" fmla="*/ 448 h 576"/>
                    <a:gd name="T86" fmla="*/ 458 w 572"/>
                    <a:gd name="T87" fmla="*/ 435 h 576"/>
                    <a:gd name="T88" fmla="*/ 528 w 572"/>
                    <a:gd name="T89" fmla="*/ 451 h 576"/>
                    <a:gd name="T90" fmla="*/ 556 w 572"/>
                    <a:gd name="T91" fmla="*/ 401 h 576"/>
                    <a:gd name="T92" fmla="*/ 506 w 572"/>
                    <a:gd name="T93" fmla="*/ 347 h 576"/>
                    <a:gd name="T94" fmla="*/ 509 w 572"/>
                    <a:gd name="T95" fmla="*/ 329 h 576"/>
                    <a:gd name="T96" fmla="*/ 572 w 572"/>
                    <a:gd name="T97" fmla="*/ 309 h 5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572" h="576">
                      <a:moveTo>
                        <a:pt x="572" y="309"/>
                      </a:moveTo>
                      <a:cubicBezTo>
                        <a:pt x="572" y="251"/>
                        <a:pt x="572" y="251"/>
                        <a:pt x="572" y="251"/>
                      </a:cubicBezTo>
                      <a:cubicBezTo>
                        <a:pt x="507" y="230"/>
                        <a:pt x="507" y="230"/>
                        <a:pt x="507" y="230"/>
                      </a:cubicBezTo>
                      <a:cubicBezTo>
                        <a:pt x="506" y="224"/>
                        <a:pt x="505" y="218"/>
                        <a:pt x="503" y="212"/>
                      </a:cubicBezTo>
                      <a:cubicBezTo>
                        <a:pt x="550" y="162"/>
                        <a:pt x="550" y="162"/>
                        <a:pt x="550" y="162"/>
                      </a:cubicBezTo>
                      <a:cubicBezTo>
                        <a:pt x="521" y="112"/>
                        <a:pt x="521" y="112"/>
                        <a:pt x="521" y="112"/>
                      </a:cubicBezTo>
                      <a:cubicBezTo>
                        <a:pt x="453" y="127"/>
                        <a:pt x="453" y="127"/>
                        <a:pt x="453" y="127"/>
                      </a:cubicBezTo>
                      <a:cubicBezTo>
                        <a:pt x="448" y="122"/>
                        <a:pt x="444" y="118"/>
                        <a:pt x="439" y="114"/>
                      </a:cubicBezTo>
                      <a:cubicBezTo>
                        <a:pt x="454" y="47"/>
                        <a:pt x="454" y="47"/>
                        <a:pt x="454" y="47"/>
                      </a:cubicBezTo>
                      <a:cubicBezTo>
                        <a:pt x="405" y="18"/>
                        <a:pt x="405" y="18"/>
                        <a:pt x="405" y="18"/>
                      </a:cubicBezTo>
                      <a:cubicBezTo>
                        <a:pt x="353" y="65"/>
                        <a:pt x="353" y="65"/>
                        <a:pt x="353" y="65"/>
                      </a:cubicBezTo>
                      <a:cubicBezTo>
                        <a:pt x="346" y="64"/>
                        <a:pt x="340" y="63"/>
                        <a:pt x="334" y="61"/>
                      </a:cubicBezTo>
                      <a:cubicBezTo>
                        <a:pt x="314" y="0"/>
                        <a:pt x="314" y="0"/>
                        <a:pt x="314" y="0"/>
                      </a:cubicBezTo>
                      <a:cubicBezTo>
                        <a:pt x="256" y="0"/>
                        <a:pt x="256" y="0"/>
                        <a:pt x="256" y="0"/>
                      </a:cubicBezTo>
                      <a:cubicBezTo>
                        <a:pt x="236" y="63"/>
                        <a:pt x="236" y="63"/>
                        <a:pt x="236" y="63"/>
                      </a:cubicBezTo>
                      <a:cubicBezTo>
                        <a:pt x="229" y="65"/>
                        <a:pt x="223" y="66"/>
                        <a:pt x="216" y="68"/>
                      </a:cubicBezTo>
                      <a:cubicBezTo>
                        <a:pt x="168" y="24"/>
                        <a:pt x="168" y="24"/>
                        <a:pt x="168" y="24"/>
                      </a:cubicBezTo>
                      <a:cubicBezTo>
                        <a:pt x="118" y="53"/>
                        <a:pt x="118" y="53"/>
                        <a:pt x="118" y="53"/>
                      </a:cubicBezTo>
                      <a:cubicBezTo>
                        <a:pt x="132" y="118"/>
                        <a:pt x="132" y="118"/>
                        <a:pt x="132" y="118"/>
                      </a:cubicBezTo>
                      <a:cubicBezTo>
                        <a:pt x="127" y="123"/>
                        <a:pt x="123" y="128"/>
                        <a:pt x="118" y="133"/>
                      </a:cubicBezTo>
                      <a:cubicBezTo>
                        <a:pt x="54" y="119"/>
                        <a:pt x="54" y="119"/>
                        <a:pt x="54" y="119"/>
                      </a:cubicBezTo>
                      <a:cubicBezTo>
                        <a:pt x="26" y="169"/>
                        <a:pt x="26" y="169"/>
                        <a:pt x="26" y="169"/>
                      </a:cubicBezTo>
                      <a:cubicBezTo>
                        <a:pt x="71" y="218"/>
                        <a:pt x="71" y="218"/>
                        <a:pt x="71" y="218"/>
                      </a:cubicBezTo>
                      <a:cubicBezTo>
                        <a:pt x="69" y="224"/>
                        <a:pt x="67" y="231"/>
                        <a:pt x="66" y="237"/>
                      </a:cubicBezTo>
                      <a:cubicBezTo>
                        <a:pt x="0" y="258"/>
                        <a:pt x="0" y="258"/>
                        <a:pt x="0" y="258"/>
                      </a:cubicBezTo>
                      <a:cubicBezTo>
                        <a:pt x="0" y="315"/>
                        <a:pt x="0" y="315"/>
                        <a:pt x="0" y="315"/>
                      </a:cubicBezTo>
                      <a:cubicBezTo>
                        <a:pt x="67" y="337"/>
                        <a:pt x="67" y="337"/>
                        <a:pt x="67" y="337"/>
                      </a:cubicBezTo>
                      <a:cubicBezTo>
                        <a:pt x="69" y="343"/>
                        <a:pt x="70" y="349"/>
                        <a:pt x="72" y="355"/>
                      </a:cubicBezTo>
                      <a:cubicBezTo>
                        <a:pt x="26" y="405"/>
                        <a:pt x="26" y="405"/>
                        <a:pt x="26" y="405"/>
                      </a:cubicBezTo>
                      <a:cubicBezTo>
                        <a:pt x="55" y="455"/>
                        <a:pt x="55" y="455"/>
                        <a:pt x="55" y="455"/>
                      </a:cubicBezTo>
                      <a:cubicBezTo>
                        <a:pt x="123" y="440"/>
                        <a:pt x="123" y="440"/>
                        <a:pt x="123" y="440"/>
                      </a:cubicBezTo>
                      <a:cubicBezTo>
                        <a:pt x="128" y="444"/>
                        <a:pt x="132" y="449"/>
                        <a:pt x="137" y="453"/>
                      </a:cubicBezTo>
                      <a:cubicBezTo>
                        <a:pt x="122" y="520"/>
                        <a:pt x="122" y="520"/>
                        <a:pt x="122" y="520"/>
                      </a:cubicBezTo>
                      <a:cubicBezTo>
                        <a:pt x="172" y="549"/>
                        <a:pt x="172" y="549"/>
                        <a:pt x="172" y="549"/>
                      </a:cubicBezTo>
                      <a:cubicBezTo>
                        <a:pt x="224" y="501"/>
                        <a:pt x="224" y="501"/>
                        <a:pt x="224" y="501"/>
                      </a:cubicBezTo>
                      <a:cubicBezTo>
                        <a:pt x="230" y="503"/>
                        <a:pt x="236" y="505"/>
                        <a:pt x="242" y="507"/>
                      </a:cubicBezTo>
                      <a:cubicBezTo>
                        <a:pt x="263" y="576"/>
                        <a:pt x="263" y="576"/>
                        <a:pt x="263" y="576"/>
                      </a:cubicBezTo>
                      <a:cubicBezTo>
                        <a:pt x="320" y="576"/>
                        <a:pt x="320" y="576"/>
                        <a:pt x="320" y="576"/>
                      </a:cubicBezTo>
                      <a:cubicBezTo>
                        <a:pt x="342" y="505"/>
                        <a:pt x="342" y="505"/>
                        <a:pt x="342" y="505"/>
                      </a:cubicBezTo>
                      <a:cubicBezTo>
                        <a:pt x="348" y="503"/>
                        <a:pt x="354" y="501"/>
                        <a:pt x="359" y="500"/>
                      </a:cubicBezTo>
                      <a:cubicBezTo>
                        <a:pt x="412" y="549"/>
                        <a:pt x="412" y="549"/>
                        <a:pt x="412" y="549"/>
                      </a:cubicBezTo>
                      <a:cubicBezTo>
                        <a:pt x="462" y="520"/>
                        <a:pt x="462" y="520"/>
                        <a:pt x="462" y="520"/>
                      </a:cubicBezTo>
                      <a:cubicBezTo>
                        <a:pt x="445" y="448"/>
                        <a:pt x="445" y="448"/>
                        <a:pt x="445" y="448"/>
                      </a:cubicBezTo>
                      <a:cubicBezTo>
                        <a:pt x="450" y="444"/>
                        <a:pt x="454" y="439"/>
                        <a:pt x="458" y="435"/>
                      </a:cubicBezTo>
                      <a:cubicBezTo>
                        <a:pt x="528" y="451"/>
                        <a:pt x="528" y="451"/>
                        <a:pt x="528" y="451"/>
                      </a:cubicBezTo>
                      <a:cubicBezTo>
                        <a:pt x="556" y="401"/>
                        <a:pt x="556" y="401"/>
                        <a:pt x="556" y="401"/>
                      </a:cubicBezTo>
                      <a:cubicBezTo>
                        <a:pt x="506" y="347"/>
                        <a:pt x="506" y="347"/>
                        <a:pt x="506" y="347"/>
                      </a:cubicBezTo>
                      <a:cubicBezTo>
                        <a:pt x="508" y="341"/>
                        <a:pt x="507" y="335"/>
                        <a:pt x="509" y="329"/>
                      </a:cubicBezTo>
                      <a:cubicBezTo>
                        <a:pt x="572" y="309"/>
                        <a:pt x="572" y="309"/>
                        <a:pt x="572" y="309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Oval 50">
                  <a:extLst>
                    <a:ext uri="{FF2B5EF4-FFF2-40B4-BE49-F238E27FC236}">
                      <a16:creationId xmlns:a16="http://schemas.microsoft.com/office/drawing/2014/main" id="{7CB07CD8-C35E-0AD3-535C-497290BA90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0213" y="1041400"/>
                  <a:ext cx="1320800" cy="13208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Oval 51">
                  <a:extLst>
                    <a:ext uri="{FF2B5EF4-FFF2-40B4-BE49-F238E27FC236}">
                      <a16:creationId xmlns:a16="http://schemas.microsoft.com/office/drawing/2014/main" id="{8A3FAD6A-1320-4BBB-6346-A386CE5ED4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3550" y="1074737"/>
                  <a:ext cx="1254125" cy="12573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Oval 74">
                  <a:extLst>
                    <a:ext uri="{FF2B5EF4-FFF2-40B4-BE49-F238E27FC236}">
                      <a16:creationId xmlns:a16="http://schemas.microsoft.com/office/drawing/2014/main" id="{3C68E487-2692-1E6A-749D-CCF1DDA553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41975" y="1171575"/>
                  <a:ext cx="1062038" cy="1063625"/>
                </a:xfrm>
                <a:prstGeom prst="ellipse">
                  <a:avLst/>
                </a:prstGeom>
                <a:solidFill>
                  <a:srgbClr val="FAF2E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9" name="Group 151">
                <a:extLst>
                  <a:ext uri="{FF2B5EF4-FFF2-40B4-BE49-F238E27FC236}">
                    <a16:creationId xmlns:a16="http://schemas.microsoft.com/office/drawing/2014/main" id="{EA4CC6CA-6B53-454E-DEB8-0F49C4C8F849}"/>
                  </a:ext>
                </a:extLst>
              </p:cNvPr>
              <p:cNvGrpSpPr/>
              <p:nvPr/>
            </p:nvGrpSpPr>
            <p:grpSpPr>
              <a:xfrm>
                <a:off x="2976531" y="3864417"/>
                <a:ext cx="269840" cy="269840"/>
                <a:chOff x="4427654" y="3049909"/>
                <a:chExt cx="464344" cy="464344"/>
              </a:xfrm>
              <a:solidFill>
                <a:schemeClr val="accent2"/>
              </a:solidFill>
            </p:grpSpPr>
            <p:sp>
              <p:nvSpPr>
                <p:cNvPr id="50" name="AutoShape 123">
                  <a:extLst>
                    <a:ext uri="{FF2B5EF4-FFF2-40B4-BE49-F238E27FC236}">
                      <a16:creationId xmlns:a16="http://schemas.microsoft.com/office/drawing/2014/main" id="{52D3586F-4B6D-8B90-C833-0966C4BB59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654" y="3049909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8180" y="12132"/>
                      </a:moveTo>
                      <a:cubicBezTo>
                        <a:pt x="17710" y="12226"/>
                        <a:pt x="17327" y="12561"/>
                        <a:pt x="17170" y="13012"/>
                      </a:cubicBezTo>
                      <a:cubicBezTo>
                        <a:pt x="17083" y="13261"/>
                        <a:pt x="16981" y="13503"/>
                        <a:pt x="16868" y="13738"/>
                      </a:cubicBezTo>
                      <a:cubicBezTo>
                        <a:pt x="16658" y="14169"/>
                        <a:pt x="16694" y="14677"/>
                        <a:pt x="16959" y="15075"/>
                      </a:cubicBezTo>
                      <a:lnTo>
                        <a:pt x="18131" y="16833"/>
                      </a:lnTo>
                      <a:lnTo>
                        <a:pt x="16832" y="18132"/>
                      </a:lnTo>
                      <a:lnTo>
                        <a:pt x="15075" y="16960"/>
                      </a:lnTo>
                      <a:cubicBezTo>
                        <a:pt x="14850" y="16810"/>
                        <a:pt x="14589" y="16733"/>
                        <a:pt x="14326" y="16733"/>
                      </a:cubicBezTo>
                      <a:cubicBezTo>
                        <a:pt x="14126" y="16733"/>
                        <a:pt x="13924" y="16778"/>
                        <a:pt x="13738" y="16868"/>
                      </a:cubicBezTo>
                      <a:cubicBezTo>
                        <a:pt x="13504" y="16981"/>
                        <a:pt x="13262" y="17083"/>
                        <a:pt x="13012" y="17170"/>
                      </a:cubicBezTo>
                      <a:cubicBezTo>
                        <a:pt x="12561" y="17327"/>
                        <a:pt x="12226" y="17712"/>
                        <a:pt x="12133" y="18180"/>
                      </a:cubicBezTo>
                      <a:lnTo>
                        <a:pt x="11717" y="20249"/>
                      </a:lnTo>
                      <a:lnTo>
                        <a:pt x="9881" y="20249"/>
                      </a:lnTo>
                      <a:lnTo>
                        <a:pt x="9467" y="18180"/>
                      </a:lnTo>
                      <a:cubicBezTo>
                        <a:pt x="9373" y="17712"/>
                        <a:pt x="9039" y="17327"/>
                        <a:pt x="8588" y="17170"/>
                      </a:cubicBezTo>
                      <a:cubicBezTo>
                        <a:pt x="8339" y="17083"/>
                        <a:pt x="8096" y="16983"/>
                        <a:pt x="7861" y="16869"/>
                      </a:cubicBezTo>
                      <a:cubicBezTo>
                        <a:pt x="7675" y="16778"/>
                        <a:pt x="7474" y="16733"/>
                        <a:pt x="7273" y="16733"/>
                      </a:cubicBezTo>
                      <a:cubicBezTo>
                        <a:pt x="7011" y="16733"/>
                        <a:pt x="6750" y="16810"/>
                        <a:pt x="6525" y="16960"/>
                      </a:cubicBezTo>
                      <a:lnTo>
                        <a:pt x="4767" y="18132"/>
                      </a:lnTo>
                      <a:lnTo>
                        <a:pt x="3468" y="16833"/>
                      </a:lnTo>
                      <a:lnTo>
                        <a:pt x="4639" y="15075"/>
                      </a:lnTo>
                      <a:cubicBezTo>
                        <a:pt x="4904" y="14677"/>
                        <a:pt x="4939" y="14169"/>
                        <a:pt x="4732" y="13738"/>
                      </a:cubicBezTo>
                      <a:cubicBezTo>
                        <a:pt x="4618" y="13504"/>
                        <a:pt x="4516" y="13263"/>
                        <a:pt x="4429" y="13013"/>
                      </a:cubicBezTo>
                      <a:cubicBezTo>
                        <a:pt x="4273" y="12561"/>
                        <a:pt x="3888" y="12227"/>
                        <a:pt x="3419" y="12133"/>
                      </a:cubicBezTo>
                      <a:lnTo>
                        <a:pt x="1350" y="11718"/>
                      </a:lnTo>
                      <a:lnTo>
                        <a:pt x="1349" y="9882"/>
                      </a:lnTo>
                      <a:lnTo>
                        <a:pt x="3419" y="9468"/>
                      </a:lnTo>
                      <a:cubicBezTo>
                        <a:pt x="3888" y="9374"/>
                        <a:pt x="4273" y="9039"/>
                        <a:pt x="4429" y="8588"/>
                      </a:cubicBezTo>
                      <a:cubicBezTo>
                        <a:pt x="4516" y="8338"/>
                        <a:pt x="4617" y="8096"/>
                        <a:pt x="4731" y="7862"/>
                      </a:cubicBezTo>
                      <a:cubicBezTo>
                        <a:pt x="4940" y="7431"/>
                        <a:pt x="4905" y="6923"/>
                        <a:pt x="4639" y="6524"/>
                      </a:cubicBezTo>
                      <a:lnTo>
                        <a:pt x="3468" y="4767"/>
                      </a:lnTo>
                      <a:lnTo>
                        <a:pt x="4767" y="3468"/>
                      </a:lnTo>
                      <a:lnTo>
                        <a:pt x="6525" y="4639"/>
                      </a:lnTo>
                      <a:cubicBezTo>
                        <a:pt x="6750" y="4790"/>
                        <a:pt x="7011" y="4866"/>
                        <a:pt x="7273" y="4866"/>
                      </a:cubicBezTo>
                      <a:cubicBezTo>
                        <a:pt x="7474" y="4866"/>
                        <a:pt x="7674" y="4822"/>
                        <a:pt x="7861" y="4732"/>
                      </a:cubicBezTo>
                      <a:cubicBezTo>
                        <a:pt x="8095" y="4619"/>
                        <a:pt x="8337" y="4517"/>
                        <a:pt x="8586" y="4430"/>
                      </a:cubicBezTo>
                      <a:cubicBezTo>
                        <a:pt x="9039" y="4272"/>
                        <a:pt x="9373" y="3888"/>
                        <a:pt x="9467" y="3420"/>
                      </a:cubicBezTo>
                      <a:lnTo>
                        <a:pt x="9881" y="1350"/>
                      </a:lnTo>
                      <a:lnTo>
                        <a:pt x="11717" y="1350"/>
                      </a:lnTo>
                      <a:lnTo>
                        <a:pt x="12131" y="3420"/>
                      </a:lnTo>
                      <a:cubicBezTo>
                        <a:pt x="12225" y="3888"/>
                        <a:pt x="12560" y="4272"/>
                        <a:pt x="13012" y="4430"/>
                      </a:cubicBezTo>
                      <a:cubicBezTo>
                        <a:pt x="13261" y="4517"/>
                        <a:pt x="13502" y="4617"/>
                        <a:pt x="13737" y="4731"/>
                      </a:cubicBezTo>
                      <a:cubicBezTo>
                        <a:pt x="13924" y="4822"/>
                        <a:pt x="14125" y="4866"/>
                        <a:pt x="14326" y="4866"/>
                      </a:cubicBezTo>
                      <a:cubicBezTo>
                        <a:pt x="14589" y="4866"/>
                        <a:pt x="14850" y="4790"/>
                        <a:pt x="15075" y="4639"/>
                      </a:cubicBezTo>
                      <a:lnTo>
                        <a:pt x="16832" y="3468"/>
                      </a:lnTo>
                      <a:lnTo>
                        <a:pt x="18131" y="4767"/>
                      </a:lnTo>
                      <a:lnTo>
                        <a:pt x="16959" y="6524"/>
                      </a:lnTo>
                      <a:cubicBezTo>
                        <a:pt x="16694" y="6923"/>
                        <a:pt x="16660" y="7431"/>
                        <a:pt x="16867" y="7861"/>
                      </a:cubicBezTo>
                      <a:cubicBezTo>
                        <a:pt x="16980" y="8096"/>
                        <a:pt x="17083" y="8337"/>
                        <a:pt x="17170" y="8587"/>
                      </a:cubicBezTo>
                      <a:cubicBezTo>
                        <a:pt x="17327" y="9039"/>
                        <a:pt x="17710" y="9373"/>
                        <a:pt x="18180" y="9467"/>
                      </a:cubicBezTo>
                      <a:lnTo>
                        <a:pt x="20248" y="9882"/>
                      </a:lnTo>
                      <a:lnTo>
                        <a:pt x="20250" y="11718"/>
                      </a:lnTo>
                      <a:cubicBezTo>
                        <a:pt x="20250" y="11718"/>
                        <a:pt x="18180" y="12132"/>
                        <a:pt x="18180" y="12132"/>
                      </a:cubicBezTo>
                      <a:close/>
                      <a:moveTo>
                        <a:pt x="20513" y="8558"/>
                      </a:moveTo>
                      <a:lnTo>
                        <a:pt x="18445" y="8143"/>
                      </a:lnTo>
                      <a:cubicBezTo>
                        <a:pt x="18341" y="7844"/>
                        <a:pt x="18218" y="7554"/>
                        <a:pt x="18082" y="7273"/>
                      </a:cubicBezTo>
                      <a:lnTo>
                        <a:pt x="19254" y="5516"/>
                      </a:lnTo>
                      <a:cubicBezTo>
                        <a:pt x="19611" y="4980"/>
                        <a:pt x="19540" y="4268"/>
                        <a:pt x="19085" y="3813"/>
                      </a:cubicBezTo>
                      <a:lnTo>
                        <a:pt x="17787" y="2514"/>
                      </a:lnTo>
                      <a:cubicBezTo>
                        <a:pt x="17526" y="2253"/>
                        <a:pt x="17181" y="2118"/>
                        <a:pt x="16831" y="2118"/>
                      </a:cubicBezTo>
                      <a:cubicBezTo>
                        <a:pt x="16573" y="2118"/>
                        <a:pt x="16312" y="2193"/>
                        <a:pt x="16084" y="2345"/>
                      </a:cubicBezTo>
                      <a:lnTo>
                        <a:pt x="14326" y="3516"/>
                      </a:lnTo>
                      <a:cubicBezTo>
                        <a:pt x="14044" y="3380"/>
                        <a:pt x="13754" y="3258"/>
                        <a:pt x="13455" y="3155"/>
                      </a:cubicBezTo>
                      <a:lnTo>
                        <a:pt x="13041" y="1085"/>
                      </a:lnTo>
                      <a:cubicBezTo>
                        <a:pt x="12916" y="454"/>
                        <a:pt x="12361" y="0"/>
                        <a:pt x="11717" y="0"/>
                      </a:cubicBezTo>
                      <a:lnTo>
                        <a:pt x="9881" y="0"/>
                      </a:lnTo>
                      <a:cubicBezTo>
                        <a:pt x="9238" y="0"/>
                        <a:pt x="8684" y="454"/>
                        <a:pt x="8557" y="1085"/>
                      </a:cubicBezTo>
                      <a:lnTo>
                        <a:pt x="8143" y="3155"/>
                      </a:lnTo>
                      <a:cubicBezTo>
                        <a:pt x="7843" y="3258"/>
                        <a:pt x="7554" y="3381"/>
                        <a:pt x="7273" y="3516"/>
                      </a:cubicBezTo>
                      <a:lnTo>
                        <a:pt x="5516" y="2345"/>
                      </a:lnTo>
                      <a:cubicBezTo>
                        <a:pt x="5287" y="2193"/>
                        <a:pt x="5026" y="2118"/>
                        <a:pt x="4767" y="2118"/>
                      </a:cubicBezTo>
                      <a:cubicBezTo>
                        <a:pt x="4419" y="2118"/>
                        <a:pt x="4073" y="2253"/>
                        <a:pt x="3812" y="2514"/>
                      </a:cubicBezTo>
                      <a:lnTo>
                        <a:pt x="2514" y="3813"/>
                      </a:lnTo>
                      <a:cubicBezTo>
                        <a:pt x="2059" y="4268"/>
                        <a:pt x="1988" y="4980"/>
                        <a:pt x="2345" y="5516"/>
                      </a:cubicBezTo>
                      <a:lnTo>
                        <a:pt x="3516" y="7273"/>
                      </a:lnTo>
                      <a:cubicBezTo>
                        <a:pt x="3380" y="7555"/>
                        <a:pt x="3258" y="7844"/>
                        <a:pt x="3154" y="8144"/>
                      </a:cubicBezTo>
                      <a:lnTo>
                        <a:pt x="1085" y="8558"/>
                      </a:lnTo>
                      <a:cubicBezTo>
                        <a:pt x="454" y="8684"/>
                        <a:pt x="0" y="9238"/>
                        <a:pt x="0" y="9882"/>
                      </a:cubicBezTo>
                      <a:lnTo>
                        <a:pt x="0" y="11718"/>
                      </a:lnTo>
                      <a:cubicBezTo>
                        <a:pt x="0" y="12361"/>
                        <a:pt x="454" y="12916"/>
                        <a:pt x="1085" y="13042"/>
                      </a:cubicBezTo>
                      <a:lnTo>
                        <a:pt x="3154" y="13456"/>
                      </a:lnTo>
                      <a:cubicBezTo>
                        <a:pt x="3258" y="13755"/>
                        <a:pt x="3380" y="14046"/>
                        <a:pt x="3516" y="14326"/>
                      </a:cubicBezTo>
                      <a:lnTo>
                        <a:pt x="2345" y="16083"/>
                      </a:lnTo>
                      <a:cubicBezTo>
                        <a:pt x="1988" y="16619"/>
                        <a:pt x="2059" y="17332"/>
                        <a:pt x="2514" y="17787"/>
                      </a:cubicBezTo>
                      <a:lnTo>
                        <a:pt x="3812" y="19086"/>
                      </a:lnTo>
                      <a:cubicBezTo>
                        <a:pt x="4073" y="19346"/>
                        <a:pt x="4419" y="19482"/>
                        <a:pt x="4767" y="19482"/>
                      </a:cubicBezTo>
                      <a:cubicBezTo>
                        <a:pt x="5026" y="19482"/>
                        <a:pt x="5287" y="19406"/>
                        <a:pt x="5516" y="19254"/>
                      </a:cubicBezTo>
                      <a:lnTo>
                        <a:pt x="7273" y="18083"/>
                      </a:lnTo>
                      <a:cubicBezTo>
                        <a:pt x="7554" y="18220"/>
                        <a:pt x="7843" y="18341"/>
                        <a:pt x="8143" y="18445"/>
                      </a:cubicBezTo>
                      <a:lnTo>
                        <a:pt x="8557" y="20514"/>
                      </a:lnTo>
                      <a:cubicBezTo>
                        <a:pt x="8684" y="21146"/>
                        <a:pt x="9238" y="21599"/>
                        <a:pt x="9881" y="21599"/>
                      </a:cubicBezTo>
                      <a:lnTo>
                        <a:pt x="11717" y="21599"/>
                      </a:lnTo>
                      <a:cubicBezTo>
                        <a:pt x="12361" y="21599"/>
                        <a:pt x="12916" y="21146"/>
                        <a:pt x="13041" y="20514"/>
                      </a:cubicBezTo>
                      <a:lnTo>
                        <a:pt x="13456" y="18445"/>
                      </a:lnTo>
                      <a:cubicBezTo>
                        <a:pt x="13755" y="18341"/>
                        <a:pt x="14046" y="18219"/>
                        <a:pt x="14326" y="18083"/>
                      </a:cubicBezTo>
                      <a:lnTo>
                        <a:pt x="16084" y="19254"/>
                      </a:lnTo>
                      <a:cubicBezTo>
                        <a:pt x="16312" y="19406"/>
                        <a:pt x="16573" y="19482"/>
                        <a:pt x="16831" y="19482"/>
                      </a:cubicBezTo>
                      <a:cubicBezTo>
                        <a:pt x="17181" y="19482"/>
                        <a:pt x="17526" y="19346"/>
                        <a:pt x="17787" y="19086"/>
                      </a:cubicBezTo>
                      <a:lnTo>
                        <a:pt x="19085" y="17787"/>
                      </a:lnTo>
                      <a:cubicBezTo>
                        <a:pt x="19540" y="17332"/>
                        <a:pt x="19611" y="16619"/>
                        <a:pt x="19254" y="16083"/>
                      </a:cubicBezTo>
                      <a:lnTo>
                        <a:pt x="18082" y="14326"/>
                      </a:lnTo>
                      <a:cubicBezTo>
                        <a:pt x="18219" y="14045"/>
                        <a:pt x="18341" y="13755"/>
                        <a:pt x="18445" y="13456"/>
                      </a:cubicBezTo>
                      <a:lnTo>
                        <a:pt x="20513" y="13042"/>
                      </a:lnTo>
                      <a:cubicBezTo>
                        <a:pt x="21145" y="12916"/>
                        <a:pt x="21599" y="12361"/>
                        <a:pt x="21599" y="11718"/>
                      </a:cubicBezTo>
                      <a:lnTo>
                        <a:pt x="21599" y="9882"/>
                      </a:lnTo>
                      <a:cubicBezTo>
                        <a:pt x="21599" y="9238"/>
                        <a:pt x="21145" y="8684"/>
                        <a:pt x="20513" y="855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51" name="AutoShape 124">
                  <a:extLst>
                    <a:ext uri="{FF2B5EF4-FFF2-40B4-BE49-F238E27FC236}">
                      <a16:creationId xmlns:a16="http://schemas.microsoft.com/office/drawing/2014/main" id="{1066A162-7A39-BDEC-5A73-24CECE4598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8623" y="3180084"/>
                  <a:ext cx="203200" cy="20320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20250"/>
                      </a:moveTo>
                      <a:cubicBezTo>
                        <a:pt x="5580" y="20250"/>
                        <a:pt x="1350" y="16017"/>
                        <a:pt x="1350" y="10800"/>
                      </a:cubicBezTo>
                      <a:cubicBezTo>
                        <a:pt x="1350" y="5582"/>
                        <a:pt x="5580" y="1349"/>
                        <a:pt x="10800" y="1349"/>
                      </a:cubicBezTo>
                      <a:cubicBezTo>
                        <a:pt x="16016" y="1349"/>
                        <a:pt x="20250" y="5582"/>
                        <a:pt x="20250" y="10800"/>
                      </a:cubicBezTo>
                      <a:cubicBezTo>
                        <a:pt x="20250" y="16017"/>
                        <a:pt x="16016" y="20250"/>
                        <a:pt x="10800" y="20250"/>
                      </a:cubicBezTo>
                      <a:moveTo>
                        <a:pt x="10800" y="0"/>
                      </a:moveTo>
                      <a:cubicBezTo>
                        <a:pt x="4836" y="0"/>
                        <a:pt x="0" y="4836"/>
                        <a:pt x="0" y="10800"/>
                      </a:cubicBezTo>
                      <a:cubicBezTo>
                        <a:pt x="0" y="16763"/>
                        <a:pt x="4836" y="21600"/>
                        <a:pt x="10800" y="21600"/>
                      </a:cubicBezTo>
                      <a:cubicBezTo>
                        <a:pt x="16763" y="21600"/>
                        <a:pt x="21599" y="16763"/>
                        <a:pt x="21599" y="10800"/>
                      </a:cubicBezTo>
                      <a:cubicBezTo>
                        <a:pt x="21599" y="4836"/>
                        <a:pt x="16763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52" name="AutoShape 125">
                  <a:extLst>
                    <a:ext uri="{FF2B5EF4-FFF2-40B4-BE49-F238E27FC236}">
                      <a16:creationId xmlns:a16="http://schemas.microsoft.com/office/drawing/2014/main" id="{14D68A45-E8E8-1BAF-05D1-40062B844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1485" y="3223740"/>
                  <a:ext cx="116682" cy="1166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0800" y="18900"/>
                      </a:moveTo>
                      <a:cubicBezTo>
                        <a:pt x="6328" y="18900"/>
                        <a:pt x="2699" y="15271"/>
                        <a:pt x="2699" y="10800"/>
                      </a:cubicBezTo>
                      <a:cubicBezTo>
                        <a:pt x="2699" y="6329"/>
                        <a:pt x="6328" y="2700"/>
                        <a:pt x="10800" y="2700"/>
                      </a:cubicBezTo>
                      <a:cubicBezTo>
                        <a:pt x="15271" y="2700"/>
                        <a:pt x="18899" y="6329"/>
                        <a:pt x="18899" y="10800"/>
                      </a:cubicBezTo>
                      <a:cubicBezTo>
                        <a:pt x="18899" y="15271"/>
                        <a:pt x="15271" y="18900"/>
                        <a:pt x="10800" y="18900"/>
                      </a:cubicBezTo>
                      <a:moveTo>
                        <a:pt x="10800" y="0"/>
                      </a:moveTo>
                      <a:cubicBezTo>
                        <a:pt x="4830" y="0"/>
                        <a:pt x="0" y="4833"/>
                        <a:pt x="0" y="10800"/>
                      </a:cubicBezTo>
                      <a:cubicBezTo>
                        <a:pt x="0" y="16766"/>
                        <a:pt x="4830" y="21599"/>
                        <a:pt x="10800" y="21599"/>
                      </a:cubicBezTo>
                      <a:cubicBezTo>
                        <a:pt x="16764" y="21599"/>
                        <a:pt x="21600" y="16766"/>
                        <a:pt x="21600" y="10800"/>
                      </a:cubicBezTo>
                      <a:cubicBezTo>
                        <a:pt x="21600" y="4833"/>
                        <a:pt x="16764" y="0"/>
                        <a:pt x="1080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F7D61942-11A6-9CC6-F43D-68C891785802}"/>
                </a:ext>
              </a:extLst>
            </p:cNvPr>
            <p:cNvGrpSpPr/>
            <p:nvPr/>
          </p:nvGrpSpPr>
          <p:grpSpPr>
            <a:xfrm>
              <a:off x="2729019" y="4698810"/>
              <a:ext cx="1433954" cy="1433954"/>
              <a:chOff x="2729019" y="4698810"/>
              <a:chExt cx="1433954" cy="1433954"/>
            </a:xfrm>
          </p:grpSpPr>
          <p:grpSp>
            <p:nvGrpSpPr>
              <p:cNvPr id="40" name="Group 48">
                <a:extLst>
                  <a:ext uri="{FF2B5EF4-FFF2-40B4-BE49-F238E27FC236}">
                    <a16:creationId xmlns:a16="http://schemas.microsoft.com/office/drawing/2014/main" id="{3101A99D-60E2-3D61-09D3-EF7C389EE1E1}"/>
                  </a:ext>
                </a:extLst>
              </p:cNvPr>
              <p:cNvGrpSpPr/>
              <p:nvPr/>
            </p:nvGrpSpPr>
            <p:grpSpPr>
              <a:xfrm>
                <a:off x="2729019" y="4698810"/>
                <a:ext cx="1433954" cy="1433954"/>
                <a:chOff x="5427663" y="3082925"/>
                <a:chExt cx="2811463" cy="2811463"/>
              </a:xfrm>
            </p:grpSpPr>
            <p:sp>
              <p:nvSpPr>
                <p:cNvPr id="44" name="Freeform 130">
                  <a:extLst>
                    <a:ext uri="{FF2B5EF4-FFF2-40B4-BE49-F238E27FC236}">
                      <a16:creationId xmlns:a16="http://schemas.microsoft.com/office/drawing/2014/main" id="{5843D461-05FD-FA0A-14F2-86D602C16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7663" y="3082925"/>
                  <a:ext cx="2811463" cy="2811463"/>
                </a:xfrm>
                <a:custGeom>
                  <a:avLst/>
                  <a:gdLst>
                    <a:gd name="T0" fmla="*/ 737 w 749"/>
                    <a:gd name="T1" fmla="*/ 461 h 749"/>
                    <a:gd name="T2" fmla="*/ 749 w 749"/>
                    <a:gd name="T3" fmla="*/ 387 h 749"/>
                    <a:gd name="T4" fmla="*/ 670 w 749"/>
                    <a:gd name="T5" fmla="*/ 347 h 749"/>
                    <a:gd name="T6" fmla="*/ 668 w 749"/>
                    <a:gd name="T7" fmla="*/ 322 h 749"/>
                    <a:gd name="T8" fmla="*/ 738 w 749"/>
                    <a:gd name="T9" fmla="*/ 268 h 749"/>
                    <a:gd name="T10" fmla="*/ 712 w 749"/>
                    <a:gd name="T11" fmla="*/ 198 h 749"/>
                    <a:gd name="T12" fmla="*/ 621 w 749"/>
                    <a:gd name="T13" fmla="*/ 203 h 749"/>
                    <a:gd name="T14" fmla="*/ 606 w 749"/>
                    <a:gd name="T15" fmla="*/ 183 h 749"/>
                    <a:gd name="T16" fmla="*/ 640 w 749"/>
                    <a:gd name="T17" fmla="*/ 101 h 749"/>
                    <a:gd name="T18" fmla="*/ 582 w 749"/>
                    <a:gd name="T19" fmla="*/ 53 h 749"/>
                    <a:gd name="T20" fmla="*/ 506 w 749"/>
                    <a:gd name="T21" fmla="*/ 103 h 749"/>
                    <a:gd name="T22" fmla="*/ 482 w 749"/>
                    <a:gd name="T23" fmla="*/ 94 h 749"/>
                    <a:gd name="T24" fmla="*/ 470 w 749"/>
                    <a:gd name="T25" fmla="*/ 12 h 749"/>
                    <a:gd name="T26" fmla="*/ 396 w 749"/>
                    <a:gd name="T27" fmla="*/ 0 h 749"/>
                    <a:gd name="T28" fmla="*/ 357 w 749"/>
                    <a:gd name="T29" fmla="*/ 76 h 749"/>
                    <a:gd name="T30" fmla="*/ 331 w 749"/>
                    <a:gd name="T31" fmla="*/ 78 h 749"/>
                    <a:gd name="T32" fmla="*/ 278 w 749"/>
                    <a:gd name="T33" fmla="*/ 12 h 749"/>
                    <a:gd name="T34" fmla="*/ 208 w 749"/>
                    <a:gd name="T35" fmla="*/ 38 h 749"/>
                    <a:gd name="T36" fmla="*/ 213 w 749"/>
                    <a:gd name="T37" fmla="*/ 124 h 749"/>
                    <a:gd name="T38" fmla="*/ 192 w 749"/>
                    <a:gd name="T39" fmla="*/ 140 h 749"/>
                    <a:gd name="T40" fmla="*/ 113 w 749"/>
                    <a:gd name="T41" fmla="*/ 109 h 749"/>
                    <a:gd name="T42" fmla="*/ 66 w 749"/>
                    <a:gd name="T43" fmla="*/ 167 h 749"/>
                    <a:gd name="T44" fmla="*/ 113 w 749"/>
                    <a:gd name="T45" fmla="*/ 239 h 749"/>
                    <a:gd name="T46" fmla="*/ 101 w 749"/>
                    <a:gd name="T47" fmla="*/ 263 h 749"/>
                    <a:gd name="T48" fmla="*/ 12 w 749"/>
                    <a:gd name="T49" fmla="*/ 275 h 749"/>
                    <a:gd name="T50" fmla="*/ 0 w 749"/>
                    <a:gd name="T51" fmla="*/ 349 h 749"/>
                    <a:gd name="T52" fmla="*/ 83 w 749"/>
                    <a:gd name="T53" fmla="*/ 390 h 749"/>
                    <a:gd name="T54" fmla="*/ 86 w 749"/>
                    <a:gd name="T55" fmla="*/ 414 h 749"/>
                    <a:gd name="T56" fmla="*/ 16 w 749"/>
                    <a:gd name="T57" fmla="*/ 469 h 749"/>
                    <a:gd name="T58" fmla="*/ 43 w 749"/>
                    <a:gd name="T59" fmla="*/ 539 h 749"/>
                    <a:gd name="T60" fmla="*/ 134 w 749"/>
                    <a:gd name="T61" fmla="*/ 534 h 749"/>
                    <a:gd name="T62" fmla="*/ 149 w 749"/>
                    <a:gd name="T63" fmla="*/ 554 h 749"/>
                    <a:gd name="T64" fmla="*/ 115 w 749"/>
                    <a:gd name="T65" fmla="*/ 636 h 749"/>
                    <a:gd name="T66" fmla="*/ 173 w 749"/>
                    <a:gd name="T67" fmla="*/ 684 h 749"/>
                    <a:gd name="T68" fmla="*/ 249 w 749"/>
                    <a:gd name="T69" fmla="*/ 634 h 749"/>
                    <a:gd name="T70" fmla="*/ 271 w 749"/>
                    <a:gd name="T71" fmla="*/ 644 h 749"/>
                    <a:gd name="T72" fmla="*/ 283 w 749"/>
                    <a:gd name="T73" fmla="*/ 737 h 749"/>
                    <a:gd name="T74" fmla="*/ 357 w 749"/>
                    <a:gd name="T75" fmla="*/ 749 h 749"/>
                    <a:gd name="T76" fmla="*/ 400 w 749"/>
                    <a:gd name="T77" fmla="*/ 663 h 749"/>
                    <a:gd name="T78" fmla="*/ 423 w 749"/>
                    <a:gd name="T79" fmla="*/ 660 h 749"/>
                    <a:gd name="T80" fmla="*/ 480 w 749"/>
                    <a:gd name="T81" fmla="*/ 734 h 749"/>
                    <a:gd name="T82" fmla="*/ 550 w 749"/>
                    <a:gd name="T83" fmla="*/ 707 h 749"/>
                    <a:gd name="T84" fmla="*/ 544 w 749"/>
                    <a:gd name="T85" fmla="*/ 611 h 749"/>
                    <a:gd name="T86" fmla="*/ 562 w 749"/>
                    <a:gd name="T87" fmla="*/ 598 h 749"/>
                    <a:gd name="T88" fmla="*/ 649 w 749"/>
                    <a:gd name="T89" fmla="*/ 633 h 749"/>
                    <a:gd name="T90" fmla="*/ 696 w 749"/>
                    <a:gd name="T91" fmla="*/ 576 h 749"/>
                    <a:gd name="T92" fmla="*/ 643 w 749"/>
                    <a:gd name="T93" fmla="*/ 496 h 749"/>
                    <a:gd name="T94" fmla="*/ 651 w 749"/>
                    <a:gd name="T95" fmla="*/ 474 h 749"/>
                    <a:gd name="T96" fmla="*/ 737 w 749"/>
                    <a:gd name="T97" fmla="*/ 461 h 7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49" h="749">
                      <a:moveTo>
                        <a:pt x="737" y="461"/>
                      </a:moveTo>
                      <a:cubicBezTo>
                        <a:pt x="749" y="387"/>
                        <a:pt x="749" y="387"/>
                        <a:pt x="749" y="387"/>
                      </a:cubicBezTo>
                      <a:cubicBezTo>
                        <a:pt x="670" y="347"/>
                        <a:pt x="670" y="347"/>
                        <a:pt x="670" y="347"/>
                      </a:cubicBezTo>
                      <a:cubicBezTo>
                        <a:pt x="669" y="338"/>
                        <a:pt x="669" y="330"/>
                        <a:pt x="668" y="322"/>
                      </a:cubicBezTo>
                      <a:cubicBezTo>
                        <a:pt x="738" y="268"/>
                        <a:pt x="738" y="268"/>
                        <a:pt x="738" y="268"/>
                      </a:cubicBezTo>
                      <a:cubicBezTo>
                        <a:pt x="712" y="198"/>
                        <a:pt x="712" y="198"/>
                        <a:pt x="712" y="198"/>
                      </a:cubicBezTo>
                      <a:cubicBezTo>
                        <a:pt x="621" y="203"/>
                        <a:pt x="621" y="203"/>
                        <a:pt x="621" y="203"/>
                      </a:cubicBezTo>
                      <a:cubicBezTo>
                        <a:pt x="616" y="196"/>
                        <a:pt x="612" y="189"/>
                        <a:pt x="606" y="183"/>
                      </a:cubicBezTo>
                      <a:cubicBezTo>
                        <a:pt x="640" y="101"/>
                        <a:pt x="640" y="101"/>
                        <a:pt x="640" y="101"/>
                      </a:cubicBezTo>
                      <a:cubicBezTo>
                        <a:pt x="582" y="53"/>
                        <a:pt x="582" y="53"/>
                        <a:pt x="582" y="53"/>
                      </a:cubicBezTo>
                      <a:cubicBezTo>
                        <a:pt x="506" y="103"/>
                        <a:pt x="506" y="103"/>
                        <a:pt x="506" y="103"/>
                      </a:cubicBezTo>
                      <a:cubicBezTo>
                        <a:pt x="498" y="100"/>
                        <a:pt x="490" y="97"/>
                        <a:pt x="482" y="94"/>
                      </a:cubicBezTo>
                      <a:cubicBezTo>
                        <a:pt x="470" y="12"/>
                        <a:pt x="470" y="12"/>
                        <a:pt x="470" y="12"/>
                      </a:cubicBezTo>
                      <a:cubicBezTo>
                        <a:pt x="396" y="0"/>
                        <a:pt x="396" y="0"/>
                        <a:pt x="396" y="0"/>
                      </a:cubicBezTo>
                      <a:cubicBezTo>
                        <a:pt x="357" y="76"/>
                        <a:pt x="357" y="76"/>
                        <a:pt x="357" y="76"/>
                      </a:cubicBezTo>
                      <a:cubicBezTo>
                        <a:pt x="348" y="77"/>
                        <a:pt x="339" y="77"/>
                        <a:pt x="331" y="78"/>
                      </a:cubicBezTo>
                      <a:cubicBezTo>
                        <a:pt x="278" y="12"/>
                        <a:pt x="278" y="12"/>
                        <a:pt x="278" y="12"/>
                      </a:cubicBezTo>
                      <a:cubicBezTo>
                        <a:pt x="208" y="38"/>
                        <a:pt x="208" y="38"/>
                        <a:pt x="208" y="38"/>
                      </a:cubicBezTo>
                      <a:cubicBezTo>
                        <a:pt x="213" y="124"/>
                        <a:pt x="213" y="124"/>
                        <a:pt x="213" y="124"/>
                      </a:cubicBezTo>
                      <a:cubicBezTo>
                        <a:pt x="206" y="129"/>
                        <a:pt x="198" y="135"/>
                        <a:pt x="192" y="140"/>
                      </a:cubicBezTo>
                      <a:cubicBezTo>
                        <a:pt x="113" y="109"/>
                        <a:pt x="113" y="109"/>
                        <a:pt x="113" y="109"/>
                      </a:cubicBezTo>
                      <a:cubicBezTo>
                        <a:pt x="66" y="167"/>
                        <a:pt x="66" y="167"/>
                        <a:pt x="66" y="167"/>
                      </a:cubicBezTo>
                      <a:cubicBezTo>
                        <a:pt x="113" y="239"/>
                        <a:pt x="113" y="239"/>
                        <a:pt x="113" y="239"/>
                      </a:cubicBezTo>
                      <a:cubicBezTo>
                        <a:pt x="109" y="247"/>
                        <a:pt x="105" y="255"/>
                        <a:pt x="101" y="263"/>
                      </a:cubicBezTo>
                      <a:cubicBezTo>
                        <a:pt x="12" y="275"/>
                        <a:pt x="12" y="275"/>
                        <a:pt x="12" y="275"/>
                      </a:cubicBezTo>
                      <a:cubicBezTo>
                        <a:pt x="0" y="349"/>
                        <a:pt x="0" y="349"/>
                        <a:pt x="0" y="349"/>
                      </a:cubicBezTo>
                      <a:cubicBezTo>
                        <a:pt x="83" y="390"/>
                        <a:pt x="83" y="390"/>
                        <a:pt x="83" y="390"/>
                      </a:cubicBezTo>
                      <a:cubicBezTo>
                        <a:pt x="83" y="398"/>
                        <a:pt x="85" y="406"/>
                        <a:pt x="86" y="414"/>
                      </a:cubicBezTo>
                      <a:cubicBezTo>
                        <a:pt x="16" y="469"/>
                        <a:pt x="16" y="469"/>
                        <a:pt x="16" y="469"/>
                      </a:cubicBezTo>
                      <a:cubicBezTo>
                        <a:pt x="43" y="539"/>
                        <a:pt x="43" y="539"/>
                        <a:pt x="43" y="539"/>
                      </a:cubicBezTo>
                      <a:cubicBezTo>
                        <a:pt x="134" y="534"/>
                        <a:pt x="134" y="534"/>
                        <a:pt x="134" y="534"/>
                      </a:cubicBezTo>
                      <a:cubicBezTo>
                        <a:pt x="139" y="541"/>
                        <a:pt x="143" y="547"/>
                        <a:pt x="149" y="554"/>
                      </a:cubicBezTo>
                      <a:cubicBezTo>
                        <a:pt x="115" y="636"/>
                        <a:pt x="115" y="636"/>
                        <a:pt x="115" y="636"/>
                      </a:cubicBezTo>
                      <a:cubicBezTo>
                        <a:pt x="173" y="684"/>
                        <a:pt x="173" y="684"/>
                        <a:pt x="173" y="684"/>
                      </a:cubicBezTo>
                      <a:cubicBezTo>
                        <a:pt x="249" y="634"/>
                        <a:pt x="249" y="634"/>
                        <a:pt x="249" y="634"/>
                      </a:cubicBezTo>
                      <a:cubicBezTo>
                        <a:pt x="256" y="637"/>
                        <a:pt x="264" y="641"/>
                        <a:pt x="271" y="644"/>
                      </a:cubicBezTo>
                      <a:cubicBezTo>
                        <a:pt x="283" y="737"/>
                        <a:pt x="283" y="737"/>
                        <a:pt x="283" y="737"/>
                      </a:cubicBezTo>
                      <a:cubicBezTo>
                        <a:pt x="357" y="749"/>
                        <a:pt x="357" y="749"/>
                        <a:pt x="357" y="749"/>
                      </a:cubicBezTo>
                      <a:cubicBezTo>
                        <a:pt x="400" y="663"/>
                        <a:pt x="400" y="663"/>
                        <a:pt x="400" y="663"/>
                      </a:cubicBezTo>
                      <a:cubicBezTo>
                        <a:pt x="408" y="662"/>
                        <a:pt x="415" y="661"/>
                        <a:pt x="423" y="660"/>
                      </a:cubicBezTo>
                      <a:cubicBezTo>
                        <a:pt x="480" y="734"/>
                        <a:pt x="480" y="734"/>
                        <a:pt x="480" y="734"/>
                      </a:cubicBezTo>
                      <a:cubicBezTo>
                        <a:pt x="550" y="707"/>
                        <a:pt x="550" y="707"/>
                        <a:pt x="550" y="707"/>
                      </a:cubicBezTo>
                      <a:cubicBezTo>
                        <a:pt x="544" y="611"/>
                        <a:pt x="544" y="611"/>
                        <a:pt x="544" y="611"/>
                      </a:cubicBezTo>
                      <a:cubicBezTo>
                        <a:pt x="550" y="607"/>
                        <a:pt x="556" y="603"/>
                        <a:pt x="562" y="598"/>
                      </a:cubicBezTo>
                      <a:cubicBezTo>
                        <a:pt x="649" y="633"/>
                        <a:pt x="649" y="633"/>
                        <a:pt x="649" y="633"/>
                      </a:cubicBezTo>
                      <a:cubicBezTo>
                        <a:pt x="696" y="576"/>
                        <a:pt x="696" y="576"/>
                        <a:pt x="696" y="576"/>
                      </a:cubicBezTo>
                      <a:cubicBezTo>
                        <a:pt x="643" y="496"/>
                        <a:pt x="643" y="496"/>
                        <a:pt x="643" y="496"/>
                      </a:cubicBezTo>
                      <a:cubicBezTo>
                        <a:pt x="647" y="489"/>
                        <a:pt x="648" y="481"/>
                        <a:pt x="651" y="474"/>
                      </a:cubicBezTo>
                      <a:cubicBezTo>
                        <a:pt x="737" y="461"/>
                        <a:pt x="737" y="461"/>
                        <a:pt x="737" y="461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131">
                  <a:extLst>
                    <a:ext uri="{FF2B5EF4-FFF2-40B4-BE49-F238E27FC236}">
                      <a16:creationId xmlns:a16="http://schemas.microsoft.com/office/drawing/2014/main" id="{46C526C3-9C9A-6B8E-B184-8D94216F7C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22963" y="3544887"/>
                  <a:ext cx="1843088" cy="1843088"/>
                </a:xfrm>
                <a:custGeom>
                  <a:avLst/>
                  <a:gdLst>
                    <a:gd name="T0" fmla="*/ 471 w 491"/>
                    <a:gd name="T1" fmla="*/ 282 h 491"/>
                    <a:gd name="T2" fmla="*/ 209 w 491"/>
                    <a:gd name="T3" fmla="*/ 470 h 491"/>
                    <a:gd name="T4" fmla="*/ 21 w 491"/>
                    <a:gd name="T5" fmla="*/ 209 h 491"/>
                    <a:gd name="T6" fmla="*/ 282 w 491"/>
                    <a:gd name="T7" fmla="*/ 20 h 491"/>
                    <a:gd name="T8" fmla="*/ 471 w 491"/>
                    <a:gd name="T9" fmla="*/ 282 h 4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1" h="491">
                      <a:moveTo>
                        <a:pt x="471" y="282"/>
                      </a:moveTo>
                      <a:cubicBezTo>
                        <a:pt x="450" y="407"/>
                        <a:pt x="333" y="491"/>
                        <a:pt x="209" y="470"/>
                      </a:cubicBezTo>
                      <a:cubicBezTo>
                        <a:pt x="84" y="450"/>
                        <a:pt x="0" y="333"/>
                        <a:pt x="21" y="209"/>
                      </a:cubicBezTo>
                      <a:cubicBezTo>
                        <a:pt x="41" y="84"/>
                        <a:pt x="158" y="0"/>
                        <a:pt x="282" y="20"/>
                      </a:cubicBezTo>
                      <a:cubicBezTo>
                        <a:pt x="407" y="41"/>
                        <a:pt x="491" y="158"/>
                        <a:pt x="471" y="282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132">
                  <a:extLst>
                    <a:ext uri="{FF2B5EF4-FFF2-40B4-BE49-F238E27FC236}">
                      <a16:creationId xmlns:a16="http://schemas.microsoft.com/office/drawing/2014/main" id="{8DD6B1EE-3827-B38F-9322-D66D9CF2FA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9000" y="3589337"/>
                  <a:ext cx="1752600" cy="1752600"/>
                </a:xfrm>
                <a:custGeom>
                  <a:avLst/>
                  <a:gdLst>
                    <a:gd name="T0" fmla="*/ 447 w 467"/>
                    <a:gd name="T1" fmla="*/ 269 h 467"/>
                    <a:gd name="T2" fmla="*/ 198 w 467"/>
                    <a:gd name="T3" fmla="*/ 447 h 467"/>
                    <a:gd name="T4" fmla="*/ 20 w 467"/>
                    <a:gd name="T5" fmla="*/ 198 h 467"/>
                    <a:gd name="T6" fmla="*/ 269 w 467"/>
                    <a:gd name="T7" fmla="*/ 20 h 467"/>
                    <a:gd name="T8" fmla="*/ 447 w 467"/>
                    <a:gd name="T9" fmla="*/ 269 h 4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7" h="467">
                      <a:moveTo>
                        <a:pt x="447" y="269"/>
                      </a:moveTo>
                      <a:cubicBezTo>
                        <a:pt x="428" y="387"/>
                        <a:pt x="317" y="467"/>
                        <a:pt x="198" y="447"/>
                      </a:cubicBezTo>
                      <a:cubicBezTo>
                        <a:pt x="80" y="428"/>
                        <a:pt x="0" y="316"/>
                        <a:pt x="20" y="198"/>
                      </a:cubicBezTo>
                      <a:cubicBezTo>
                        <a:pt x="39" y="80"/>
                        <a:pt x="151" y="0"/>
                        <a:pt x="269" y="20"/>
                      </a:cubicBezTo>
                      <a:cubicBezTo>
                        <a:pt x="387" y="39"/>
                        <a:pt x="467" y="150"/>
                        <a:pt x="447" y="269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155">
                  <a:extLst>
                    <a:ext uri="{FF2B5EF4-FFF2-40B4-BE49-F238E27FC236}">
                      <a16:creationId xmlns:a16="http://schemas.microsoft.com/office/drawing/2014/main" id="{2059D768-C316-5F87-CA22-C982ACE55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3938" y="3724275"/>
                  <a:ext cx="1482725" cy="1482725"/>
                </a:xfrm>
                <a:custGeom>
                  <a:avLst/>
                  <a:gdLst>
                    <a:gd name="T0" fmla="*/ 378 w 395"/>
                    <a:gd name="T1" fmla="*/ 227 h 395"/>
                    <a:gd name="T2" fmla="*/ 168 w 395"/>
                    <a:gd name="T3" fmla="*/ 378 h 395"/>
                    <a:gd name="T4" fmla="*/ 17 w 395"/>
                    <a:gd name="T5" fmla="*/ 168 h 395"/>
                    <a:gd name="T6" fmla="*/ 227 w 395"/>
                    <a:gd name="T7" fmla="*/ 17 h 395"/>
                    <a:gd name="T8" fmla="*/ 378 w 395"/>
                    <a:gd name="T9" fmla="*/ 227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5" h="395">
                      <a:moveTo>
                        <a:pt x="378" y="227"/>
                      </a:moveTo>
                      <a:cubicBezTo>
                        <a:pt x="362" y="327"/>
                        <a:pt x="268" y="395"/>
                        <a:pt x="168" y="378"/>
                      </a:cubicBezTo>
                      <a:cubicBezTo>
                        <a:pt x="68" y="362"/>
                        <a:pt x="0" y="268"/>
                        <a:pt x="17" y="168"/>
                      </a:cubicBezTo>
                      <a:cubicBezTo>
                        <a:pt x="33" y="68"/>
                        <a:pt x="127" y="0"/>
                        <a:pt x="227" y="17"/>
                      </a:cubicBezTo>
                      <a:cubicBezTo>
                        <a:pt x="327" y="33"/>
                        <a:pt x="395" y="127"/>
                        <a:pt x="378" y="227"/>
                      </a:cubicBezTo>
                      <a:close/>
                    </a:path>
                  </a:pathLst>
                </a:custGeom>
                <a:solidFill>
                  <a:srgbClr val="FAF2E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155">
                <a:extLst>
                  <a:ext uri="{FF2B5EF4-FFF2-40B4-BE49-F238E27FC236}">
                    <a16:creationId xmlns:a16="http://schemas.microsoft.com/office/drawing/2014/main" id="{40C1E910-2DFA-1DC8-A9C6-B7C9687801A2}"/>
                  </a:ext>
                </a:extLst>
              </p:cNvPr>
              <p:cNvGrpSpPr/>
              <p:nvPr/>
            </p:nvGrpSpPr>
            <p:grpSpPr>
              <a:xfrm>
                <a:off x="3303061" y="5272852"/>
                <a:ext cx="285870" cy="285870"/>
                <a:chOff x="3498967" y="3049909"/>
                <a:chExt cx="464344" cy="464344"/>
              </a:xfrm>
              <a:solidFill>
                <a:schemeClr val="accent3"/>
              </a:solidFill>
            </p:grpSpPr>
            <p:sp>
              <p:nvSpPr>
                <p:cNvPr id="42" name="AutoShape 126">
                  <a:extLst>
                    <a:ext uri="{FF2B5EF4-FFF2-40B4-BE49-F238E27FC236}">
                      <a16:creationId xmlns:a16="http://schemas.microsoft.com/office/drawing/2014/main" id="{49C941F5-F74A-1678-5ACA-B22AD1DD7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967" y="3049909"/>
                  <a:ext cx="464344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43" name="AutoShape 127">
                  <a:extLst>
                    <a:ext uri="{FF2B5EF4-FFF2-40B4-BE49-F238E27FC236}">
                      <a16:creationId xmlns:a16="http://schemas.microsoft.com/office/drawing/2014/main" id="{63F37AD1-D2D3-2BAC-E11C-F0E5AE2B15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7085" y="3122140"/>
                  <a:ext cx="109538" cy="1087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grpSp>
          <p:nvGrpSpPr>
            <p:cNvPr id="22" name="Group 3">
              <a:extLst>
                <a:ext uri="{FF2B5EF4-FFF2-40B4-BE49-F238E27FC236}">
                  <a16:creationId xmlns:a16="http://schemas.microsoft.com/office/drawing/2014/main" id="{EAB44A9F-AFB2-B8B2-37E5-28F278F921DF}"/>
                </a:ext>
              </a:extLst>
            </p:cNvPr>
            <p:cNvGrpSpPr/>
            <p:nvPr/>
          </p:nvGrpSpPr>
          <p:grpSpPr>
            <a:xfrm>
              <a:off x="1071592" y="3590350"/>
              <a:ext cx="842073" cy="850170"/>
              <a:chOff x="1071592" y="3590350"/>
              <a:chExt cx="842073" cy="850170"/>
            </a:xfrm>
          </p:grpSpPr>
          <p:grpSp>
            <p:nvGrpSpPr>
              <p:cNvPr id="30" name="Group 36">
                <a:extLst>
                  <a:ext uri="{FF2B5EF4-FFF2-40B4-BE49-F238E27FC236}">
                    <a16:creationId xmlns:a16="http://schemas.microsoft.com/office/drawing/2014/main" id="{962EC774-BDBD-C724-DB15-3D26E6AFE9F8}"/>
                  </a:ext>
                </a:extLst>
              </p:cNvPr>
              <p:cNvGrpSpPr/>
              <p:nvPr/>
            </p:nvGrpSpPr>
            <p:grpSpPr>
              <a:xfrm>
                <a:off x="1071592" y="3590350"/>
                <a:ext cx="842073" cy="850170"/>
                <a:chOff x="2178050" y="909637"/>
                <a:chExt cx="1651000" cy="1666875"/>
              </a:xfrm>
            </p:grpSpPr>
            <p:sp>
              <p:nvSpPr>
                <p:cNvPr id="36" name="Freeform 76">
                  <a:extLst>
                    <a:ext uri="{FF2B5EF4-FFF2-40B4-BE49-F238E27FC236}">
                      <a16:creationId xmlns:a16="http://schemas.microsoft.com/office/drawing/2014/main" id="{C250DB0D-D67C-BB3D-47F8-74F0A26AAC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8050" y="909637"/>
                  <a:ext cx="1651000" cy="1666875"/>
                </a:xfrm>
                <a:custGeom>
                  <a:avLst/>
                  <a:gdLst>
                    <a:gd name="T0" fmla="*/ 440 w 440"/>
                    <a:gd name="T1" fmla="*/ 237 h 444"/>
                    <a:gd name="T2" fmla="*/ 440 w 440"/>
                    <a:gd name="T3" fmla="*/ 192 h 444"/>
                    <a:gd name="T4" fmla="*/ 389 w 440"/>
                    <a:gd name="T5" fmla="*/ 176 h 444"/>
                    <a:gd name="T6" fmla="*/ 386 w 440"/>
                    <a:gd name="T7" fmla="*/ 162 h 444"/>
                    <a:gd name="T8" fmla="*/ 423 w 440"/>
                    <a:gd name="T9" fmla="*/ 123 h 444"/>
                    <a:gd name="T10" fmla="*/ 400 w 440"/>
                    <a:gd name="T11" fmla="*/ 84 h 444"/>
                    <a:gd name="T12" fmla="*/ 347 w 440"/>
                    <a:gd name="T13" fmla="*/ 96 h 444"/>
                    <a:gd name="T14" fmla="*/ 337 w 440"/>
                    <a:gd name="T15" fmla="*/ 86 h 444"/>
                    <a:gd name="T16" fmla="*/ 348 w 440"/>
                    <a:gd name="T17" fmla="*/ 34 h 444"/>
                    <a:gd name="T18" fmla="*/ 310 w 440"/>
                    <a:gd name="T19" fmla="*/ 11 h 444"/>
                    <a:gd name="T20" fmla="*/ 270 w 440"/>
                    <a:gd name="T21" fmla="*/ 48 h 444"/>
                    <a:gd name="T22" fmla="*/ 255 w 440"/>
                    <a:gd name="T23" fmla="*/ 46 h 444"/>
                    <a:gd name="T24" fmla="*/ 240 w 440"/>
                    <a:gd name="T25" fmla="*/ 0 h 444"/>
                    <a:gd name="T26" fmla="*/ 195 w 440"/>
                    <a:gd name="T27" fmla="*/ 0 h 444"/>
                    <a:gd name="T28" fmla="*/ 179 w 440"/>
                    <a:gd name="T29" fmla="*/ 48 h 444"/>
                    <a:gd name="T30" fmla="*/ 164 w 440"/>
                    <a:gd name="T31" fmla="*/ 51 h 444"/>
                    <a:gd name="T32" fmla="*/ 126 w 440"/>
                    <a:gd name="T33" fmla="*/ 16 h 444"/>
                    <a:gd name="T34" fmla="*/ 88 w 440"/>
                    <a:gd name="T35" fmla="*/ 39 h 444"/>
                    <a:gd name="T36" fmla="*/ 99 w 440"/>
                    <a:gd name="T37" fmla="*/ 89 h 444"/>
                    <a:gd name="T38" fmla="*/ 88 w 440"/>
                    <a:gd name="T39" fmla="*/ 100 h 444"/>
                    <a:gd name="T40" fmla="*/ 38 w 440"/>
                    <a:gd name="T41" fmla="*/ 90 h 444"/>
                    <a:gd name="T42" fmla="*/ 16 w 440"/>
                    <a:gd name="T43" fmla="*/ 128 h 444"/>
                    <a:gd name="T44" fmla="*/ 51 w 440"/>
                    <a:gd name="T45" fmla="*/ 167 h 444"/>
                    <a:gd name="T46" fmla="*/ 49 w 440"/>
                    <a:gd name="T47" fmla="*/ 182 h 444"/>
                    <a:gd name="T48" fmla="*/ 0 w 440"/>
                    <a:gd name="T49" fmla="*/ 197 h 444"/>
                    <a:gd name="T50" fmla="*/ 0 w 440"/>
                    <a:gd name="T51" fmla="*/ 242 h 444"/>
                    <a:gd name="T52" fmla="*/ 50 w 440"/>
                    <a:gd name="T53" fmla="*/ 258 h 444"/>
                    <a:gd name="T54" fmla="*/ 53 w 440"/>
                    <a:gd name="T55" fmla="*/ 273 h 444"/>
                    <a:gd name="T56" fmla="*/ 17 w 440"/>
                    <a:gd name="T57" fmla="*/ 312 h 444"/>
                    <a:gd name="T58" fmla="*/ 39 w 440"/>
                    <a:gd name="T59" fmla="*/ 350 h 444"/>
                    <a:gd name="T60" fmla="*/ 92 w 440"/>
                    <a:gd name="T61" fmla="*/ 338 h 444"/>
                    <a:gd name="T62" fmla="*/ 103 w 440"/>
                    <a:gd name="T63" fmla="*/ 349 h 444"/>
                    <a:gd name="T64" fmla="*/ 91 w 440"/>
                    <a:gd name="T65" fmla="*/ 401 h 444"/>
                    <a:gd name="T66" fmla="*/ 130 w 440"/>
                    <a:gd name="T67" fmla="*/ 423 h 444"/>
                    <a:gd name="T68" fmla="*/ 170 w 440"/>
                    <a:gd name="T69" fmla="*/ 386 h 444"/>
                    <a:gd name="T70" fmla="*/ 184 w 440"/>
                    <a:gd name="T71" fmla="*/ 390 h 444"/>
                    <a:gd name="T72" fmla="*/ 200 w 440"/>
                    <a:gd name="T73" fmla="*/ 444 h 444"/>
                    <a:gd name="T74" fmla="*/ 244 w 440"/>
                    <a:gd name="T75" fmla="*/ 444 h 444"/>
                    <a:gd name="T76" fmla="*/ 261 w 440"/>
                    <a:gd name="T77" fmla="*/ 389 h 444"/>
                    <a:gd name="T78" fmla="*/ 275 w 440"/>
                    <a:gd name="T79" fmla="*/ 385 h 444"/>
                    <a:gd name="T80" fmla="*/ 315 w 440"/>
                    <a:gd name="T81" fmla="*/ 423 h 444"/>
                    <a:gd name="T82" fmla="*/ 354 w 440"/>
                    <a:gd name="T83" fmla="*/ 400 h 444"/>
                    <a:gd name="T84" fmla="*/ 341 w 440"/>
                    <a:gd name="T85" fmla="*/ 344 h 444"/>
                    <a:gd name="T86" fmla="*/ 351 w 440"/>
                    <a:gd name="T87" fmla="*/ 335 h 444"/>
                    <a:gd name="T88" fmla="*/ 405 w 440"/>
                    <a:gd name="T89" fmla="*/ 347 h 444"/>
                    <a:gd name="T90" fmla="*/ 428 w 440"/>
                    <a:gd name="T91" fmla="*/ 309 h 444"/>
                    <a:gd name="T92" fmla="*/ 389 w 440"/>
                    <a:gd name="T93" fmla="*/ 267 h 444"/>
                    <a:gd name="T94" fmla="*/ 391 w 440"/>
                    <a:gd name="T95" fmla="*/ 253 h 444"/>
                    <a:gd name="T96" fmla="*/ 440 w 440"/>
                    <a:gd name="T97" fmla="*/ 237 h 4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40" h="444">
                      <a:moveTo>
                        <a:pt x="440" y="237"/>
                      </a:moveTo>
                      <a:cubicBezTo>
                        <a:pt x="440" y="192"/>
                        <a:pt x="440" y="192"/>
                        <a:pt x="440" y="192"/>
                      </a:cubicBezTo>
                      <a:cubicBezTo>
                        <a:pt x="389" y="176"/>
                        <a:pt x="389" y="176"/>
                        <a:pt x="389" y="176"/>
                      </a:cubicBezTo>
                      <a:cubicBezTo>
                        <a:pt x="388" y="171"/>
                        <a:pt x="388" y="166"/>
                        <a:pt x="386" y="162"/>
                      </a:cubicBezTo>
                      <a:cubicBezTo>
                        <a:pt x="423" y="123"/>
                        <a:pt x="423" y="123"/>
                        <a:pt x="423" y="123"/>
                      </a:cubicBezTo>
                      <a:cubicBezTo>
                        <a:pt x="400" y="84"/>
                        <a:pt x="400" y="84"/>
                        <a:pt x="400" y="84"/>
                      </a:cubicBezTo>
                      <a:cubicBezTo>
                        <a:pt x="347" y="96"/>
                        <a:pt x="347" y="96"/>
                        <a:pt x="347" y="96"/>
                      </a:cubicBezTo>
                      <a:cubicBezTo>
                        <a:pt x="344" y="92"/>
                        <a:pt x="340" y="89"/>
                        <a:pt x="337" y="86"/>
                      </a:cubicBezTo>
                      <a:cubicBezTo>
                        <a:pt x="348" y="34"/>
                        <a:pt x="348" y="34"/>
                        <a:pt x="348" y="34"/>
                      </a:cubicBezTo>
                      <a:cubicBezTo>
                        <a:pt x="310" y="11"/>
                        <a:pt x="310" y="11"/>
                        <a:pt x="310" y="11"/>
                      </a:cubicBezTo>
                      <a:cubicBezTo>
                        <a:pt x="270" y="48"/>
                        <a:pt x="270" y="48"/>
                        <a:pt x="270" y="48"/>
                      </a:cubicBezTo>
                      <a:cubicBezTo>
                        <a:pt x="265" y="47"/>
                        <a:pt x="260" y="47"/>
                        <a:pt x="255" y="46"/>
                      </a:cubicBezTo>
                      <a:cubicBezTo>
                        <a:pt x="240" y="0"/>
                        <a:pt x="240" y="0"/>
                        <a:pt x="240" y="0"/>
                      </a:cubicBezTo>
                      <a:cubicBezTo>
                        <a:pt x="195" y="0"/>
                        <a:pt x="195" y="0"/>
                        <a:pt x="195" y="0"/>
                      </a:cubicBezTo>
                      <a:cubicBezTo>
                        <a:pt x="179" y="48"/>
                        <a:pt x="179" y="48"/>
                        <a:pt x="179" y="48"/>
                      </a:cubicBezTo>
                      <a:cubicBezTo>
                        <a:pt x="174" y="49"/>
                        <a:pt x="169" y="49"/>
                        <a:pt x="164" y="51"/>
                      </a:cubicBezTo>
                      <a:cubicBezTo>
                        <a:pt x="126" y="16"/>
                        <a:pt x="126" y="16"/>
                        <a:pt x="126" y="16"/>
                      </a:cubicBezTo>
                      <a:cubicBezTo>
                        <a:pt x="88" y="39"/>
                        <a:pt x="88" y="39"/>
                        <a:pt x="88" y="39"/>
                      </a:cubicBezTo>
                      <a:cubicBezTo>
                        <a:pt x="99" y="89"/>
                        <a:pt x="99" y="89"/>
                        <a:pt x="99" y="89"/>
                      </a:cubicBezTo>
                      <a:cubicBezTo>
                        <a:pt x="95" y="93"/>
                        <a:pt x="91" y="96"/>
                        <a:pt x="88" y="100"/>
                      </a:cubicBezTo>
                      <a:cubicBezTo>
                        <a:pt x="38" y="90"/>
                        <a:pt x="38" y="90"/>
                        <a:pt x="38" y="90"/>
                      </a:cubicBezTo>
                      <a:cubicBezTo>
                        <a:pt x="16" y="128"/>
                        <a:pt x="16" y="128"/>
                        <a:pt x="16" y="128"/>
                      </a:cubicBezTo>
                      <a:cubicBezTo>
                        <a:pt x="51" y="167"/>
                        <a:pt x="51" y="167"/>
                        <a:pt x="51" y="167"/>
                      </a:cubicBezTo>
                      <a:cubicBezTo>
                        <a:pt x="49" y="171"/>
                        <a:pt x="50" y="176"/>
                        <a:pt x="49" y="182"/>
                      </a:cubicBezTo>
                      <a:cubicBezTo>
                        <a:pt x="0" y="197"/>
                        <a:pt x="0" y="197"/>
                        <a:pt x="0" y="197"/>
                      </a:cubicBezTo>
                      <a:cubicBezTo>
                        <a:pt x="0" y="242"/>
                        <a:pt x="0" y="242"/>
                        <a:pt x="0" y="242"/>
                      </a:cubicBezTo>
                      <a:cubicBezTo>
                        <a:pt x="50" y="258"/>
                        <a:pt x="50" y="258"/>
                        <a:pt x="50" y="258"/>
                      </a:cubicBezTo>
                      <a:cubicBezTo>
                        <a:pt x="51" y="263"/>
                        <a:pt x="52" y="268"/>
                        <a:pt x="53" y="273"/>
                      </a:cubicBezTo>
                      <a:cubicBezTo>
                        <a:pt x="17" y="312"/>
                        <a:pt x="17" y="312"/>
                        <a:pt x="17" y="312"/>
                      </a:cubicBezTo>
                      <a:cubicBezTo>
                        <a:pt x="39" y="350"/>
                        <a:pt x="39" y="350"/>
                        <a:pt x="39" y="350"/>
                      </a:cubicBezTo>
                      <a:cubicBezTo>
                        <a:pt x="92" y="338"/>
                        <a:pt x="92" y="338"/>
                        <a:pt x="92" y="338"/>
                      </a:cubicBezTo>
                      <a:cubicBezTo>
                        <a:pt x="95" y="342"/>
                        <a:pt x="99" y="345"/>
                        <a:pt x="103" y="349"/>
                      </a:cubicBezTo>
                      <a:cubicBezTo>
                        <a:pt x="91" y="401"/>
                        <a:pt x="91" y="401"/>
                        <a:pt x="91" y="401"/>
                      </a:cubicBezTo>
                      <a:cubicBezTo>
                        <a:pt x="130" y="423"/>
                        <a:pt x="130" y="423"/>
                        <a:pt x="130" y="423"/>
                      </a:cubicBezTo>
                      <a:cubicBezTo>
                        <a:pt x="170" y="386"/>
                        <a:pt x="170" y="386"/>
                        <a:pt x="170" y="386"/>
                      </a:cubicBezTo>
                      <a:cubicBezTo>
                        <a:pt x="174" y="387"/>
                        <a:pt x="179" y="389"/>
                        <a:pt x="184" y="390"/>
                      </a:cubicBezTo>
                      <a:cubicBezTo>
                        <a:pt x="200" y="444"/>
                        <a:pt x="200" y="444"/>
                        <a:pt x="200" y="444"/>
                      </a:cubicBezTo>
                      <a:cubicBezTo>
                        <a:pt x="244" y="444"/>
                        <a:pt x="244" y="444"/>
                        <a:pt x="244" y="444"/>
                      </a:cubicBezTo>
                      <a:cubicBezTo>
                        <a:pt x="261" y="389"/>
                        <a:pt x="261" y="389"/>
                        <a:pt x="261" y="389"/>
                      </a:cubicBezTo>
                      <a:cubicBezTo>
                        <a:pt x="266" y="388"/>
                        <a:pt x="270" y="386"/>
                        <a:pt x="275" y="385"/>
                      </a:cubicBezTo>
                      <a:cubicBezTo>
                        <a:pt x="315" y="423"/>
                        <a:pt x="315" y="423"/>
                        <a:pt x="315" y="423"/>
                      </a:cubicBezTo>
                      <a:cubicBezTo>
                        <a:pt x="354" y="400"/>
                        <a:pt x="354" y="400"/>
                        <a:pt x="354" y="400"/>
                      </a:cubicBezTo>
                      <a:cubicBezTo>
                        <a:pt x="341" y="344"/>
                        <a:pt x="341" y="344"/>
                        <a:pt x="341" y="344"/>
                      </a:cubicBezTo>
                      <a:cubicBezTo>
                        <a:pt x="345" y="341"/>
                        <a:pt x="348" y="338"/>
                        <a:pt x="351" y="335"/>
                      </a:cubicBezTo>
                      <a:cubicBezTo>
                        <a:pt x="405" y="347"/>
                        <a:pt x="405" y="347"/>
                        <a:pt x="405" y="347"/>
                      </a:cubicBezTo>
                      <a:cubicBezTo>
                        <a:pt x="428" y="309"/>
                        <a:pt x="428" y="309"/>
                        <a:pt x="428" y="309"/>
                      </a:cubicBezTo>
                      <a:cubicBezTo>
                        <a:pt x="389" y="267"/>
                        <a:pt x="389" y="267"/>
                        <a:pt x="389" y="267"/>
                      </a:cubicBezTo>
                      <a:cubicBezTo>
                        <a:pt x="390" y="262"/>
                        <a:pt x="390" y="257"/>
                        <a:pt x="391" y="253"/>
                      </a:cubicBezTo>
                      <a:cubicBezTo>
                        <a:pt x="440" y="237"/>
                        <a:pt x="440" y="237"/>
                        <a:pt x="440" y="237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Oval 77">
                  <a:extLst>
                    <a:ext uri="{FF2B5EF4-FFF2-40B4-BE49-F238E27FC236}">
                      <a16:creationId xmlns:a16="http://schemas.microsoft.com/office/drawing/2014/main" id="{BA6AA4A3-35A4-7D96-3510-FEC2F9A80A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9200" y="1212850"/>
                  <a:ext cx="1023938" cy="10255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Oval 78">
                  <a:extLst>
                    <a:ext uri="{FF2B5EF4-FFF2-40B4-BE49-F238E27FC236}">
                      <a16:creationId xmlns:a16="http://schemas.microsoft.com/office/drawing/2014/main" id="{BC0CC284-6B5A-CE50-C48F-17E50D8B0A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14600" y="1239837"/>
                  <a:ext cx="973138" cy="97155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Oval 101">
                  <a:extLst>
                    <a:ext uri="{FF2B5EF4-FFF2-40B4-BE49-F238E27FC236}">
                      <a16:creationId xmlns:a16="http://schemas.microsoft.com/office/drawing/2014/main" id="{D1846AB9-6E87-0E92-1E8D-40B29884DF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0800" y="1314450"/>
                  <a:ext cx="820738" cy="82232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1" name="Group 158">
                <a:extLst>
                  <a:ext uri="{FF2B5EF4-FFF2-40B4-BE49-F238E27FC236}">
                    <a16:creationId xmlns:a16="http://schemas.microsoft.com/office/drawing/2014/main" id="{02D64AAF-3EDA-4510-F7C7-887A033A3E3C}"/>
                  </a:ext>
                </a:extLst>
              </p:cNvPr>
              <p:cNvGrpSpPr/>
              <p:nvPr/>
            </p:nvGrpSpPr>
            <p:grpSpPr>
              <a:xfrm>
                <a:off x="1408731" y="3919576"/>
                <a:ext cx="167794" cy="191718"/>
                <a:chOff x="740685" y="2696368"/>
                <a:chExt cx="406400" cy="464344"/>
              </a:xfrm>
              <a:solidFill>
                <a:schemeClr val="accent1"/>
              </a:solidFill>
            </p:grpSpPr>
            <p:sp>
              <p:nvSpPr>
                <p:cNvPr id="32" name="AutoShape 131">
                  <a:extLst>
                    <a:ext uri="{FF2B5EF4-FFF2-40B4-BE49-F238E27FC236}">
                      <a16:creationId xmlns:a16="http://schemas.microsoft.com/office/drawing/2014/main" id="{BCD6BCEE-3821-C3C3-B7E3-733ECD8636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0685" y="2696368"/>
                  <a:ext cx="406400" cy="464344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057" y="5400"/>
                      </a:moveTo>
                      <a:lnTo>
                        <a:pt x="20057" y="6075"/>
                      </a:lnTo>
                      <a:lnTo>
                        <a:pt x="1542" y="6075"/>
                      </a:lnTo>
                      <a:lnTo>
                        <a:pt x="1542" y="5400"/>
                      </a:lnTo>
                      <a:lnTo>
                        <a:pt x="1542" y="4725"/>
                      </a:lnTo>
                      <a:cubicBezTo>
                        <a:pt x="1542" y="4352"/>
                        <a:pt x="1887" y="4050"/>
                        <a:pt x="2314" y="4050"/>
                      </a:cubicBezTo>
                      <a:lnTo>
                        <a:pt x="19285" y="4050"/>
                      </a:lnTo>
                      <a:cubicBezTo>
                        <a:pt x="19712" y="4050"/>
                        <a:pt x="20057" y="4352"/>
                        <a:pt x="20057" y="4725"/>
                      </a:cubicBezTo>
                      <a:cubicBezTo>
                        <a:pt x="20057" y="4725"/>
                        <a:pt x="20057" y="5400"/>
                        <a:pt x="20057" y="5400"/>
                      </a:cubicBezTo>
                      <a:close/>
                      <a:moveTo>
                        <a:pt x="18514" y="18900"/>
                      </a:moveTo>
                      <a:cubicBezTo>
                        <a:pt x="18514" y="19644"/>
                        <a:pt x="17822" y="20249"/>
                        <a:pt x="16971" y="20249"/>
                      </a:cubicBezTo>
                      <a:lnTo>
                        <a:pt x="4628" y="20249"/>
                      </a:lnTo>
                      <a:cubicBezTo>
                        <a:pt x="3777" y="20249"/>
                        <a:pt x="3085" y="19644"/>
                        <a:pt x="3085" y="18900"/>
                      </a:cubicBezTo>
                      <a:lnTo>
                        <a:pt x="3085" y="7425"/>
                      </a:lnTo>
                      <a:lnTo>
                        <a:pt x="18514" y="7425"/>
                      </a:lnTo>
                      <a:cubicBezTo>
                        <a:pt x="18514" y="7425"/>
                        <a:pt x="18514" y="18900"/>
                        <a:pt x="18514" y="18900"/>
                      </a:cubicBezTo>
                      <a:close/>
                      <a:moveTo>
                        <a:pt x="6171" y="2025"/>
                      </a:moveTo>
                      <a:cubicBezTo>
                        <a:pt x="6171" y="1652"/>
                        <a:pt x="6516" y="1350"/>
                        <a:pt x="6942" y="1350"/>
                      </a:cubicBezTo>
                      <a:lnTo>
                        <a:pt x="14657" y="1350"/>
                      </a:lnTo>
                      <a:cubicBezTo>
                        <a:pt x="15083" y="1350"/>
                        <a:pt x="15428" y="1652"/>
                        <a:pt x="15428" y="2025"/>
                      </a:cubicBezTo>
                      <a:lnTo>
                        <a:pt x="15428" y="2700"/>
                      </a:lnTo>
                      <a:lnTo>
                        <a:pt x="6171" y="2700"/>
                      </a:lnTo>
                      <a:cubicBezTo>
                        <a:pt x="6171" y="2700"/>
                        <a:pt x="6171" y="2025"/>
                        <a:pt x="6171" y="2025"/>
                      </a:cubicBezTo>
                      <a:close/>
                      <a:moveTo>
                        <a:pt x="21585" y="4601"/>
                      </a:moveTo>
                      <a:cubicBezTo>
                        <a:pt x="21511" y="3541"/>
                        <a:pt x="20516" y="2700"/>
                        <a:pt x="19285" y="2700"/>
                      </a:cubicBezTo>
                      <a:lnTo>
                        <a:pt x="16971" y="2700"/>
                      </a:lnTo>
                      <a:lnTo>
                        <a:pt x="16971" y="2025"/>
                      </a:lnTo>
                      <a:cubicBezTo>
                        <a:pt x="16971" y="906"/>
                        <a:pt x="15935" y="0"/>
                        <a:pt x="14657" y="0"/>
                      </a:cubicBezTo>
                      <a:lnTo>
                        <a:pt x="6942" y="0"/>
                      </a:lnTo>
                      <a:cubicBezTo>
                        <a:pt x="5664" y="0"/>
                        <a:pt x="4628" y="906"/>
                        <a:pt x="4628" y="2025"/>
                      </a:cubicBezTo>
                      <a:lnTo>
                        <a:pt x="4628" y="2700"/>
                      </a:lnTo>
                      <a:lnTo>
                        <a:pt x="2314" y="2700"/>
                      </a:lnTo>
                      <a:cubicBezTo>
                        <a:pt x="1083" y="2700"/>
                        <a:pt x="88" y="3541"/>
                        <a:pt x="14" y="4601"/>
                      </a:cubicBezTo>
                      <a:lnTo>
                        <a:pt x="0" y="4601"/>
                      </a:lnTo>
                      <a:lnTo>
                        <a:pt x="0" y="5400"/>
                      </a:lnTo>
                      <a:lnTo>
                        <a:pt x="0" y="6075"/>
                      </a:lnTo>
                      <a:cubicBezTo>
                        <a:pt x="0" y="6820"/>
                        <a:pt x="691" y="7425"/>
                        <a:pt x="1542" y="7425"/>
                      </a:cubicBezTo>
                      <a:lnTo>
                        <a:pt x="1542" y="18900"/>
                      </a:lnTo>
                      <a:cubicBezTo>
                        <a:pt x="1542" y="20391"/>
                        <a:pt x="2924" y="21599"/>
                        <a:pt x="4628" y="21599"/>
                      </a:cubicBezTo>
                      <a:lnTo>
                        <a:pt x="16971" y="21599"/>
                      </a:lnTo>
                      <a:cubicBezTo>
                        <a:pt x="18675" y="21599"/>
                        <a:pt x="20057" y="20391"/>
                        <a:pt x="20057" y="18900"/>
                      </a:cubicBezTo>
                      <a:lnTo>
                        <a:pt x="20057" y="7425"/>
                      </a:lnTo>
                      <a:cubicBezTo>
                        <a:pt x="20908" y="7425"/>
                        <a:pt x="21599" y="6820"/>
                        <a:pt x="21599" y="6075"/>
                      </a:cubicBezTo>
                      <a:lnTo>
                        <a:pt x="21599" y="5400"/>
                      </a:lnTo>
                      <a:lnTo>
                        <a:pt x="21599" y="4601"/>
                      </a:lnTo>
                      <a:cubicBezTo>
                        <a:pt x="21599" y="4601"/>
                        <a:pt x="21585" y="4601"/>
                        <a:pt x="21585" y="46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33" name="AutoShape 132">
                  <a:extLst>
                    <a:ext uri="{FF2B5EF4-FFF2-40B4-BE49-F238E27FC236}">
                      <a16:creationId xmlns:a16="http://schemas.microsoft.com/office/drawing/2014/main" id="{75FA4194-CFED-0F31-72F7-2B4983B4C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998" y="2884487"/>
                  <a:ext cx="57944" cy="2182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5399" y="1440"/>
                      </a:moveTo>
                      <a:lnTo>
                        <a:pt x="16199" y="1440"/>
                      </a:lnTo>
                      <a:lnTo>
                        <a:pt x="16199" y="20160"/>
                      </a:lnTo>
                      <a:lnTo>
                        <a:pt x="5399" y="20160"/>
                      </a:lnTo>
                      <a:cubicBezTo>
                        <a:pt x="5399" y="20160"/>
                        <a:pt x="5399" y="1440"/>
                        <a:pt x="5399" y="1440"/>
                      </a:cubicBezTo>
                      <a:close/>
                      <a:moveTo>
                        <a:pt x="5399" y="21600"/>
                      </a:moveTo>
                      <a:lnTo>
                        <a:pt x="16199" y="21600"/>
                      </a:lnTo>
                      <a:cubicBezTo>
                        <a:pt x="19187" y="21600"/>
                        <a:pt x="21600" y="20956"/>
                        <a:pt x="21600" y="20160"/>
                      </a:cubicBezTo>
                      <a:lnTo>
                        <a:pt x="21600" y="1440"/>
                      </a:lnTo>
                      <a:cubicBezTo>
                        <a:pt x="21600" y="644"/>
                        <a:pt x="19187" y="0"/>
                        <a:pt x="16199" y="0"/>
                      </a:cubicBezTo>
                      <a:lnTo>
                        <a:pt x="5399" y="0"/>
                      </a:lnTo>
                      <a:cubicBezTo>
                        <a:pt x="2412" y="0"/>
                        <a:pt x="0" y="644"/>
                        <a:pt x="0" y="1440"/>
                      </a:cubicBezTo>
                      <a:lnTo>
                        <a:pt x="0" y="20160"/>
                      </a:lnTo>
                      <a:cubicBezTo>
                        <a:pt x="0" y="20956"/>
                        <a:pt x="2412" y="21600"/>
                        <a:pt x="5399" y="216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34" name="AutoShape 133">
                  <a:extLst>
                    <a:ext uri="{FF2B5EF4-FFF2-40B4-BE49-F238E27FC236}">
                      <a16:creationId xmlns:a16="http://schemas.microsoft.com/office/drawing/2014/main" id="{E34EBB99-5C54-D4DC-CC28-C9FD3CEC49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5310" y="2884487"/>
                  <a:ext cx="57944" cy="2182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5399" y="1440"/>
                      </a:moveTo>
                      <a:lnTo>
                        <a:pt x="16199" y="1440"/>
                      </a:lnTo>
                      <a:lnTo>
                        <a:pt x="16199" y="20160"/>
                      </a:lnTo>
                      <a:lnTo>
                        <a:pt x="5399" y="20160"/>
                      </a:lnTo>
                      <a:cubicBezTo>
                        <a:pt x="5399" y="20160"/>
                        <a:pt x="5399" y="1440"/>
                        <a:pt x="5399" y="1440"/>
                      </a:cubicBezTo>
                      <a:close/>
                      <a:moveTo>
                        <a:pt x="5399" y="21600"/>
                      </a:moveTo>
                      <a:lnTo>
                        <a:pt x="16199" y="21600"/>
                      </a:lnTo>
                      <a:cubicBezTo>
                        <a:pt x="19187" y="21600"/>
                        <a:pt x="21600" y="20956"/>
                        <a:pt x="21600" y="20160"/>
                      </a:cubicBezTo>
                      <a:lnTo>
                        <a:pt x="21600" y="1440"/>
                      </a:lnTo>
                      <a:cubicBezTo>
                        <a:pt x="21600" y="644"/>
                        <a:pt x="19187" y="0"/>
                        <a:pt x="16199" y="0"/>
                      </a:cubicBezTo>
                      <a:lnTo>
                        <a:pt x="5399" y="0"/>
                      </a:lnTo>
                      <a:cubicBezTo>
                        <a:pt x="2412" y="0"/>
                        <a:pt x="0" y="644"/>
                        <a:pt x="0" y="1440"/>
                      </a:cubicBezTo>
                      <a:lnTo>
                        <a:pt x="0" y="20160"/>
                      </a:lnTo>
                      <a:cubicBezTo>
                        <a:pt x="0" y="20956"/>
                        <a:pt x="2412" y="21600"/>
                        <a:pt x="5399" y="216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  <p:sp>
              <p:nvSpPr>
                <p:cNvPr id="35" name="AutoShape 134">
                  <a:extLst>
                    <a:ext uri="{FF2B5EF4-FFF2-40B4-BE49-F238E27FC236}">
                      <a16:creationId xmlns:a16="http://schemas.microsoft.com/office/drawing/2014/main" id="{869BD359-01B8-BB84-961B-EEAE1E0650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1829" y="2884487"/>
                  <a:ext cx="57944" cy="2182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5399" y="1440"/>
                      </a:moveTo>
                      <a:lnTo>
                        <a:pt x="16199" y="1440"/>
                      </a:lnTo>
                      <a:lnTo>
                        <a:pt x="16199" y="20160"/>
                      </a:lnTo>
                      <a:lnTo>
                        <a:pt x="5399" y="20160"/>
                      </a:lnTo>
                      <a:cubicBezTo>
                        <a:pt x="5399" y="20160"/>
                        <a:pt x="5399" y="1440"/>
                        <a:pt x="5399" y="1440"/>
                      </a:cubicBezTo>
                      <a:close/>
                      <a:moveTo>
                        <a:pt x="5399" y="21600"/>
                      </a:moveTo>
                      <a:lnTo>
                        <a:pt x="16199" y="21600"/>
                      </a:lnTo>
                      <a:cubicBezTo>
                        <a:pt x="19187" y="21600"/>
                        <a:pt x="21600" y="20956"/>
                        <a:pt x="21600" y="20160"/>
                      </a:cubicBezTo>
                      <a:lnTo>
                        <a:pt x="21600" y="1440"/>
                      </a:lnTo>
                      <a:cubicBezTo>
                        <a:pt x="21600" y="644"/>
                        <a:pt x="19187" y="0"/>
                        <a:pt x="16199" y="0"/>
                      </a:cubicBezTo>
                      <a:lnTo>
                        <a:pt x="5399" y="0"/>
                      </a:lnTo>
                      <a:cubicBezTo>
                        <a:pt x="2412" y="0"/>
                        <a:pt x="0" y="644"/>
                        <a:pt x="0" y="1440"/>
                      </a:cubicBezTo>
                      <a:lnTo>
                        <a:pt x="0" y="20160"/>
                      </a:lnTo>
                      <a:cubicBezTo>
                        <a:pt x="0" y="20956"/>
                        <a:pt x="2412" y="21600"/>
                        <a:pt x="5399" y="2160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19050" tIns="19050" rIns="19050" bIns="19050" anchor="ctr"/>
                <a:lstStyle/>
                <a:p>
                  <a:pPr algn="ctr" defTabSz="22860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50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sym typeface="Gill Sans" charset="0"/>
                  </a:endParaRPr>
                </a:p>
              </p:txBody>
            </p:sp>
          </p:grpSp>
        </p:grpSp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id="{B9AB986C-3152-266D-5CD1-66EB6AFD4FB0}"/>
                </a:ext>
              </a:extLst>
            </p:cNvPr>
            <p:cNvGrpSpPr/>
            <p:nvPr/>
          </p:nvGrpSpPr>
          <p:grpSpPr>
            <a:xfrm>
              <a:off x="3858531" y="3360399"/>
              <a:ext cx="1738396" cy="1753780"/>
              <a:chOff x="3858531" y="3360399"/>
              <a:chExt cx="1738396" cy="1753780"/>
            </a:xfrm>
          </p:grpSpPr>
          <p:grpSp>
            <p:nvGrpSpPr>
              <p:cNvPr id="24" name="Group 54">
                <a:extLst>
                  <a:ext uri="{FF2B5EF4-FFF2-40B4-BE49-F238E27FC236}">
                    <a16:creationId xmlns:a16="http://schemas.microsoft.com/office/drawing/2014/main" id="{3143E9B3-EDEF-0A4F-1654-1C3C73922CEB}"/>
                  </a:ext>
                </a:extLst>
              </p:cNvPr>
              <p:cNvGrpSpPr/>
              <p:nvPr/>
            </p:nvGrpSpPr>
            <p:grpSpPr>
              <a:xfrm>
                <a:off x="3858531" y="3360399"/>
                <a:ext cx="1738396" cy="1753780"/>
                <a:chOff x="7642225" y="458787"/>
                <a:chExt cx="3408363" cy="3438525"/>
              </a:xfrm>
            </p:grpSpPr>
            <p:sp>
              <p:nvSpPr>
                <p:cNvPr id="26" name="Freeform 103">
                  <a:extLst>
                    <a:ext uri="{FF2B5EF4-FFF2-40B4-BE49-F238E27FC236}">
                      <a16:creationId xmlns:a16="http://schemas.microsoft.com/office/drawing/2014/main" id="{96006A48-26A9-32D8-AD41-CC3C04B7B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42225" y="458787"/>
                  <a:ext cx="3408363" cy="3438525"/>
                </a:xfrm>
                <a:custGeom>
                  <a:avLst/>
                  <a:gdLst>
                    <a:gd name="T0" fmla="*/ 908 w 908"/>
                    <a:gd name="T1" fmla="*/ 489 h 916"/>
                    <a:gd name="T2" fmla="*/ 908 w 908"/>
                    <a:gd name="T3" fmla="*/ 398 h 916"/>
                    <a:gd name="T4" fmla="*/ 804 w 908"/>
                    <a:gd name="T5" fmla="*/ 365 h 916"/>
                    <a:gd name="T6" fmla="*/ 796 w 908"/>
                    <a:gd name="T7" fmla="*/ 336 h 916"/>
                    <a:gd name="T8" fmla="*/ 870 w 908"/>
                    <a:gd name="T9" fmla="*/ 257 h 916"/>
                    <a:gd name="T10" fmla="*/ 825 w 908"/>
                    <a:gd name="T11" fmla="*/ 178 h 916"/>
                    <a:gd name="T12" fmla="*/ 717 w 908"/>
                    <a:gd name="T13" fmla="*/ 202 h 916"/>
                    <a:gd name="T14" fmla="*/ 695 w 908"/>
                    <a:gd name="T15" fmla="*/ 182 h 916"/>
                    <a:gd name="T16" fmla="*/ 719 w 908"/>
                    <a:gd name="T17" fmla="*/ 76 h 916"/>
                    <a:gd name="T18" fmla="*/ 641 w 908"/>
                    <a:gd name="T19" fmla="*/ 31 h 916"/>
                    <a:gd name="T20" fmla="*/ 559 w 908"/>
                    <a:gd name="T21" fmla="*/ 106 h 916"/>
                    <a:gd name="T22" fmla="*/ 529 w 908"/>
                    <a:gd name="T23" fmla="*/ 98 h 916"/>
                    <a:gd name="T24" fmla="*/ 498 w 908"/>
                    <a:gd name="T25" fmla="*/ 0 h 916"/>
                    <a:gd name="T26" fmla="*/ 407 w 908"/>
                    <a:gd name="T27" fmla="*/ 0 h 916"/>
                    <a:gd name="T28" fmla="*/ 375 w 908"/>
                    <a:gd name="T29" fmla="*/ 100 h 916"/>
                    <a:gd name="T30" fmla="*/ 344 w 908"/>
                    <a:gd name="T31" fmla="*/ 109 h 916"/>
                    <a:gd name="T32" fmla="*/ 268 w 908"/>
                    <a:gd name="T33" fmla="*/ 40 h 916"/>
                    <a:gd name="T34" fmla="*/ 190 w 908"/>
                    <a:gd name="T35" fmla="*/ 86 h 916"/>
                    <a:gd name="T36" fmla="*/ 212 w 908"/>
                    <a:gd name="T37" fmla="*/ 189 h 916"/>
                    <a:gd name="T38" fmla="*/ 190 w 908"/>
                    <a:gd name="T39" fmla="*/ 212 h 916"/>
                    <a:gd name="T40" fmla="*/ 89 w 908"/>
                    <a:gd name="T41" fmla="*/ 190 h 916"/>
                    <a:gd name="T42" fmla="*/ 44 w 908"/>
                    <a:gd name="T43" fmla="*/ 268 h 916"/>
                    <a:gd name="T44" fmla="*/ 115 w 908"/>
                    <a:gd name="T45" fmla="*/ 346 h 916"/>
                    <a:gd name="T46" fmla="*/ 105 w 908"/>
                    <a:gd name="T47" fmla="*/ 376 h 916"/>
                    <a:gd name="T48" fmla="*/ 0 w 908"/>
                    <a:gd name="T49" fmla="*/ 409 h 916"/>
                    <a:gd name="T50" fmla="*/ 0 w 908"/>
                    <a:gd name="T51" fmla="*/ 499 h 916"/>
                    <a:gd name="T52" fmla="*/ 108 w 908"/>
                    <a:gd name="T53" fmla="*/ 533 h 916"/>
                    <a:gd name="T54" fmla="*/ 117 w 908"/>
                    <a:gd name="T55" fmla="*/ 561 h 916"/>
                    <a:gd name="T56" fmla="*/ 44 w 908"/>
                    <a:gd name="T57" fmla="*/ 641 h 916"/>
                    <a:gd name="T58" fmla="*/ 90 w 908"/>
                    <a:gd name="T59" fmla="*/ 719 h 916"/>
                    <a:gd name="T60" fmla="*/ 198 w 908"/>
                    <a:gd name="T61" fmla="*/ 695 h 916"/>
                    <a:gd name="T62" fmla="*/ 220 w 908"/>
                    <a:gd name="T63" fmla="*/ 716 h 916"/>
                    <a:gd name="T64" fmla="*/ 196 w 908"/>
                    <a:gd name="T65" fmla="*/ 822 h 916"/>
                    <a:gd name="T66" fmla="*/ 274 w 908"/>
                    <a:gd name="T67" fmla="*/ 867 h 916"/>
                    <a:gd name="T68" fmla="*/ 356 w 908"/>
                    <a:gd name="T69" fmla="*/ 792 h 916"/>
                    <a:gd name="T70" fmla="*/ 384 w 908"/>
                    <a:gd name="T71" fmla="*/ 803 h 916"/>
                    <a:gd name="T72" fmla="*/ 417 w 908"/>
                    <a:gd name="T73" fmla="*/ 916 h 916"/>
                    <a:gd name="T74" fmla="*/ 508 w 908"/>
                    <a:gd name="T75" fmla="*/ 916 h 916"/>
                    <a:gd name="T76" fmla="*/ 543 w 908"/>
                    <a:gd name="T77" fmla="*/ 801 h 916"/>
                    <a:gd name="T78" fmla="*/ 569 w 908"/>
                    <a:gd name="T79" fmla="*/ 791 h 916"/>
                    <a:gd name="T80" fmla="*/ 652 w 908"/>
                    <a:gd name="T81" fmla="*/ 867 h 916"/>
                    <a:gd name="T82" fmla="*/ 731 w 908"/>
                    <a:gd name="T83" fmla="*/ 821 h 916"/>
                    <a:gd name="T84" fmla="*/ 705 w 908"/>
                    <a:gd name="T85" fmla="*/ 708 h 916"/>
                    <a:gd name="T86" fmla="*/ 724 w 908"/>
                    <a:gd name="T87" fmla="*/ 688 h 916"/>
                    <a:gd name="T88" fmla="*/ 835 w 908"/>
                    <a:gd name="T89" fmla="*/ 713 h 916"/>
                    <a:gd name="T90" fmla="*/ 880 w 908"/>
                    <a:gd name="T91" fmla="*/ 635 h 916"/>
                    <a:gd name="T92" fmla="*/ 801 w 908"/>
                    <a:gd name="T93" fmla="*/ 549 h 916"/>
                    <a:gd name="T94" fmla="*/ 806 w 908"/>
                    <a:gd name="T95" fmla="*/ 521 h 916"/>
                    <a:gd name="T96" fmla="*/ 908 w 908"/>
                    <a:gd name="T97" fmla="*/ 489 h 9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908" h="916">
                      <a:moveTo>
                        <a:pt x="908" y="489"/>
                      </a:moveTo>
                      <a:cubicBezTo>
                        <a:pt x="908" y="398"/>
                        <a:pt x="908" y="398"/>
                        <a:pt x="908" y="398"/>
                      </a:cubicBezTo>
                      <a:cubicBezTo>
                        <a:pt x="804" y="365"/>
                        <a:pt x="804" y="365"/>
                        <a:pt x="804" y="365"/>
                      </a:cubicBezTo>
                      <a:cubicBezTo>
                        <a:pt x="802" y="355"/>
                        <a:pt x="800" y="346"/>
                        <a:pt x="796" y="336"/>
                      </a:cubicBezTo>
                      <a:cubicBezTo>
                        <a:pt x="870" y="257"/>
                        <a:pt x="870" y="257"/>
                        <a:pt x="870" y="257"/>
                      </a:cubicBezTo>
                      <a:cubicBezTo>
                        <a:pt x="825" y="178"/>
                        <a:pt x="825" y="178"/>
                        <a:pt x="825" y="178"/>
                      </a:cubicBezTo>
                      <a:cubicBezTo>
                        <a:pt x="717" y="202"/>
                        <a:pt x="717" y="202"/>
                        <a:pt x="717" y="202"/>
                      </a:cubicBezTo>
                      <a:cubicBezTo>
                        <a:pt x="710" y="195"/>
                        <a:pt x="703" y="188"/>
                        <a:pt x="695" y="182"/>
                      </a:cubicBezTo>
                      <a:cubicBezTo>
                        <a:pt x="719" y="76"/>
                        <a:pt x="719" y="76"/>
                        <a:pt x="719" y="76"/>
                      </a:cubicBezTo>
                      <a:cubicBezTo>
                        <a:pt x="641" y="31"/>
                        <a:pt x="641" y="31"/>
                        <a:pt x="641" y="31"/>
                      </a:cubicBezTo>
                      <a:cubicBezTo>
                        <a:pt x="559" y="106"/>
                        <a:pt x="559" y="106"/>
                        <a:pt x="559" y="106"/>
                      </a:cubicBezTo>
                      <a:cubicBezTo>
                        <a:pt x="549" y="103"/>
                        <a:pt x="539" y="100"/>
                        <a:pt x="529" y="98"/>
                      </a:cubicBezTo>
                      <a:cubicBezTo>
                        <a:pt x="498" y="0"/>
                        <a:pt x="498" y="0"/>
                        <a:pt x="498" y="0"/>
                      </a:cubicBezTo>
                      <a:cubicBezTo>
                        <a:pt x="407" y="0"/>
                        <a:pt x="407" y="0"/>
                        <a:pt x="407" y="0"/>
                      </a:cubicBezTo>
                      <a:cubicBezTo>
                        <a:pt x="375" y="100"/>
                        <a:pt x="375" y="100"/>
                        <a:pt x="375" y="100"/>
                      </a:cubicBezTo>
                      <a:cubicBezTo>
                        <a:pt x="365" y="103"/>
                        <a:pt x="354" y="106"/>
                        <a:pt x="344" y="109"/>
                      </a:cubicBezTo>
                      <a:cubicBezTo>
                        <a:pt x="268" y="40"/>
                        <a:pt x="268" y="40"/>
                        <a:pt x="268" y="40"/>
                      </a:cubicBezTo>
                      <a:cubicBezTo>
                        <a:pt x="190" y="86"/>
                        <a:pt x="190" y="86"/>
                        <a:pt x="190" y="86"/>
                      </a:cubicBezTo>
                      <a:cubicBezTo>
                        <a:pt x="212" y="189"/>
                        <a:pt x="212" y="189"/>
                        <a:pt x="212" y="189"/>
                      </a:cubicBezTo>
                      <a:cubicBezTo>
                        <a:pt x="204" y="196"/>
                        <a:pt x="197" y="204"/>
                        <a:pt x="190" y="212"/>
                      </a:cubicBezTo>
                      <a:cubicBezTo>
                        <a:pt x="89" y="190"/>
                        <a:pt x="89" y="190"/>
                        <a:pt x="89" y="190"/>
                      </a:cubicBezTo>
                      <a:cubicBezTo>
                        <a:pt x="44" y="268"/>
                        <a:pt x="44" y="268"/>
                        <a:pt x="44" y="268"/>
                      </a:cubicBezTo>
                      <a:cubicBezTo>
                        <a:pt x="115" y="346"/>
                        <a:pt x="115" y="346"/>
                        <a:pt x="115" y="346"/>
                      </a:cubicBezTo>
                      <a:cubicBezTo>
                        <a:pt x="112" y="356"/>
                        <a:pt x="107" y="366"/>
                        <a:pt x="105" y="376"/>
                      </a:cubicBezTo>
                      <a:cubicBezTo>
                        <a:pt x="0" y="409"/>
                        <a:pt x="0" y="409"/>
                        <a:pt x="0" y="409"/>
                      </a:cubicBezTo>
                      <a:cubicBezTo>
                        <a:pt x="0" y="499"/>
                        <a:pt x="0" y="499"/>
                        <a:pt x="0" y="499"/>
                      </a:cubicBezTo>
                      <a:cubicBezTo>
                        <a:pt x="108" y="533"/>
                        <a:pt x="108" y="533"/>
                        <a:pt x="108" y="533"/>
                      </a:cubicBezTo>
                      <a:cubicBezTo>
                        <a:pt x="110" y="542"/>
                        <a:pt x="114" y="552"/>
                        <a:pt x="117" y="561"/>
                      </a:cubicBezTo>
                      <a:cubicBezTo>
                        <a:pt x="44" y="641"/>
                        <a:pt x="44" y="641"/>
                        <a:pt x="44" y="641"/>
                      </a:cubicBezTo>
                      <a:cubicBezTo>
                        <a:pt x="90" y="719"/>
                        <a:pt x="90" y="719"/>
                        <a:pt x="90" y="719"/>
                      </a:cubicBezTo>
                      <a:cubicBezTo>
                        <a:pt x="198" y="695"/>
                        <a:pt x="198" y="695"/>
                        <a:pt x="198" y="695"/>
                      </a:cubicBezTo>
                      <a:cubicBezTo>
                        <a:pt x="205" y="702"/>
                        <a:pt x="212" y="709"/>
                        <a:pt x="220" y="716"/>
                      </a:cubicBezTo>
                      <a:cubicBezTo>
                        <a:pt x="196" y="822"/>
                        <a:pt x="196" y="822"/>
                        <a:pt x="196" y="822"/>
                      </a:cubicBezTo>
                      <a:cubicBezTo>
                        <a:pt x="274" y="867"/>
                        <a:pt x="274" y="867"/>
                        <a:pt x="274" y="867"/>
                      </a:cubicBezTo>
                      <a:cubicBezTo>
                        <a:pt x="356" y="792"/>
                        <a:pt x="356" y="792"/>
                        <a:pt x="356" y="792"/>
                      </a:cubicBezTo>
                      <a:cubicBezTo>
                        <a:pt x="365" y="795"/>
                        <a:pt x="375" y="801"/>
                        <a:pt x="384" y="803"/>
                      </a:cubicBezTo>
                      <a:cubicBezTo>
                        <a:pt x="417" y="916"/>
                        <a:pt x="417" y="916"/>
                        <a:pt x="417" y="916"/>
                      </a:cubicBezTo>
                      <a:cubicBezTo>
                        <a:pt x="508" y="916"/>
                        <a:pt x="508" y="916"/>
                        <a:pt x="508" y="916"/>
                      </a:cubicBezTo>
                      <a:cubicBezTo>
                        <a:pt x="543" y="801"/>
                        <a:pt x="543" y="801"/>
                        <a:pt x="543" y="801"/>
                      </a:cubicBezTo>
                      <a:cubicBezTo>
                        <a:pt x="552" y="799"/>
                        <a:pt x="560" y="794"/>
                        <a:pt x="569" y="791"/>
                      </a:cubicBezTo>
                      <a:cubicBezTo>
                        <a:pt x="652" y="867"/>
                        <a:pt x="652" y="867"/>
                        <a:pt x="652" y="867"/>
                      </a:cubicBezTo>
                      <a:cubicBezTo>
                        <a:pt x="731" y="821"/>
                        <a:pt x="731" y="821"/>
                        <a:pt x="731" y="821"/>
                      </a:cubicBezTo>
                      <a:cubicBezTo>
                        <a:pt x="705" y="708"/>
                        <a:pt x="705" y="708"/>
                        <a:pt x="705" y="708"/>
                      </a:cubicBezTo>
                      <a:cubicBezTo>
                        <a:pt x="712" y="701"/>
                        <a:pt x="718" y="694"/>
                        <a:pt x="724" y="688"/>
                      </a:cubicBezTo>
                      <a:cubicBezTo>
                        <a:pt x="835" y="713"/>
                        <a:pt x="835" y="713"/>
                        <a:pt x="835" y="713"/>
                      </a:cubicBezTo>
                      <a:cubicBezTo>
                        <a:pt x="880" y="635"/>
                        <a:pt x="880" y="635"/>
                        <a:pt x="880" y="635"/>
                      </a:cubicBezTo>
                      <a:cubicBezTo>
                        <a:pt x="801" y="549"/>
                        <a:pt x="801" y="549"/>
                        <a:pt x="801" y="549"/>
                      </a:cubicBezTo>
                      <a:cubicBezTo>
                        <a:pt x="804" y="540"/>
                        <a:pt x="805" y="531"/>
                        <a:pt x="806" y="521"/>
                      </a:cubicBezTo>
                      <a:cubicBezTo>
                        <a:pt x="908" y="489"/>
                        <a:pt x="908" y="489"/>
                        <a:pt x="908" y="489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Oval 104">
                  <a:extLst>
                    <a:ext uri="{FF2B5EF4-FFF2-40B4-BE49-F238E27FC236}">
                      <a16:creationId xmlns:a16="http://schemas.microsoft.com/office/drawing/2014/main" id="{2DC5F33A-715B-787B-2D45-5DA8C76B9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21675" y="1104900"/>
                  <a:ext cx="2079625" cy="207962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Oval 105">
                  <a:extLst>
                    <a:ext uri="{FF2B5EF4-FFF2-40B4-BE49-F238E27FC236}">
                      <a16:creationId xmlns:a16="http://schemas.microsoft.com/office/drawing/2014/main" id="{A64E8C5E-778F-393A-D128-C9F25F8F0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370888" y="1157287"/>
                  <a:ext cx="1978025" cy="197485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Oval 128">
                  <a:extLst>
                    <a:ext uri="{FF2B5EF4-FFF2-40B4-BE49-F238E27FC236}">
                      <a16:creationId xmlns:a16="http://schemas.microsoft.com/office/drawing/2014/main" id="{881FA2C6-9570-FD61-16A2-C90CD9F2A8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524875" y="1306512"/>
                  <a:ext cx="1670050" cy="1674813"/>
                </a:xfrm>
                <a:prstGeom prst="ellipse">
                  <a:avLst/>
                </a:prstGeom>
                <a:solidFill>
                  <a:srgbClr val="FAF2E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5" name="AutoShape 139">
                <a:extLst>
                  <a:ext uri="{FF2B5EF4-FFF2-40B4-BE49-F238E27FC236}">
                    <a16:creationId xmlns:a16="http://schemas.microsoft.com/office/drawing/2014/main" id="{0B17D7F4-6942-FE32-0AAA-7F19FE73E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113" y="4009862"/>
                <a:ext cx="409412" cy="396814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Gill Sans" charset="0"/>
                </a:endParaRPr>
              </a:p>
            </p:txBody>
          </p:sp>
        </p:grpSp>
      </p:grpSp>
      <p:sp>
        <p:nvSpPr>
          <p:cNvPr id="115" name="Rectangle 17">
            <a:extLst>
              <a:ext uri="{FF2B5EF4-FFF2-40B4-BE49-F238E27FC236}">
                <a16:creationId xmlns:a16="http://schemas.microsoft.com/office/drawing/2014/main" id="{E5A4C5B2-A5B2-C181-6A38-5E12E921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974" y="366039"/>
            <a:ext cx="3915520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100" b="1" dirty="0">
                <a:solidFill>
                  <a:srgbClr val="FF9300"/>
                </a:solidFill>
                <a:latin typeface="Lato Light" panose="020F0302020204030203" pitchFamily="34" charset="0"/>
              </a:rPr>
              <a:t>47.685.889,-Kč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tolik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bylo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vygenerováno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v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přímých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tržbách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za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ubytování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díky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realizované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podpoře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Ministerstva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pro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místní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rozvoj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ČR,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Olomouckého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a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Moravskoslezského</a:t>
            </a:r>
            <a:endParaRPr lang="en-US" altLang="en-US" sz="1800" dirty="0">
              <a:solidFill>
                <a:srgbClr val="FF9300"/>
              </a:solidFill>
              <a:latin typeface="Lato Light" panose="020F030202020403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kraje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v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celkové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800" dirty="0" err="1">
                <a:solidFill>
                  <a:srgbClr val="FF9300"/>
                </a:solidFill>
                <a:latin typeface="Lato Light" panose="020F0302020204030203" pitchFamily="34" charset="0"/>
              </a:rPr>
              <a:t>výši</a:t>
            </a:r>
            <a:r>
              <a:rPr lang="en-US" altLang="en-US" sz="1800" dirty="0">
                <a:solidFill>
                  <a:srgbClr val="FF9300"/>
                </a:solidFill>
                <a:latin typeface="Lato Light" panose="020F0302020204030203" pitchFamily="34" charset="0"/>
              </a:rPr>
              <a:t> </a:t>
            </a:r>
            <a:r>
              <a:rPr lang="en-US" altLang="en-US" sz="1800" b="1" dirty="0">
                <a:solidFill>
                  <a:srgbClr val="FF9300"/>
                </a:solidFill>
                <a:latin typeface="Lato Light" panose="020F0302020204030203" pitchFamily="34" charset="0"/>
              </a:rPr>
              <a:t>20 mil </a:t>
            </a:r>
            <a:r>
              <a:rPr lang="en-US" altLang="en-US" sz="1800" b="1" dirty="0" err="1">
                <a:solidFill>
                  <a:srgbClr val="FF9300"/>
                </a:solidFill>
                <a:latin typeface="Lato Light" panose="020F0302020204030203" pitchFamily="34" charset="0"/>
              </a:rPr>
              <a:t>Kč</a:t>
            </a:r>
            <a:r>
              <a:rPr lang="en-US" altLang="en-US" sz="1800" b="1" dirty="0">
                <a:solidFill>
                  <a:srgbClr val="FF9300"/>
                </a:solidFill>
                <a:latin typeface="Lato Light" panose="020F0302020204030203" pitchFamily="34" charset="0"/>
              </a:rPr>
              <a:t>.</a:t>
            </a:r>
          </a:p>
        </p:txBody>
      </p:sp>
      <p:sp>
        <p:nvSpPr>
          <p:cNvPr id="116" name="Rectangle 17">
            <a:extLst>
              <a:ext uri="{FF2B5EF4-FFF2-40B4-BE49-F238E27FC236}">
                <a16:creationId xmlns:a16="http://schemas.microsoft.com/office/drawing/2014/main" id="{17C986AB-1E20-535B-160D-2709A47D4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4993" y="3310513"/>
            <a:ext cx="281807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100" b="1" dirty="0">
                <a:solidFill>
                  <a:srgbClr val="FF9300"/>
                </a:solidFill>
                <a:latin typeface="Lato Light" panose="020F0302020204030203" pitchFamily="34" charset="0"/>
              </a:rPr>
              <a:t>25.747.059,-Kč</a:t>
            </a:r>
          </a:p>
        </p:txBody>
      </p:sp>
      <p:sp>
        <p:nvSpPr>
          <p:cNvPr id="117" name="Rectangle 17">
            <a:extLst>
              <a:ext uri="{FF2B5EF4-FFF2-40B4-BE49-F238E27FC236}">
                <a16:creationId xmlns:a16="http://schemas.microsoft.com/office/drawing/2014/main" id="{115B79BD-3F7D-C2F5-B59F-5B4600743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915" y="3282427"/>
            <a:ext cx="2818079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100" b="1" dirty="0">
                <a:solidFill>
                  <a:srgbClr val="FF9300"/>
                </a:solidFill>
                <a:latin typeface="Lato Light" panose="020F0302020204030203" pitchFamily="34" charset="0"/>
              </a:rPr>
              <a:t>21.938.830,-Kč</a:t>
            </a:r>
          </a:p>
        </p:txBody>
      </p:sp>
      <p:pic>
        <p:nvPicPr>
          <p:cNvPr id="118" name="Obrázek 117">
            <a:extLst>
              <a:ext uri="{FF2B5EF4-FFF2-40B4-BE49-F238E27FC236}">
                <a16:creationId xmlns:a16="http://schemas.microsoft.com/office/drawing/2014/main" id="{5B57EE48-D7B4-421B-FC2C-F0EC693AD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449" y="3707008"/>
            <a:ext cx="1715304" cy="548549"/>
          </a:xfrm>
          <a:prstGeom prst="rect">
            <a:avLst/>
          </a:prstGeom>
        </p:spPr>
      </p:pic>
      <p:pic>
        <p:nvPicPr>
          <p:cNvPr id="119" name="Obrázek 118">
            <a:extLst>
              <a:ext uri="{FF2B5EF4-FFF2-40B4-BE49-F238E27FC236}">
                <a16:creationId xmlns:a16="http://schemas.microsoft.com/office/drawing/2014/main" id="{BE27CC4A-B035-24FD-4B0E-79E34ED43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528" y="3803866"/>
            <a:ext cx="1818926" cy="5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AEB2642-BC4C-91B0-56CF-BA6AA14C3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49" y="148856"/>
            <a:ext cx="6313950" cy="4089118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809FF2E3-87C6-699B-EB89-DDC894B0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845" y="3891317"/>
            <a:ext cx="8082015" cy="1103327"/>
          </a:xfrm>
        </p:spPr>
        <p:txBody>
          <a:bodyPr/>
          <a:lstStyle/>
          <a:p>
            <a:pPr algn="l"/>
            <a:br>
              <a:rPr lang="cs-CZ" sz="2400" dirty="0">
                <a:solidFill>
                  <a:srgbClr val="FF9300"/>
                </a:solidFill>
              </a:rPr>
            </a:br>
            <a:r>
              <a:rPr lang="cs-CZ" sz="2400" dirty="0">
                <a:solidFill>
                  <a:srgbClr val="FF9300"/>
                </a:solidFill>
              </a:rPr>
              <a:t>vouchery využilo 16.090 platících osob za ubytování. </a:t>
            </a:r>
          </a:p>
        </p:txBody>
      </p:sp>
    </p:spTree>
    <p:extLst>
      <p:ext uri="{BB962C8B-B14F-4D97-AF65-F5344CB8AC3E}">
        <p14:creationId xmlns:p14="http://schemas.microsoft.com/office/powerpoint/2010/main" val="3365389800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Backgrounds by Slidesgo">
  <a:themeElements>
    <a:clrScheme name="Simple Light">
      <a:dk1>
        <a:srgbClr val="354406"/>
      </a:dk1>
      <a:lt1>
        <a:srgbClr val="FFFFFF"/>
      </a:lt1>
      <a:dk2>
        <a:srgbClr val="3D804A"/>
      </a:dk2>
      <a:lt2>
        <a:srgbClr val="4FA96A"/>
      </a:lt2>
      <a:accent1>
        <a:srgbClr val="354406"/>
      </a:accent1>
      <a:accent2>
        <a:srgbClr val="FFFD98"/>
      </a:accent2>
      <a:accent3>
        <a:srgbClr val="70CAE2"/>
      </a:accent3>
      <a:accent4>
        <a:srgbClr val="A6E3F5"/>
      </a:accent4>
      <a:accent5>
        <a:srgbClr val="FFFFD7"/>
      </a:accent5>
      <a:accent6>
        <a:srgbClr val="74D7A9"/>
      </a:accent6>
      <a:hlink>
        <a:srgbClr val="3544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26356</TotalTime>
  <Words>713</Words>
  <Application>Microsoft Office PowerPoint</Application>
  <PresentationFormat>Předvádění na obrazovce (16:9)</PresentationFormat>
  <Paragraphs>84</Paragraphs>
  <Slides>21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Aptos</vt:lpstr>
      <vt:lpstr>Century Gothic</vt:lpstr>
      <vt:lpstr>Gill Sans</vt:lpstr>
      <vt:lpstr>Lato Light</vt:lpstr>
      <vt:lpstr>Darker Grotesque Medium</vt:lpstr>
      <vt:lpstr>Arial</vt:lpstr>
      <vt:lpstr>Bebas Neue</vt:lpstr>
      <vt:lpstr>Mountain Backgrounds by Slidesgo</vt:lpstr>
      <vt:lpstr>VAŠE NÁVŠTĚVA MÁ SMYSL</vt:lpstr>
      <vt:lpstr>ZÁKLADNÍ DATA – PŘEDSTAVENÍ  PROJEKTU</vt:lpstr>
      <vt:lpstr>ZÁKLADNÍ DATA – PRŮBĚH  REALIZACE</vt:lpstr>
      <vt:lpstr>ZÁKLADNÍ DATA – pOMĚR ZAPOJENÝCH UBYTOVATELŮ</vt:lpstr>
      <vt:lpstr>ZÁKLADNÍ DATA – zajímavá čísla</vt:lpstr>
      <vt:lpstr>ZÁKLADNÍ DATA – zajímavá čísla</vt:lpstr>
      <vt:lpstr>Prezentace aplikace PowerPoint</vt:lpstr>
      <vt:lpstr>Prezentace aplikace PowerPoint</vt:lpstr>
      <vt:lpstr> vouchery využilo 16.090 platících osob za ubytování. </vt:lpstr>
      <vt:lpstr>Prezentace aplikace PowerPoint</vt:lpstr>
      <vt:lpstr>Prezentace aplikace PowerPoint</vt:lpstr>
      <vt:lpstr>Prezentace aplikace PowerPoint</vt:lpstr>
      <vt:lpstr>STATISTICKÁ  DATA – ubytovací subjekty dle typu </vt:lpstr>
      <vt:lpstr>Prezentace aplikace PowerPoint</vt:lpstr>
      <vt:lpstr>DOTAZNÍKOVÁ  DATA - HOSTÉ</vt:lpstr>
      <vt:lpstr>Pro 58% turistů byly vouchery významnou motivací,  ale jeseníky by zvažovali navštívit i bez nich. pro 24% byly vouchery hlavní motivací. </vt:lpstr>
      <vt:lpstr>58% držitelů voucherů bylo v jeseníkách velmi spokojeni. 93% držitelů voucherů je pak obecně spokojeno. </vt:lpstr>
      <vt:lpstr>77% JE S PODPOROU VELMI SPOKOJENA  A JE PŘESVĚDČENA ŽE MÁ PODPORA VELKÝ VÝZNAM.</vt:lpstr>
      <vt:lpstr>59% Z UBYTOVATELŮ HODNOTÍ ADMINISTRACI  - REGISTRACE A  ZASMLUVNĚNÍ, JAKO VELMI JEDNODUCHOU A RCHLOU.</vt:lpstr>
      <vt:lpstr>II. VLNA </vt:lpstr>
      <vt:lpstr>DĚKUJEME ZA PODPORU JESENÍKY VÁM JI VRÁTÍ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MOUNTAIN BACKGROUNDS</dc:title>
  <cp:lastModifiedBy>Radek Stojan</cp:lastModifiedBy>
  <cp:revision>49</cp:revision>
  <cp:lastPrinted>2025-06-30T04:52:14Z</cp:lastPrinted>
  <dcterms:modified xsi:type="dcterms:W3CDTF">2025-06-30T08:04:33Z</dcterms:modified>
</cp:coreProperties>
</file>