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31"/>
  </p:normalViewPr>
  <p:slideViewPr>
    <p:cSldViewPr snapToGrid="0" snapToObjects="1">
      <p:cViewPr varScale="1">
        <p:scale>
          <a:sx n="54" d="100"/>
          <a:sy n="54" d="100"/>
        </p:scale>
        <p:origin x="208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349C1-D3B4-5B49-BFDA-E38DBA650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6EA33B-3492-2244-BC15-1022E067E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AAD944-D396-2146-B660-490DD790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4E573C-9144-C84A-B397-C15DFE18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53AB1D-C155-384B-9313-91E234D1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91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7A56B-8D97-4647-88D3-9963426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DB06E6-0D48-C44B-A400-AFDF2A008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39A563-EBA4-4646-A6F5-5A871A65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81A1F9-3DC9-B54C-9296-B4B986C7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6578D8-B0CA-4247-990A-07A47526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1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64CEA3-4301-A445-BE88-AFD0664CF7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43B09C-E0CB-8542-B186-572C6B0CA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FBEA1-1236-B043-9EA0-E3712874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178006-E91F-954D-BF5E-9A35970E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7A8BC0-D459-EA4A-908D-C6C12B24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01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AB813-5CD2-D04C-9038-818F48F68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017C46-1D53-B041-B9A1-7A9D17240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4E8069-1966-E242-89F4-5325ACD3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BA685-7EF2-DF48-9984-1496DA664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A1AA4F-BFA5-7D47-AAA3-FF27DE85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59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F156F-6F32-DD4D-B54D-F94852E2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D3D5931-9712-B143-818A-A1DB5616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053119-437C-F74A-B555-F4283480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44D1F2-13E5-854A-AFC2-F0A22D5E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91A775-0A91-3E4A-82B0-4FC47D7A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5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4AB3A-7D8D-D143-A276-24DEBD7E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0997BA-921C-5A43-8DEB-725AA86F7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3E56FA3-A48C-A04F-BB34-063388A23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E20C35-ABAE-794B-92BB-46C0AE5A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7AE192-B6E4-5040-ADA9-4B5B4527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4296A2-7FB8-D04B-9814-C3FE989C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91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85D0E-5389-A141-A27A-9C811E64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C99F001-A012-1F40-9398-CB004E41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9AE55ED-BE06-B843-B430-DEF6FB22E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32BEB4F-8008-4D4B-A3DC-123C36442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9EA41B-858A-3B4F-8906-87BA63C04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958139-5B85-7741-B41E-E08086194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DDE24C-44E0-5943-9CCD-475A8808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DE13DA-9134-E744-9D75-7030C4C9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12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64CEE-2188-7644-8F00-AF1AF2D8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47D7D7-F30C-9F4C-A975-CF2AAA5E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41563A-78B1-C542-8274-CD30B1BF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D7D669-D665-6A48-9862-36631469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85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47A3FD-9A0E-854A-8D70-FEEE9C6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59BA697-B03A-9649-8CE0-B6C62E7D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827CC6-EC45-7348-AA26-974913E9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52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C4B8A-B72B-F741-9506-635BC8FD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E510CD-1934-B44D-9C79-53C6EE1D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5501A27-B959-194C-99A4-31A4E4F04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9540EA-1481-D843-9E04-373C00C9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DFEA4D-F1FC-704B-AF8F-93B2903C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76CFD9-4057-C740-9AA4-0E4EDB1A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88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7EBC3-F2BE-234F-B6D4-271FB948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D287C5-7558-D342-A5C4-A9FD4100C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3DFC0D-974C-4B45-92C1-BDDBEABA3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181289-9E20-9541-B613-DDDBEA1A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BBF6F4-5A55-894B-8C07-FA7D0434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8057CC-CC15-7D4E-9507-3C82AFC9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61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D7D4E8-B033-DA43-97F3-9021F945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6F3D95-8741-5F4F-B7E1-5653B8956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0C5637-2A78-5F4B-B86D-3608747A2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7A24F-37B1-4643-8A52-A153C1ADD93E}" type="datetimeFigureOut">
              <a:rPr lang="cs-CZ" smtClean="0"/>
              <a:t>18.10.18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0B34ED-DAFF-D142-9CC6-EAD6E26AD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FBFD5D-9406-1B47-A0A6-6A7423AA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69AAD-890E-6C4B-82C0-37648DBBC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45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9905E94-6464-F743-9AFF-401CBB78B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33" y="570707"/>
            <a:ext cx="3714135" cy="535526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80C172-5C01-3F47-A176-C41937FC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45" y="604840"/>
            <a:ext cx="3828432" cy="53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B0F2B4B-24AF-4C41-B339-FC0445C38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67" t="2771" r="5780"/>
          <a:stretch/>
        </p:blipFill>
        <p:spPr>
          <a:xfrm>
            <a:off x="6585284" y="1765960"/>
            <a:ext cx="5606716" cy="423077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6D0F43-A1B1-FA4C-BA29-C50D1A83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2892"/>
            <a:ext cx="6256421" cy="417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31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C0FFE41-F84F-ED46-BE0E-44637BF86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83784"/>
            <a:ext cx="5839778" cy="389562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7789E7-84FE-1148-9E43-FAACF84E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358" y="1703825"/>
            <a:ext cx="5959642" cy="39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16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67BC572-ABFA-EA4F-B084-37861945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085" y="0"/>
            <a:ext cx="918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5E6B654-1BD2-8946-9980-E6546132B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935" y="0"/>
            <a:ext cx="9094944" cy="6858000"/>
          </a:xfrm>
        </p:spPr>
      </p:pic>
    </p:spTree>
    <p:extLst>
      <p:ext uri="{BB962C8B-B14F-4D97-AF65-F5344CB8AC3E}">
        <p14:creationId xmlns:p14="http://schemas.microsoft.com/office/powerpoint/2010/main" val="215066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159FE0E-D620-7748-B51B-775B2C6B5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948" y="0"/>
            <a:ext cx="9421189" cy="6858000"/>
          </a:xfrm>
        </p:spPr>
      </p:pic>
    </p:spTree>
    <p:extLst>
      <p:ext uri="{BB962C8B-B14F-4D97-AF65-F5344CB8AC3E}">
        <p14:creationId xmlns:p14="http://schemas.microsoft.com/office/powerpoint/2010/main" val="380017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8CB5B81-2775-B443-94CF-B3CA49DA9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124" y="41795"/>
            <a:ext cx="4512040" cy="665817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B2CDF2-3592-564C-8016-10B13C96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10" y="0"/>
            <a:ext cx="46482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3EF0978-B48E-214D-B639-E9B734DE7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220" y="254833"/>
            <a:ext cx="8172898" cy="6265889"/>
          </a:xfrm>
        </p:spPr>
      </p:pic>
    </p:spTree>
    <p:extLst>
      <p:ext uri="{BB962C8B-B14F-4D97-AF65-F5344CB8AC3E}">
        <p14:creationId xmlns:p14="http://schemas.microsoft.com/office/powerpoint/2010/main" val="237048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165671E-66F3-D64F-89E7-A4D978E74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6198"/>
            <a:ext cx="5487649" cy="66739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2AA57C-1AA2-F44B-947B-077250CE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77" y="76198"/>
            <a:ext cx="4617377" cy="66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D3D8F1F-15A6-9A48-BFF9-80F048239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979" y="704538"/>
            <a:ext cx="7574312" cy="5052701"/>
          </a:xfrm>
        </p:spPr>
      </p:pic>
    </p:spTree>
    <p:extLst>
      <p:ext uri="{BB962C8B-B14F-4D97-AF65-F5344CB8AC3E}">
        <p14:creationId xmlns:p14="http://schemas.microsoft.com/office/powerpoint/2010/main" val="253044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1297CAC-6339-844E-B2EC-0112F623E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4972"/>
            <a:ext cx="7633593" cy="509224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665F68-EF30-A942-8DBA-B993A1778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481" y="2923082"/>
            <a:ext cx="4293519" cy="28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66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Širokoúhlá obrazovka</PresentationFormat>
  <Paragraphs>0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novotna</dc:creator>
  <cp:lastModifiedBy>eva novotna</cp:lastModifiedBy>
  <cp:revision>2</cp:revision>
  <dcterms:created xsi:type="dcterms:W3CDTF">2018-10-18T07:10:54Z</dcterms:created>
  <dcterms:modified xsi:type="dcterms:W3CDTF">2018-10-18T07:23:55Z</dcterms:modified>
</cp:coreProperties>
</file>