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6858000" cx="9144000"/>
  <p:notesSz cx="6797675" cy="992662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  <p:ext uri="GoogleSlidesCustomDataVersion2">
      <go:slidesCustomData xmlns:go="http://customooxmlschemas.google.com/" r:id="rId13" roundtripDataSignature="AMtx7mhgNFi2qaatxx2WMlHkJFMW0NxTn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3127" orient="horz"/>
        <p:guide pos="2141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customschemas.google.com/relationships/presentationmetadata" Target="meta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cs-CZ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p1:notes"/>
          <p:cNvSpPr txBox="1"/>
          <p:nvPr>
            <p:ph idx="1" type="body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4" name="Google Shape;94;p1:notes"/>
          <p:cNvSpPr txBox="1"/>
          <p:nvPr>
            <p:ph idx="12" type="sldNum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:notes"/>
          <p:cNvSpPr txBox="1"/>
          <p:nvPr>
            <p:ph idx="1" type="body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3" name="Google Shape;103;p2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:notes"/>
          <p:cNvSpPr txBox="1"/>
          <p:nvPr>
            <p:ph idx="1" type="body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4" name="Google Shape;114;p6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4:notes"/>
          <p:cNvSpPr txBox="1"/>
          <p:nvPr>
            <p:ph idx="1" type="body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p4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:notes"/>
          <p:cNvSpPr txBox="1"/>
          <p:nvPr>
            <p:ph idx="1" type="body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5" name="Google Shape;135;p5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7:notes"/>
          <p:cNvSpPr txBox="1"/>
          <p:nvPr>
            <p:ph idx="1" type="body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5" name="Google Shape;145;p7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5" name="Google Shape;155;p3:notes"/>
          <p:cNvSpPr txBox="1"/>
          <p:nvPr>
            <p:ph idx="1" type="body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6" name="Google Shape;156;p3:notes"/>
          <p:cNvSpPr txBox="1"/>
          <p:nvPr>
            <p:ph idx="12" type="sldNum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Úvodní list">
  <p:cSld name="Úvodní lis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1"/>
          <p:cNvSpPr txBox="1"/>
          <p:nvPr>
            <p:ph idx="1" type="subTitle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1"/>
          <p:cNvSpPr txBox="1"/>
          <p:nvPr>
            <p:ph type="title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3300"/>
              <a:buFont typeface="Arial"/>
              <a:buNone/>
              <a:defRPr b="1">
                <a:solidFill>
                  <a:srgbClr val="00009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sah s titulkem" type="objTx">
  <p:cSld name="OBJECT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0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0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68" name="Google Shape;68;p20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9" name="Google Shape;69;p2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rázek s titulkem" type="picTx">
  <p:cSld name="PICTURE_WITH_CAPTION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1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1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21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76" name="Google Shape;76;p2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svislý text" type="vertTx">
  <p:cSld name="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2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2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vislý nadpis a text" type="vertTitleAndTx">
  <p:cSld name="VERTICAL_TITLE_AND_VERTICAL_TEX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3"/>
          <p:cNvSpPr txBox="1"/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3"/>
          <p:cNvSpPr txBox="1"/>
          <p:nvPr>
            <p:ph idx="1" type="body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8" name="Google Shape;88;p2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2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nitřní list s nadpisem">
  <p:cSld name="Vnitřní list s nadpisem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2"/>
          <p:cNvSpPr txBox="1"/>
          <p:nvPr>
            <p:ph idx="1" type="body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" name="Google Shape;21;p12"/>
          <p:cNvSpPr txBox="1"/>
          <p:nvPr>
            <p:ph type="title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3200"/>
              <a:buFont typeface="Arial"/>
              <a:buNone/>
              <a:defRPr b="1" sz="3200">
                <a:solidFill>
                  <a:srgbClr val="00009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Úvodní snímek" type="title">
  <p:cSld name="TITL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3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3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25" name="Google Shape;25;p1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obsah" type="obj">
  <p:cSld name="OBJEC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4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1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áhlaví oddílu" type="secHead">
  <p:cSld name="SECTION_HEAD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5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5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7" name="Google Shape;37;p1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va obsahy" type="twoObj">
  <p:cSld name="TWO_OBJECTS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6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16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rovnání" type="twoTxTwoObj">
  <p:cSld name="TWO_OBJECTS_WITH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7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7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50" name="Google Shape;50;p17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17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52" name="Google Shape;52;p17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3" name="Google Shape;53;p1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Jenom nadpis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ázdný" type="blank">
  <p:cSld name="BLANK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0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  <p:pic>
        <p:nvPicPr>
          <p:cNvPr descr="mmr_cr_rgb.emf" id="15" name="Google Shape;15;p10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323528" y="665313"/>
            <a:ext cx="2565000" cy="5625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"/>
          <p:cNvSpPr txBox="1"/>
          <p:nvPr>
            <p:ph type="title"/>
          </p:nvPr>
        </p:nvSpPr>
        <p:spPr>
          <a:xfrm>
            <a:off x="930424" y="1580456"/>
            <a:ext cx="7283152" cy="2836934"/>
          </a:xfrm>
          <a:prstGeom prst="rect">
            <a:avLst/>
          </a:prstGeom>
          <a:noFill/>
          <a:ln cap="flat" cmpd="sng" w="22225">
            <a:solidFill>
              <a:srgbClr val="0000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mbria"/>
              <a:buNone/>
            </a:pPr>
            <a:r>
              <a:rPr lang="cs-CZ" u="sng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TISKOVÁ KONFERENCE</a:t>
            </a:r>
            <a:br>
              <a:rPr lang="cs-CZ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</a:br>
            <a:br>
              <a:rPr lang="cs-CZ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</a:br>
            <a:r>
              <a:rPr lang="cs-CZ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Aktuální stav obnovy po povodních ze září 2024</a:t>
            </a:r>
            <a:br>
              <a:rPr lang="cs-CZ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</a:br>
            <a:endParaRPr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1956924" y="4688013"/>
            <a:ext cx="5230152" cy="11116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cs-CZ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Petr Kulhánek, ministr pro místní rozvoj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cs-CZ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30. června 2025</a:t>
            </a:r>
            <a:endParaRPr b="1" i="0" sz="18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8" name="Google Shape;98;p1"/>
          <p:cNvSpPr/>
          <p:nvPr/>
        </p:nvSpPr>
        <p:spPr>
          <a:xfrm rot="-2051221">
            <a:off x="7695459" y="5681848"/>
            <a:ext cx="2260600" cy="1304290"/>
          </a:xfrm>
          <a:custGeom>
            <a:rect b="b" l="l" r="r" t="t"/>
            <a:pathLst>
              <a:path extrusionOk="0" h="1304289" w="2260600">
                <a:moveTo>
                  <a:pt x="61734" y="1231404"/>
                </a:moveTo>
                <a:lnTo>
                  <a:pt x="61252" y="1219454"/>
                </a:lnTo>
                <a:lnTo>
                  <a:pt x="56324" y="1208544"/>
                </a:lnTo>
                <a:lnTo>
                  <a:pt x="47269" y="1200073"/>
                </a:lnTo>
                <a:lnTo>
                  <a:pt x="35636" y="1195781"/>
                </a:lnTo>
                <a:lnTo>
                  <a:pt x="23672" y="1196263"/>
                </a:lnTo>
                <a:lnTo>
                  <a:pt x="12776" y="1201191"/>
                </a:lnTo>
                <a:lnTo>
                  <a:pt x="4305" y="1210246"/>
                </a:lnTo>
                <a:lnTo>
                  <a:pt x="0" y="1221879"/>
                </a:lnTo>
                <a:lnTo>
                  <a:pt x="482" y="1233843"/>
                </a:lnTo>
                <a:lnTo>
                  <a:pt x="5410" y="1244752"/>
                </a:lnTo>
                <a:lnTo>
                  <a:pt x="14465" y="1253210"/>
                </a:lnTo>
                <a:lnTo>
                  <a:pt x="26098" y="1257515"/>
                </a:lnTo>
                <a:lnTo>
                  <a:pt x="38061" y="1257033"/>
                </a:lnTo>
                <a:lnTo>
                  <a:pt x="48971" y="1252105"/>
                </a:lnTo>
                <a:lnTo>
                  <a:pt x="57442" y="1243037"/>
                </a:lnTo>
                <a:lnTo>
                  <a:pt x="61734" y="1231404"/>
                </a:lnTo>
                <a:close/>
              </a:path>
              <a:path extrusionOk="0" h="1304289" w="2260600">
                <a:moveTo>
                  <a:pt x="143738" y="1098550"/>
                </a:moveTo>
                <a:lnTo>
                  <a:pt x="143256" y="1086586"/>
                </a:lnTo>
                <a:lnTo>
                  <a:pt x="138328" y="1075690"/>
                </a:lnTo>
                <a:lnTo>
                  <a:pt x="129273" y="1067206"/>
                </a:lnTo>
                <a:lnTo>
                  <a:pt x="117640" y="1062913"/>
                </a:lnTo>
                <a:lnTo>
                  <a:pt x="105676" y="1063396"/>
                </a:lnTo>
                <a:lnTo>
                  <a:pt x="94780" y="1068324"/>
                </a:lnTo>
                <a:lnTo>
                  <a:pt x="86309" y="1077379"/>
                </a:lnTo>
                <a:lnTo>
                  <a:pt x="82003" y="1089012"/>
                </a:lnTo>
                <a:lnTo>
                  <a:pt x="82486" y="1100975"/>
                </a:lnTo>
                <a:lnTo>
                  <a:pt x="87414" y="1111897"/>
                </a:lnTo>
                <a:lnTo>
                  <a:pt x="96469" y="1120368"/>
                </a:lnTo>
                <a:lnTo>
                  <a:pt x="108102" y="1124661"/>
                </a:lnTo>
                <a:lnTo>
                  <a:pt x="120065" y="1124178"/>
                </a:lnTo>
                <a:lnTo>
                  <a:pt x="130975" y="1119238"/>
                </a:lnTo>
                <a:lnTo>
                  <a:pt x="139446" y="1110183"/>
                </a:lnTo>
                <a:lnTo>
                  <a:pt x="143738" y="1098550"/>
                </a:lnTo>
                <a:close/>
              </a:path>
              <a:path extrusionOk="0" h="1304289" w="2260600">
                <a:moveTo>
                  <a:pt x="213372" y="1303985"/>
                </a:moveTo>
                <a:lnTo>
                  <a:pt x="185826" y="1294155"/>
                </a:lnTo>
                <a:lnTo>
                  <a:pt x="175768" y="1297419"/>
                </a:lnTo>
                <a:lnTo>
                  <a:pt x="167246" y="1303985"/>
                </a:lnTo>
                <a:lnTo>
                  <a:pt x="213372" y="1303985"/>
                </a:lnTo>
                <a:close/>
              </a:path>
              <a:path extrusionOk="0" h="1304289" w="2260600">
                <a:moveTo>
                  <a:pt x="225755" y="965682"/>
                </a:moveTo>
                <a:lnTo>
                  <a:pt x="225272" y="953719"/>
                </a:lnTo>
                <a:lnTo>
                  <a:pt x="220345" y="942809"/>
                </a:lnTo>
                <a:lnTo>
                  <a:pt x="211277" y="934339"/>
                </a:lnTo>
                <a:lnTo>
                  <a:pt x="199656" y="930046"/>
                </a:lnTo>
                <a:lnTo>
                  <a:pt x="187693" y="930529"/>
                </a:lnTo>
                <a:lnTo>
                  <a:pt x="176784" y="935456"/>
                </a:lnTo>
                <a:lnTo>
                  <a:pt x="168313" y="944524"/>
                </a:lnTo>
                <a:lnTo>
                  <a:pt x="164020" y="956157"/>
                </a:lnTo>
                <a:lnTo>
                  <a:pt x="164490" y="968108"/>
                </a:lnTo>
                <a:lnTo>
                  <a:pt x="169430" y="979017"/>
                </a:lnTo>
                <a:lnTo>
                  <a:pt x="178485" y="987488"/>
                </a:lnTo>
                <a:lnTo>
                  <a:pt x="190119" y="991781"/>
                </a:lnTo>
                <a:lnTo>
                  <a:pt x="202069" y="991298"/>
                </a:lnTo>
                <a:lnTo>
                  <a:pt x="212979" y="986370"/>
                </a:lnTo>
                <a:lnTo>
                  <a:pt x="221449" y="977328"/>
                </a:lnTo>
                <a:lnTo>
                  <a:pt x="225755" y="965682"/>
                </a:lnTo>
                <a:close/>
              </a:path>
              <a:path extrusionOk="0" h="1304289" w="2260600">
                <a:moveTo>
                  <a:pt x="303174" y="1196962"/>
                </a:moveTo>
                <a:lnTo>
                  <a:pt x="302691" y="1184998"/>
                </a:lnTo>
                <a:lnTo>
                  <a:pt x="297764" y="1174102"/>
                </a:lnTo>
                <a:lnTo>
                  <a:pt x="288709" y="1165618"/>
                </a:lnTo>
                <a:lnTo>
                  <a:pt x="277075" y="1161326"/>
                </a:lnTo>
                <a:lnTo>
                  <a:pt x="265112" y="1161808"/>
                </a:lnTo>
                <a:lnTo>
                  <a:pt x="254215" y="1166736"/>
                </a:lnTo>
                <a:lnTo>
                  <a:pt x="245745" y="1175791"/>
                </a:lnTo>
                <a:lnTo>
                  <a:pt x="241452" y="1187424"/>
                </a:lnTo>
                <a:lnTo>
                  <a:pt x="241922" y="1199388"/>
                </a:lnTo>
                <a:lnTo>
                  <a:pt x="246849" y="1210297"/>
                </a:lnTo>
                <a:lnTo>
                  <a:pt x="255905" y="1218780"/>
                </a:lnTo>
                <a:lnTo>
                  <a:pt x="267538" y="1223073"/>
                </a:lnTo>
                <a:lnTo>
                  <a:pt x="279501" y="1222578"/>
                </a:lnTo>
                <a:lnTo>
                  <a:pt x="290410" y="1217650"/>
                </a:lnTo>
                <a:lnTo>
                  <a:pt x="298881" y="1208595"/>
                </a:lnTo>
                <a:lnTo>
                  <a:pt x="303174" y="1196962"/>
                </a:lnTo>
                <a:close/>
              </a:path>
              <a:path extrusionOk="0" h="1304289" w="2260600">
                <a:moveTo>
                  <a:pt x="307759" y="832815"/>
                </a:moveTo>
                <a:lnTo>
                  <a:pt x="307276" y="820851"/>
                </a:lnTo>
                <a:lnTo>
                  <a:pt x="302348" y="809955"/>
                </a:lnTo>
                <a:lnTo>
                  <a:pt x="293293" y="801471"/>
                </a:lnTo>
                <a:lnTo>
                  <a:pt x="281660" y="797179"/>
                </a:lnTo>
                <a:lnTo>
                  <a:pt x="269697" y="797661"/>
                </a:lnTo>
                <a:lnTo>
                  <a:pt x="258800" y="802589"/>
                </a:lnTo>
                <a:lnTo>
                  <a:pt x="250329" y="811644"/>
                </a:lnTo>
                <a:lnTo>
                  <a:pt x="246024" y="823277"/>
                </a:lnTo>
                <a:lnTo>
                  <a:pt x="246507" y="835240"/>
                </a:lnTo>
                <a:lnTo>
                  <a:pt x="251434" y="846150"/>
                </a:lnTo>
                <a:lnTo>
                  <a:pt x="260489" y="854621"/>
                </a:lnTo>
                <a:lnTo>
                  <a:pt x="272122" y="858926"/>
                </a:lnTo>
                <a:lnTo>
                  <a:pt x="284086" y="858443"/>
                </a:lnTo>
                <a:lnTo>
                  <a:pt x="294995" y="853503"/>
                </a:lnTo>
                <a:lnTo>
                  <a:pt x="303466" y="844435"/>
                </a:lnTo>
                <a:lnTo>
                  <a:pt x="307759" y="832815"/>
                </a:lnTo>
                <a:close/>
              </a:path>
              <a:path extrusionOk="0" h="1304289" w="2260600">
                <a:moveTo>
                  <a:pt x="385191" y="1064094"/>
                </a:moveTo>
                <a:lnTo>
                  <a:pt x="384708" y="1052131"/>
                </a:lnTo>
                <a:lnTo>
                  <a:pt x="379780" y="1041222"/>
                </a:lnTo>
                <a:lnTo>
                  <a:pt x="370725" y="1032751"/>
                </a:lnTo>
                <a:lnTo>
                  <a:pt x="359092" y="1028446"/>
                </a:lnTo>
                <a:lnTo>
                  <a:pt x="347129" y="1028928"/>
                </a:lnTo>
                <a:lnTo>
                  <a:pt x="336219" y="1033868"/>
                </a:lnTo>
                <a:lnTo>
                  <a:pt x="327748" y="1042936"/>
                </a:lnTo>
                <a:lnTo>
                  <a:pt x="323456" y="1054557"/>
                </a:lnTo>
                <a:lnTo>
                  <a:pt x="323938" y="1066520"/>
                </a:lnTo>
                <a:lnTo>
                  <a:pt x="328866" y="1077429"/>
                </a:lnTo>
                <a:lnTo>
                  <a:pt x="337921" y="1085900"/>
                </a:lnTo>
                <a:lnTo>
                  <a:pt x="349554" y="1090193"/>
                </a:lnTo>
                <a:lnTo>
                  <a:pt x="361518" y="1089710"/>
                </a:lnTo>
                <a:lnTo>
                  <a:pt x="372414" y="1084783"/>
                </a:lnTo>
                <a:lnTo>
                  <a:pt x="380885" y="1075728"/>
                </a:lnTo>
                <a:lnTo>
                  <a:pt x="385191" y="1064094"/>
                </a:lnTo>
                <a:close/>
              </a:path>
              <a:path extrusionOk="0" h="1304289" w="2260600">
                <a:moveTo>
                  <a:pt x="389763" y="699960"/>
                </a:moveTo>
                <a:lnTo>
                  <a:pt x="389280" y="687997"/>
                </a:lnTo>
                <a:lnTo>
                  <a:pt x="384352" y="677087"/>
                </a:lnTo>
                <a:lnTo>
                  <a:pt x="375297" y="668616"/>
                </a:lnTo>
                <a:lnTo>
                  <a:pt x="363664" y="664324"/>
                </a:lnTo>
                <a:lnTo>
                  <a:pt x="351701" y="664806"/>
                </a:lnTo>
                <a:lnTo>
                  <a:pt x="340791" y="669734"/>
                </a:lnTo>
                <a:lnTo>
                  <a:pt x="332320" y="678789"/>
                </a:lnTo>
                <a:lnTo>
                  <a:pt x="328028" y="690422"/>
                </a:lnTo>
                <a:lnTo>
                  <a:pt x="328510" y="702386"/>
                </a:lnTo>
                <a:lnTo>
                  <a:pt x="333438" y="713295"/>
                </a:lnTo>
                <a:lnTo>
                  <a:pt x="342493" y="721766"/>
                </a:lnTo>
                <a:lnTo>
                  <a:pt x="354126" y="726059"/>
                </a:lnTo>
                <a:lnTo>
                  <a:pt x="366090" y="725576"/>
                </a:lnTo>
                <a:lnTo>
                  <a:pt x="376999" y="720636"/>
                </a:lnTo>
                <a:lnTo>
                  <a:pt x="385470" y="711593"/>
                </a:lnTo>
                <a:lnTo>
                  <a:pt x="389763" y="699960"/>
                </a:lnTo>
                <a:close/>
              </a:path>
              <a:path extrusionOk="0" h="1304289" w="2260600">
                <a:moveTo>
                  <a:pt x="462889" y="1292948"/>
                </a:moveTo>
                <a:lnTo>
                  <a:pt x="461721" y="1281861"/>
                </a:lnTo>
                <a:lnTo>
                  <a:pt x="456730" y="1271841"/>
                </a:lnTo>
                <a:lnTo>
                  <a:pt x="448157" y="1264031"/>
                </a:lnTo>
                <a:lnTo>
                  <a:pt x="436524" y="1259738"/>
                </a:lnTo>
                <a:lnTo>
                  <a:pt x="424561" y="1260221"/>
                </a:lnTo>
                <a:lnTo>
                  <a:pt x="413651" y="1265148"/>
                </a:lnTo>
                <a:lnTo>
                  <a:pt x="405180" y="1274203"/>
                </a:lnTo>
                <a:lnTo>
                  <a:pt x="401878" y="1281493"/>
                </a:lnTo>
                <a:lnTo>
                  <a:pt x="400558" y="1289126"/>
                </a:lnTo>
                <a:lnTo>
                  <a:pt x="401142" y="1296746"/>
                </a:lnTo>
                <a:lnTo>
                  <a:pt x="403529" y="1303985"/>
                </a:lnTo>
                <a:lnTo>
                  <a:pt x="459955" y="1303985"/>
                </a:lnTo>
                <a:lnTo>
                  <a:pt x="462889" y="1292948"/>
                </a:lnTo>
                <a:close/>
              </a:path>
              <a:path extrusionOk="0" h="1304289" w="2260600">
                <a:moveTo>
                  <a:pt x="467194" y="931227"/>
                </a:moveTo>
                <a:lnTo>
                  <a:pt x="466712" y="919264"/>
                </a:lnTo>
                <a:lnTo>
                  <a:pt x="461784" y="908367"/>
                </a:lnTo>
                <a:lnTo>
                  <a:pt x="452729" y="899896"/>
                </a:lnTo>
                <a:lnTo>
                  <a:pt x="441096" y="895591"/>
                </a:lnTo>
                <a:lnTo>
                  <a:pt x="429133" y="896073"/>
                </a:lnTo>
                <a:lnTo>
                  <a:pt x="418236" y="901001"/>
                </a:lnTo>
                <a:lnTo>
                  <a:pt x="409765" y="910043"/>
                </a:lnTo>
                <a:lnTo>
                  <a:pt x="405460" y="921689"/>
                </a:lnTo>
                <a:lnTo>
                  <a:pt x="405942" y="933653"/>
                </a:lnTo>
                <a:lnTo>
                  <a:pt x="410870" y="944562"/>
                </a:lnTo>
                <a:lnTo>
                  <a:pt x="419925" y="953033"/>
                </a:lnTo>
                <a:lnTo>
                  <a:pt x="431558" y="957338"/>
                </a:lnTo>
                <a:lnTo>
                  <a:pt x="443522" y="956856"/>
                </a:lnTo>
                <a:lnTo>
                  <a:pt x="454431" y="951915"/>
                </a:lnTo>
                <a:lnTo>
                  <a:pt x="462902" y="942848"/>
                </a:lnTo>
                <a:lnTo>
                  <a:pt x="467194" y="931227"/>
                </a:lnTo>
                <a:close/>
              </a:path>
              <a:path extrusionOk="0" h="1304289" w="2260600">
                <a:moveTo>
                  <a:pt x="471766" y="567093"/>
                </a:moveTo>
                <a:lnTo>
                  <a:pt x="471284" y="555129"/>
                </a:lnTo>
                <a:lnTo>
                  <a:pt x="466356" y="544220"/>
                </a:lnTo>
                <a:lnTo>
                  <a:pt x="457301" y="535749"/>
                </a:lnTo>
                <a:lnTo>
                  <a:pt x="445681" y="531456"/>
                </a:lnTo>
                <a:lnTo>
                  <a:pt x="433717" y="531939"/>
                </a:lnTo>
                <a:lnTo>
                  <a:pt x="422808" y="536867"/>
                </a:lnTo>
                <a:lnTo>
                  <a:pt x="414324" y="545922"/>
                </a:lnTo>
                <a:lnTo>
                  <a:pt x="410032" y="557555"/>
                </a:lnTo>
                <a:lnTo>
                  <a:pt x="410514" y="569518"/>
                </a:lnTo>
                <a:lnTo>
                  <a:pt x="415455" y="580415"/>
                </a:lnTo>
                <a:lnTo>
                  <a:pt x="424510" y="588886"/>
                </a:lnTo>
                <a:lnTo>
                  <a:pt x="436143" y="593191"/>
                </a:lnTo>
                <a:lnTo>
                  <a:pt x="448094" y="592709"/>
                </a:lnTo>
                <a:lnTo>
                  <a:pt x="459003" y="587781"/>
                </a:lnTo>
                <a:lnTo>
                  <a:pt x="467474" y="578726"/>
                </a:lnTo>
                <a:lnTo>
                  <a:pt x="471766" y="567093"/>
                </a:lnTo>
                <a:close/>
              </a:path>
              <a:path extrusionOk="0" h="1304289" w="2260600">
                <a:moveTo>
                  <a:pt x="544626" y="1162507"/>
                </a:moveTo>
                <a:lnTo>
                  <a:pt x="544144" y="1150543"/>
                </a:lnTo>
                <a:lnTo>
                  <a:pt x="539216" y="1139634"/>
                </a:lnTo>
                <a:lnTo>
                  <a:pt x="530174" y="1131163"/>
                </a:lnTo>
                <a:lnTo>
                  <a:pt x="518541" y="1126858"/>
                </a:lnTo>
                <a:lnTo>
                  <a:pt x="506577" y="1127340"/>
                </a:lnTo>
                <a:lnTo>
                  <a:pt x="495655" y="1132281"/>
                </a:lnTo>
                <a:lnTo>
                  <a:pt x="487184" y="1141349"/>
                </a:lnTo>
                <a:lnTo>
                  <a:pt x="482892" y="1152969"/>
                </a:lnTo>
                <a:lnTo>
                  <a:pt x="483374" y="1164932"/>
                </a:lnTo>
                <a:lnTo>
                  <a:pt x="488302" y="1175829"/>
                </a:lnTo>
                <a:lnTo>
                  <a:pt x="497370" y="1184300"/>
                </a:lnTo>
                <a:lnTo>
                  <a:pt x="508990" y="1188605"/>
                </a:lnTo>
                <a:lnTo>
                  <a:pt x="520954" y="1188123"/>
                </a:lnTo>
                <a:lnTo>
                  <a:pt x="531850" y="1183195"/>
                </a:lnTo>
                <a:lnTo>
                  <a:pt x="540321" y="1174140"/>
                </a:lnTo>
                <a:lnTo>
                  <a:pt x="544626" y="1162507"/>
                </a:lnTo>
                <a:close/>
              </a:path>
              <a:path extrusionOk="0" h="1304289" w="2260600">
                <a:moveTo>
                  <a:pt x="549198" y="798360"/>
                </a:moveTo>
                <a:lnTo>
                  <a:pt x="548716" y="786409"/>
                </a:lnTo>
                <a:lnTo>
                  <a:pt x="543788" y="775500"/>
                </a:lnTo>
                <a:lnTo>
                  <a:pt x="534733" y="767029"/>
                </a:lnTo>
                <a:lnTo>
                  <a:pt x="523100" y="762736"/>
                </a:lnTo>
                <a:lnTo>
                  <a:pt x="511136" y="763219"/>
                </a:lnTo>
                <a:lnTo>
                  <a:pt x="500240" y="768146"/>
                </a:lnTo>
                <a:lnTo>
                  <a:pt x="491769" y="777201"/>
                </a:lnTo>
                <a:lnTo>
                  <a:pt x="487464" y="788822"/>
                </a:lnTo>
                <a:lnTo>
                  <a:pt x="487946" y="800785"/>
                </a:lnTo>
                <a:lnTo>
                  <a:pt x="492874" y="811707"/>
                </a:lnTo>
                <a:lnTo>
                  <a:pt x="501929" y="820178"/>
                </a:lnTo>
                <a:lnTo>
                  <a:pt x="513562" y="824471"/>
                </a:lnTo>
                <a:lnTo>
                  <a:pt x="525526" y="823988"/>
                </a:lnTo>
                <a:lnTo>
                  <a:pt x="536435" y="819048"/>
                </a:lnTo>
                <a:lnTo>
                  <a:pt x="544906" y="809993"/>
                </a:lnTo>
                <a:lnTo>
                  <a:pt x="549198" y="798360"/>
                </a:lnTo>
                <a:close/>
              </a:path>
              <a:path extrusionOk="0" h="1304289" w="2260600">
                <a:moveTo>
                  <a:pt x="553770" y="434225"/>
                </a:moveTo>
                <a:lnTo>
                  <a:pt x="553300" y="422262"/>
                </a:lnTo>
                <a:lnTo>
                  <a:pt x="548373" y="411353"/>
                </a:lnTo>
                <a:lnTo>
                  <a:pt x="539318" y="402882"/>
                </a:lnTo>
                <a:lnTo>
                  <a:pt x="527685" y="398589"/>
                </a:lnTo>
                <a:lnTo>
                  <a:pt x="515721" y="399072"/>
                </a:lnTo>
                <a:lnTo>
                  <a:pt x="504812" y="404012"/>
                </a:lnTo>
                <a:lnTo>
                  <a:pt x="496341" y="413067"/>
                </a:lnTo>
                <a:lnTo>
                  <a:pt x="492036" y="424700"/>
                </a:lnTo>
                <a:lnTo>
                  <a:pt x="492518" y="436651"/>
                </a:lnTo>
                <a:lnTo>
                  <a:pt x="497459" y="447560"/>
                </a:lnTo>
                <a:lnTo>
                  <a:pt x="506514" y="456031"/>
                </a:lnTo>
                <a:lnTo>
                  <a:pt x="518147" y="460324"/>
                </a:lnTo>
                <a:lnTo>
                  <a:pt x="530098" y="459854"/>
                </a:lnTo>
                <a:lnTo>
                  <a:pt x="541007" y="454926"/>
                </a:lnTo>
                <a:lnTo>
                  <a:pt x="549478" y="445871"/>
                </a:lnTo>
                <a:lnTo>
                  <a:pt x="553770" y="434225"/>
                </a:lnTo>
                <a:close/>
              </a:path>
              <a:path extrusionOk="0" h="1304289" w="2260600">
                <a:moveTo>
                  <a:pt x="626630" y="1029627"/>
                </a:moveTo>
                <a:lnTo>
                  <a:pt x="626148" y="1017676"/>
                </a:lnTo>
                <a:lnTo>
                  <a:pt x="621220" y="1006767"/>
                </a:lnTo>
                <a:lnTo>
                  <a:pt x="612165" y="998296"/>
                </a:lnTo>
                <a:lnTo>
                  <a:pt x="600532" y="994003"/>
                </a:lnTo>
                <a:lnTo>
                  <a:pt x="588581" y="994486"/>
                </a:lnTo>
                <a:lnTo>
                  <a:pt x="577672" y="999413"/>
                </a:lnTo>
                <a:lnTo>
                  <a:pt x="569201" y="1008456"/>
                </a:lnTo>
                <a:lnTo>
                  <a:pt x="564896" y="1020102"/>
                </a:lnTo>
                <a:lnTo>
                  <a:pt x="565378" y="1032065"/>
                </a:lnTo>
                <a:lnTo>
                  <a:pt x="570306" y="1042974"/>
                </a:lnTo>
                <a:lnTo>
                  <a:pt x="579361" y="1051445"/>
                </a:lnTo>
                <a:lnTo>
                  <a:pt x="590994" y="1055738"/>
                </a:lnTo>
                <a:lnTo>
                  <a:pt x="602957" y="1055255"/>
                </a:lnTo>
                <a:lnTo>
                  <a:pt x="613867" y="1050328"/>
                </a:lnTo>
                <a:lnTo>
                  <a:pt x="622338" y="1041260"/>
                </a:lnTo>
                <a:lnTo>
                  <a:pt x="626630" y="1029627"/>
                </a:lnTo>
                <a:close/>
              </a:path>
              <a:path extrusionOk="0" h="1304289" w="2260600">
                <a:moveTo>
                  <a:pt x="631202" y="665505"/>
                </a:moveTo>
                <a:lnTo>
                  <a:pt x="630732" y="653542"/>
                </a:lnTo>
                <a:lnTo>
                  <a:pt x="625805" y="642632"/>
                </a:lnTo>
                <a:lnTo>
                  <a:pt x="616750" y="634161"/>
                </a:lnTo>
                <a:lnTo>
                  <a:pt x="605116" y="629856"/>
                </a:lnTo>
                <a:lnTo>
                  <a:pt x="593153" y="630351"/>
                </a:lnTo>
                <a:lnTo>
                  <a:pt x="582244" y="635279"/>
                </a:lnTo>
                <a:lnTo>
                  <a:pt x="573773" y="644334"/>
                </a:lnTo>
                <a:lnTo>
                  <a:pt x="569480" y="655967"/>
                </a:lnTo>
                <a:lnTo>
                  <a:pt x="569963" y="667918"/>
                </a:lnTo>
                <a:lnTo>
                  <a:pt x="574890" y="678827"/>
                </a:lnTo>
                <a:lnTo>
                  <a:pt x="583946" y="687298"/>
                </a:lnTo>
                <a:lnTo>
                  <a:pt x="595579" y="691591"/>
                </a:lnTo>
                <a:lnTo>
                  <a:pt x="607529" y="691121"/>
                </a:lnTo>
                <a:lnTo>
                  <a:pt x="618439" y="686193"/>
                </a:lnTo>
                <a:lnTo>
                  <a:pt x="626910" y="677138"/>
                </a:lnTo>
                <a:lnTo>
                  <a:pt x="631202" y="665505"/>
                </a:lnTo>
                <a:close/>
              </a:path>
              <a:path extrusionOk="0" h="1304289" w="2260600">
                <a:moveTo>
                  <a:pt x="635787" y="301358"/>
                </a:moveTo>
                <a:lnTo>
                  <a:pt x="635304" y="289407"/>
                </a:lnTo>
                <a:lnTo>
                  <a:pt x="630377" y="278498"/>
                </a:lnTo>
                <a:lnTo>
                  <a:pt x="621322" y="270027"/>
                </a:lnTo>
                <a:lnTo>
                  <a:pt x="609688" y="265734"/>
                </a:lnTo>
                <a:lnTo>
                  <a:pt x="597725" y="266204"/>
                </a:lnTo>
                <a:lnTo>
                  <a:pt x="586816" y="271132"/>
                </a:lnTo>
                <a:lnTo>
                  <a:pt x="578358" y="280187"/>
                </a:lnTo>
                <a:lnTo>
                  <a:pt x="574052" y="291820"/>
                </a:lnTo>
                <a:lnTo>
                  <a:pt x="574535" y="303784"/>
                </a:lnTo>
                <a:lnTo>
                  <a:pt x="579462" y="314693"/>
                </a:lnTo>
                <a:lnTo>
                  <a:pt x="588518" y="323176"/>
                </a:lnTo>
                <a:lnTo>
                  <a:pt x="600151" y="327469"/>
                </a:lnTo>
                <a:lnTo>
                  <a:pt x="612114" y="326986"/>
                </a:lnTo>
                <a:lnTo>
                  <a:pt x="623023" y="322046"/>
                </a:lnTo>
                <a:lnTo>
                  <a:pt x="631494" y="312991"/>
                </a:lnTo>
                <a:lnTo>
                  <a:pt x="635787" y="301358"/>
                </a:lnTo>
                <a:close/>
              </a:path>
              <a:path extrusionOk="0" h="1304289" w="2260600">
                <a:moveTo>
                  <a:pt x="693597" y="1256792"/>
                </a:moveTo>
                <a:lnTo>
                  <a:pt x="693115" y="1244815"/>
                </a:lnTo>
                <a:lnTo>
                  <a:pt x="688187" y="1233919"/>
                </a:lnTo>
                <a:lnTo>
                  <a:pt x="679132" y="1225435"/>
                </a:lnTo>
                <a:lnTo>
                  <a:pt x="667499" y="1221143"/>
                </a:lnTo>
                <a:lnTo>
                  <a:pt x="655548" y="1221625"/>
                </a:lnTo>
                <a:lnTo>
                  <a:pt x="644639" y="1226566"/>
                </a:lnTo>
                <a:lnTo>
                  <a:pt x="636155" y="1235621"/>
                </a:lnTo>
                <a:lnTo>
                  <a:pt x="631863" y="1247254"/>
                </a:lnTo>
                <a:lnTo>
                  <a:pt x="632345" y="1259217"/>
                </a:lnTo>
                <a:lnTo>
                  <a:pt x="637273" y="1270114"/>
                </a:lnTo>
                <a:lnTo>
                  <a:pt x="646328" y="1278585"/>
                </a:lnTo>
                <a:lnTo>
                  <a:pt x="657961" y="1282890"/>
                </a:lnTo>
                <a:lnTo>
                  <a:pt x="669925" y="1282407"/>
                </a:lnTo>
                <a:lnTo>
                  <a:pt x="680834" y="1277480"/>
                </a:lnTo>
                <a:lnTo>
                  <a:pt x="689292" y="1268425"/>
                </a:lnTo>
                <a:lnTo>
                  <a:pt x="693597" y="1256792"/>
                </a:lnTo>
                <a:close/>
              </a:path>
              <a:path extrusionOk="0" h="1304289" w="2260600">
                <a:moveTo>
                  <a:pt x="708634" y="896772"/>
                </a:moveTo>
                <a:lnTo>
                  <a:pt x="708152" y="884821"/>
                </a:lnTo>
                <a:lnTo>
                  <a:pt x="703224" y="873912"/>
                </a:lnTo>
                <a:lnTo>
                  <a:pt x="694169" y="865441"/>
                </a:lnTo>
                <a:lnTo>
                  <a:pt x="682536" y="861148"/>
                </a:lnTo>
                <a:lnTo>
                  <a:pt x="670585" y="861618"/>
                </a:lnTo>
                <a:lnTo>
                  <a:pt x="659676" y="866559"/>
                </a:lnTo>
                <a:lnTo>
                  <a:pt x="651205" y="875601"/>
                </a:lnTo>
                <a:lnTo>
                  <a:pt x="646912" y="887234"/>
                </a:lnTo>
                <a:lnTo>
                  <a:pt x="647382" y="899198"/>
                </a:lnTo>
                <a:lnTo>
                  <a:pt x="652322" y="910107"/>
                </a:lnTo>
                <a:lnTo>
                  <a:pt x="661365" y="918591"/>
                </a:lnTo>
                <a:lnTo>
                  <a:pt x="672998" y="922883"/>
                </a:lnTo>
                <a:lnTo>
                  <a:pt x="684961" y="922388"/>
                </a:lnTo>
                <a:lnTo>
                  <a:pt x="695871" y="917460"/>
                </a:lnTo>
                <a:lnTo>
                  <a:pt x="704342" y="908405"/>
                </a:lnTo>
                <a:lnTo>
                  <a:pt x="708634" y="896772"/>
                </a:lnTo>
                <a:close/>
              </a:path>
              <a:path extrusionOk="0" h="1304289" w="2260600">
                <a:moveTo>
                  <a:pt x="713219" y="532638"/>
                </a:moveTo>
                <a:lnTo>
                  <a:pt x="712736" y="520674"/>
                </a:lnTo>
                <a:lnTo>
                  <a:pt x="707809" y="509765"/>
                </a:lnTo>
                <a:lnTo>
                  <a:pt x="698754" y="501294"/>
                </a:lnTo>
                <a:lnTo>
                  <a:pt x="687120" y="497001"/>
                </a:lnTo>
                <a:lnTo>
                  <a:pt x="675157" y="497484"/>
                </a:lnTo>
                <a:lnTo>
                  <a:pt x="664248" y="502412"/>
                </a:lnTo>
                <a:lnTo>
                  <a:pt x="655777" y="511479"/>
                </a:lnTo>
                <a:lnTo>
                  <a:pt x="651471" y="523113"/>
                </a:lnTo>
                <a:lnTo>
                  <a:pt x="651967" y="535063"/>
                </a:lnTo>
                <a:lnTo>
                  <a:pt x="656894" y="545973"/>
                </a:lnTo>
                <a:lnTo>
                  <a:pt x="665949" y="554443"/>
                </a:lnTo>
                <a:lnTo>
                  <a:pt x="677583" y="558736"/>
                </a:lnTo>
                <a:lnTo>
                  <a:pt x="689546" y="558253"/>
                </a:lnTo>
                <a:lnTo>
                  <a:pt x="700443" y="553326"/>
                </a:lnTo>
                <a:lnTo>
                  <a:pt x="708914" y="544283"/>
                </a:lnTo>
                <a:lnTo>
                  <a:pt x="713219" y="532638"/>
                </a:lnTo>
                <a:close/>
              </a:path>
              <a:path extrusionOk="0" h="1304289" w="2260600">
                <a:moveTo>
                  <a:pt x="717791" y="168503"/>
                </a:moveTo>
                <a:lnTo>
                  <a:pt x="717308" y="156540"/>
                </a:lnTo>
                <a:lnTo>
                  <a:pt x="712381" y="145618"/>
                </a:lnTo>
                <a:lnTo>
                  <a:pt x="703326" y="137147"/>
                </a:lnTo>
                <a:lnTo>
                  <a:pt x="691692" y="132854"/>
                </a:lnTo>
                <a:lnTo>
                  <a:pt x="679729" y="133337"/>
                </a:lnTo>
                <a:lnTo>
                  <a:pt x="668832" y="138277"/>
                </a:lnTo>
                <a:lnTo>
                  <a:pt x="660349" y="147332"/>
                </a:lnTo>
                <a:lnTo>
                  <a:pt x="656056" y="158965"/>
                </a:lnTo>
                <a:lnTo>
                  <a:pt x="656539" y="170916"/>
                </a:lnTo>
                <a:lnTo>
                  <a:pt x="661479" y="181825"/>
                </a:lnTo>
                <a:lnTo>
                  <a:pt x="670534" y="190296"/>
                </a:lnTo>
                <a:lnTo>
                  <a:pt x="682167" y="194589"/>
                </a:lnTo>
                <a:lnTo>
                  <a:pt x="694118" y="194119"/>
                </a:lnTo>
                <a:lnTo>
                  <a:pt x="705027" y="189179"/>
                </a:lnTo>
                <a:lnTo>
                  <a:pt x="713498" y="180136"/>
                </a:lnTo>
                <a:lnTo>
                  <a:pt x="717791" y="168503"/>
                </a:lnTo>
                <a:close/>
              </a:path>
              <a:path extrusionOk="0" h="1304289" w="2260600">
                <a:moveTo>
                  <a:pt x="775614" y="1123911"/>
                </a:moveTo>
                <a:lnTo>
                  <a:pt x="775131" y="1111961"/>
                </a:lnTo>
                <a:lnTo>
                  <a:pt x="770191" y="1101051"/>
                </a:lnTo>
                <a:lnTo>
                  <a:pt x="761136" y="1092581"/>
                </a:lnTo>
                <a:lnTo>
                  <a:pt x="749503" y="1088288"/>
                </a:lnTo>
                <a:lnTo>
                  <a:pt x="737552" y="1088771"/>
                </a:lnTo>
                <a:lnTo>
                  <a:pt x="726643" y="1093698"/>
                </a:lnTo>
                <a:lnTo>
                  <a:pt x="718172" y="1102741"/>
                </a:lnTo>
                <a:lnTo>
                  <a:pt x="713879" y="1114386"/>
                </a:lnTo>
                <a:lnTo>
                  <a:pt x="714349" y="1126350"/>
                </a:lnTo>
                <a:lnTo>
                  <a:pt x="719277" y="1137259"/>
                </a:lnTo>
                <a:lnTo>
                  <a:pt x="728332" y="1145730"/>
                </a:lnTo>
                <a:lnTo>
                  <a:pt x="739965" y="1150023"/>
                </a:lnTo>
                <a:lnTo>
                  <a:pt x="751928" y="1149540"/>
                </a:lnTo>
                <a:lnTo>
                  <a:pt x="762838" y="1144612"/>
                </a:lnTo>
                <a:lnTo>
                  <a:pt x="771321" y="1135545"/>
                </a:lnTo>
                <a:lnTo>
                  <a:pt x="775614" y="1123911"/>
                </a:lnTo>
                <a:close/>
              </a:path>
              <a:path extrusionOk="0" h="1304289" w="2260600">
                <a:moveTo>
                  <a:pt x="790638" y="763917"/>
                </a:moveTo>
                <a:lnTo>
                  <a:pt x="790168" y="751954"/>
                </a:lnTo>
                <a:lnTo>
                  <a:pt x="785241" y="741032"/>
                </a:lnTo>
                <a:lnTo>
                  <a:pt x="776185" y="732561"/>
                </a:lnTo>
                <a:lnTo>
                  <a:pt x="764552" y="728268"/>
                </a:lnTo>
                <a:lnTo>
                  <a:pt x="752589" y="728751"/>
                </a:lnTo>
                <a:lnTo>
                  <a:pt x="741680" y="733691"/>
                </a:lnTo>
                <a:lnTo>
                  <a:pt x="733209" y="742746"/>
                </a:lnTo>
                <a:lnTo>
                  <a:pt x="728916" y="754380"/>
                </a:lnTo>
                <a:lnTo>
                  <a:pt x="729399" y="766330"/>
                </a:lnTo>
                <a:lnTo>
                  <a:pt x="734326" y="777240"/>
                </a:lnTo>
                <a:lnTo>
                  <a:pt x="743381" y="785710"/>
                </a:lnTo>
                <a:lnTo>
                  <a:pt x="755015" y="790003"/>
                </a:lnTo>
                <a:lnTo>
                  <a:pt x="766978" y="789520"/>
                </a:lnTo>
                <a:lnTo>
                  <a:pt x="777875" y="784593"/>
                </a:lnTo>
                <a:lnTo>
                  <a:pt x="786345" y="775550"/>
                </a:lnTo>
                <a:lnTo>
                  <a:pt x="790638" y="763917"/>
                </a:lnTo>
                <a:close/>
              </a:path>
              <a:path extrusionOk="0" h="1304289" w="2260600">
                <a:moveTo>
                  <a:pt x="795223" y="399770"/>
                </a:moveTo>
                <a:lnTo>
                  <a:pt x="794740" y="387807"/>
                </a:lnTo>
                <a:lnTo>
                  <a:pt x="789813" y="376910"/>
                </a:lnTo>
                <a:lnTo>
                  <a:pt x="780757" y="368439"/>
                </a:lnTo>
                <a:lnTo>
                  <a:pt x="769124" y="364134"/>
                </a:lnTo>
                <a:lnTo>
                  <a:pt x="757161" y="364617"/>
                </a:lnTo>
                <a:lnTo>
                  <a:pt x="746264" y="369544"/>
                </a:lnTo>
                <a:lnTo>
                  <a:pt x="737793" y="378599"/>
                </a:lnTo>
                <a:lnTo>
                  <a:pt x="733488" y="390232"/>
                </a:lnTo>
                <a:lnTo>
                  <a:pt x="733971" y="402196"/>
                </a:lnTo>
                <a:lnTo>
                  <a:pt x="738898" y="413105"/>
                </a:lnTo>
                <a:lnTo>
                  <a:pt x="747953" y="421589"/>
                </a:lnTo>
                <a:lnTo>
                  <a:pt x="759587" y="425881"/>
                </a:lnTo>
                <a:lnTo>
                  <a:pt x="771550" y="425386"/>
                </a:lnTo>
                <a:lnTo>
                  <a:pt x="782459" y="420458"/>
                </a:lnTo>
                <a:lnTo>
                  <a:pt x="790930" y="411391"/>
                </a:lnTo>
                <a:lnTo>
                  <a:pt x="795223" y="399770"/>
                </a:lnTo>
                <a:close/>
              </a:path>
              <a:path extrusionOk="0" h="1304289" w="2260600">
                <a:moveTo>
                  <a:pt x="799795" y="35636"/>
                </a:moveTo>
                <a:lnTo>
                  <a:pt x="799325" y="23672"/>
                </a:lnTo>
                <a:lnTo>
                  <a:pt x="794397" y="12763"/>
                </a:lnTo>
                <a:lnTo>
                  <a:pt x="785329" y="4292"/>
                </a:lnTo>
                <a:lnTo>
                  <a:pt x="773709" y="0"/>
                </a:lnTo>
                <a:lnTo>
                  <a:pt x="761746" y="482"/>
                </a:lnTo>
                <a:lnTo>
                  <a:pt x="750836" y="5410"/>
                </a:lnTo>
                <a:lnTo>
                  <a:pt x="742353" y="14478"/>
                </a:lnTo>
                <a:lnTo>
                  <a:pt x="738060" y="26098"/>
                </a:lnTo>
                <a:lnTo>
                  <a:pt x="738543" y="38061"/>
                </a:lnTo>
                <a:lnTo>
                  <a:pt x="743483" y="48971"/>
                </a:lnTo>
                <a:lnTo>
                  <a:pt x="752538" y="57442"/>
                </a:lnTo>
                <a:lnTo>
                  <a:pt x="764171" y="61734"/>
                </a:lnTo>
                <a:lnTo>
                  <a:pt x="776122" y="61252"/>
                </a:lnTo>
                <a:lnTo>
                  <a:pt x="787031" y="56324"/>
                </a:lnTo>
                <a:lnTo>
                  <a:pt x="795502" y="47282"/>
                </a:lnTo>
                <a:lnTo>
                  <a:pt x="799795" y="35636"/>
                </a:lnTo>
                <a:close/>
              </a:path>
              <a:path extrusionOk="0" h="1304289" w="2260600">
                <a:moveTo>
                  <a:pt x="857618" y="991057"/>
                </a:moveTo>
                <a:lnTo>
                  <a:pt x="857135" y="979106"/>
                </a:lnTo>
                <a:lnTo>
                  <a:pt x="852195" y="968197"/>
                </a:lnTo>
                <a:lnTo>
                  <a:pt x="843140" y="959726"/>
                </a:lnTo>
                <a:lnTo>
                  <a:pt x="831507" y="955433"/>
                </a:lnTo>
                <a:lnTo>
                  <a:pt x="819556" y="955903"/>
                </a:lnTo>
                <a:lnTo>
                  <a:pt x="808647" y="960843"/>
                </a:lnTo>
                <a:lnTo>
                  <a:pt x="800176" y="969899"/>
                </a:lnTo>
                <a:lnTo>
                  <a:pt x="795883" y="981519"/>
                </a:lnTo>
                <a:lnTo>
                  <a:pt x="796353" y="993482"/>
                </a:lnTo>
                <a:lnTo>
                  <a:pt x="801281" y="1004392"/>
                </a:lnTo>
                <a:lnTo>
                  <a:pt x="810336" y="1012875"/>
                </a:lnTo>
                <a:lnTo>
                  <a:pt x="821969" y="1017168"/>
                </a:lnTo>
                <a:lnTo>
                  <a:pt x="833932" y="1016673"/>
                </a:lnTo>
                <a:lnTo>
                  <a:pt x="844842" y="1011745"/>
                </a:lnTo>
                <a:lnTo>
                  <a:pt x="853313" y="1002690"/>
                </a:lnTo>
                <a:lnTo>
                  <a:pt x="857618" y="991057"/>
                </a:lnTo>
                <a:close/>
              </a:path>
              <a:path extrusionOk="0" h="1304289" w="2260600">
                <a:moveTo>
                  <a:pt x="872655" y="631050"/>
                </a:moveTo>
                <a:lnTo>
                  <a:pt x="872172" y="619086"/>
                </a:lnTo>
                <a:lnTo>
                  <a:pt x="867244" y="608177"/>
                </a:lnTo>
                <a:lnTo>
                  <a:pt x="858189" y="599706"/>
                </a:lnTo>
                <a:lnTo>
                  <a:pt x="846556" y="595414"/>
                </a:lnTo>
                <a:lnTo>
                  <a:pt x="834605" y="595896"/>
                </a:lnTo>
                <a:lnTo>
                  <a:pt x="823683" y="600824"/>
                </a:lnTo>
                <a:lnTo>
                  <a:pt x="815213" y="609892"/>
                </a:lnTo>
                <a:lnTo>
                  <a:pt x="810920" y="621512"/>
                </a:lnTo>
                <a:lnTo>
                  <a:pt x="811403" y="633476"/>
                </a:lnTo>
                <a:lnTo>
                  <a:pt x="816330" y="644385"/>
                </a:lnTo>
                <a:lnTo>
                  <a:pt x="825385" y="652856"/>
                </a:lnTo>
                <a:lnTo>
                  <a:pt x="837018" y="657148"/>
                </a:lnTo>
                <a:lnTo>
                  <a:pt x="848982" y="656666"/>
                </a:lnTo>
                <a:lnTo>
                  <a:pt x="859878" y="651738"/>
                </a:lnTo>
                <a:lnTo>
                  <a:pt x="868349" y="642683"/>
                </a:lnTo>
                <a:lnTo>
                  <a:pt x="872655" y="631050"/>
                </a:lnTo>
                <a:close/>
              </a:path>
              <a:path extrusionOk="0" h="1304289" w="2260600">
                <a:moveTo>
                  <a:pt x="877227" y="266915"/>
                </a:moveTo>
                <a:lnTo>
                  <a:pt x="876757" y="254952"/>
                </a:lnTo>
                <a:lnTo>
                  <a:pt x="871829" y="244030"/>
                </a:lnTo>
                <a:lnTo>
                  <a:pt x="862774" y="235559"/>
                </a:lnTo>
                <a:lnTo>
                  <a:pt x="851141" y="231267"/>
                </a:lnTo>
                <a:lnTo>
                  <a:pt x="839177" y="231749"/>
                </a:lnTo>
                <a:lnTo>
                  <a:pt x="828268" y="236689"/>
                </a:lnTo>
                <a:lnTo>
                  <a:pt x="819797" y="245745"/>
                </a:lnTo>
                <a:lnTo>
                  <a:pt x="815492" y="257378"/>
                </a:lnTo>
                <a:lnTo>
                  <a:pt x="815975" y="269328"/>
                </a:lnTo>
                <a:lnTo>
                  <a:pt x="820915" y="280238"/>
                </a:lnTo>
                <a:lnTo>
                  <a:pt x="829970" y="288709"/>
                </a:lnTo>
                <a:lnTo>
                  <a:pt x="841603" y="293001"/>
                </a:lnTo>
                <a:lnTo>
                  <a:pt x="853554" y="292519"/>
                </a:lnTo>
                <a:lnTo>
                  <a:pt x="864463" y="287591"/>
                </a:lnTo>
                <a:lnTo>
                  <a:pt x="872934" y="278549"/>
                </a:lnTo>
                <a:lnTo>
                  <a:pt x="877227" y="266915"/>
                </a:lnTo>
                <a:close/>
              </a:path>
              <a:path extrusionOk="0" h="1304289" w="2260600">
                <a:moveTo>
                  <a:pt x="935050" y="1222324"/>
                </a:moveTo>
                <a:lnTo>
                  <a:pt x="934567" y="1210373"/>
                </a:lnTo>
                <a:lnTo>
                  <a:pt x="929627" y="1199464"/>
                </a:lnTo>
                <a:lnTo>
                  <a:pt x="920584" y="1190993"/>
                </a:lnTo>
                <a:lnTo>
                  <a:pt x="908951" y="1186700"/>
                </a:lnTo>
                <a:lnTo>
                  <a:pt x="896988" y="1187170"/>
                </a:lnTo>
                <a:lnTo>
                  <a:pt x="886079" y="1192098"/>
                </a:lnTo>
                <a:lnTo>
                  <a:pt x="877620" y="1201153"/>
                </a:lnTo>
                <a:lnTo>
                  <a:pt x="873315" y="1212799"/>
                </a:lnTo>
                <a:lnTo>
                  <a:pt x="873785" y="1224762"/>
                </a:lnTo>
                <a:lnTo>
                  <a:pt x="878725" y="1235671"/>
                </a:lnTo>
                <a:lnTo>
                  <a:pt x="887780" y="1244142"/>
                </a:lnTo>
                <a:lnTo>
                  <a:pt x="899401" y="1248435"/>
                </a:lnTo>
                <a:lnTo>
                  <a:pt x="911364" y="1247952"/>
                </a:lnTo>
                <a:lnTo>
                  <a:pt x="922274" y="1243012"/>
                </a:lnTo>
                <a:lnTo>
                  <a:pt x="930757" y="1233957"/>
                </a:lnTo>
                <a:lnTo>
                  <a:pt x="935050" y="1222324"/>
                </a:lnTo>
                <a:close/>
              </a:path>
              <a:path extrusionOk="0" h="1304289" w="2260600">
                <a:moveTo>
                  <a:pt x="939622" y="858202"/>
                </a:moveTo>
                <a:lnTo>
                  <a:pt x="939139" y="846239"/>
                </a:lnTo>
                <a:lnTo>
                  <a:pt x="934212" y="835317"/>
                </a:lnTo>
                <a:lnTo>
                  <a:pt x="925156" y="826846"/>
                </a:lnTo>
                <a:lnTo>
                  <a:pt x="913523" y="822553"/>
                </a:lnTo>
                <a:lnTo>
                  <a:pt x="901560" y="823036"/>
                </a:lnTo>
                <a:lnTo>
                  <a:pt x="890651" y="827976"/>
                </a:lnTo>
                <a:lnTo>
                  <a:pt x="882180" y="837031"/>
                </a:lnTo>
                <a:lnTo>
                  <a:pt x="877887" y="848664"/>
                </a:lnTo>
                <a:lnTo>
                  <a:pt x="878370" y="860615"/>
                </a:lnTo>
                <a:lnTo>
                  <a:pt x="883297" y="871524"/>
                </a:lnTo>
                <a:lnTo>
                  <a:pt x="892352" y="879995"/>
                </a:lnTo>
                <a:lnTo>
                  <a:pt x="903986" y="884288"/>
                </a:lnTo>
                <a:lnTo>
                  <a:pt x="915949" y="883818"/>
                </a:lnTo>
                <a:lnTo>
                  <a:pt x="926846" y="878878"/>
                </a:lnTo>
                <a:lnTo>
                  <a:pt x="935316" y="869835"/>
                </a:lnTo>
                <a:lnTo>
                  <a:pt x="939622" y="858202"/>
                </a:lnTo>
                <a:close/>
              </a:path>
              <a:path extrusionOk="0" h="1304289" w="2260600">
                <a:moveTo>
                  <a:pt x="954659" y="498182"/>
                </a:moveTo>
                <a:lnTo>
                  <a:pt x="954176" y="486219"/>
                </a:lnTo>
                <a:lnTo>
                  <a:pt x="949248" y="475322"/>
                </a:lnTo>
                <a:lnTo>
                  <a:pt x="940193" y="466852"/>
                </a:lnTo>
                <a:lnTo>
                  <a:pt x="928560" y="462546"/>
                </a:lnTo>
                <a:lnTo>
                  <a:pt x="916609" y="463029"/>
                </a:lnTo>
                <a:lnTo>
                  <a:pt x="905700" y="467956"/>
                </a:lnTo>
                <a:lnTo>
                  <a:pt x="897229" y="477012"/>
                </a:lnTo>
                <a:lnTo>
                  <a:pt x="892937" y="488645"/>
                </a:lnTo>
                <a:lnTo>
                  <a:pt x="893406" y="500608"/>
                </a:lnTo>
                <a:lnTo>
                  <a:pt x="898347" y="511517"/>
                </a:lnTo>
                <a:lnTo>
                  <a:pt x="907389" y="519988"/>
                </a:lnTo>
                <a:lnTo>
                  <a:pt x="919022" y="524281"/>
                </a:lnTo>
                <a:lnTo>
                  <a:pt x="930986" y="523798"/>
                </a:lnTo>
                <a:lnTo>
                  <a:pt x="941895" y="518858"/>
                </a:lnTo>
                <a:lnTo>
                  <a:pt x="950366" y="509803"/>
                </a:lnTo>
                <a:lnTo>
                  <a:pt x="954659" y="498182"/>
                </a:lnTo>
                <a:close/>
              </a:path>
              <a:path extrusionOk="0" h="1304289" w="2260600">
                <a:moveTo>
                  <a:pt x="959231" y="134048"/>
                </a:moveTo>
                <a:lnTo>
                  <a:pt x="958761" y="122085"/>
                </a:lnTo>
                <a:lnTo>
                  <a:pt x="953833" y="111175"/>
                </a:lnTo>
                <a:lnTo>
                  <a:pt x="944778" y="102704"/>
                </a:lnTo>
                <a:lnTo>
                  <a:pt x="933145" y="98399"/>
                </a:lnTo>
                <a:lnTo>
                  <a:pt x="921181" y="98882"/>
                </a:lnTo>
                <a:lnTo>
                  <a:pt x="910272" y="103822"/>
                </a:lnTo>
                <a:lnTo>
                  <a:pt x="901801" y="112877"/>
                </a:lnTo>
                <a:lnTo>
                  <a:pt x="897496" y="124510"/>
                </a:lnTo>
                <a:lnTo>
                  <a:pt x="897978" y="136474"/>
                </a:lnTo>
                <a:lnTo>
                  <a:pt x="902919" y="147383"/>
                </a:lnTo>
                <a:lnTo>
                  <a:pt x="911974" y="155854"/>
                </a:lnTo>
                <a:lnTo>
                  <a:pt x="923607" y="160147"/>
                </a:lnTo>
                <a:lnTo>
                  <a:pt x="935558" y="159664"/>
                </a:lnTo>
                <a:lnTo>
                  <a:pt x="946467" y="154736"/>
                </a:lnTo>
                <a:lnTo>
                  <a:pt x="954938" y="145681"/>
                </a:lnTo>
                <a:lnTo>
                  <a:pt x="959231" y="134048"/>
                </a:lnTo>
                <a:close/>
              </a:path>
              <a:path extrusionOk="0" h="1304289" w="2260600">
                <a:moveTo>
                  <a:pt x="1017054" y="1089469"/>
                </a:moveTo>
                <a:lnTo>
                  <a:pt x="1016571" y="1077506"/>
                </a:lnTo>
                <a:lnTo>
                  <a:pt x="1011643" y="1066609"/>
                </a:lnTo>
                <a:lnTo>
                  <a:pt x="1002588" y="1058138"/>
                </a:lnTo>
                <a:lnTo>
                  <a:pt x="990955" y="1053833"/>
                </a:lnTo>
                <a:lnTo>
                  <a:pt x="978992" y="1054315"/>
                </a:lnTo>
                <a:lnTo>
                  <a:pt x="968082" y="1059243"/>
                </a:lnTo>
                <a:lnTo>
                  <a:pt x="959612" y="1068298"/>
                </a:lnTo>
                <a:lnTo>
                  <a:pt x="955319" y="1079931"/>
                </a:lnTo>
                <a:lnTo>
                  <a:pt x="955802" y="1091895"/>
                </a:lnTo>
                <a:lnTo>
                  <a:pt x="960729" y="1102804"/>
                </a:lnTo>
                <a:lnTo>
                  <a:pt x="969784" y="1111275"/>
                </a:lnTo>
                <a:lnTo>
                  <a:pt x="981417" y="1115568"/>
                </a:lnTo>
                <a:lnTo>
                  <a:pt x="993368" y="1115085"/>
                </a:lnTo>
                <a:lnTo>
                  <a:pt x="1004277" y="1110157"/>
                </a:lnTo>
                <a:lnTo>
                  <a:pt x="1012748" y="1101102"/>
                </a:lnTo>
                <a:lnTo>
                  <a:pt x="1017054" y="1089469"/>
                </a:lnTo>
                <a:close/>
              </a:path>
              <a:path extrusionOk="0" h="1304289" w="2260600">
                <a:moveTo>
                  <a:pt x="1021626" y="725335"/>
                </a:moveTo>
                <a:lnTo>
                  <a:pt x="1021143" y="713371"/>
                </a:lnTo>
                <a:lnTo>
                  <a:pt x="1016215" y="702462"/>
                </a:lnTo>
                <a:lnTo>
                  <a:pt x="1007160" y="693991"/>
                </a:lnTo>
                <a:lnTo>
                  <a:pt x="995527" y="689698"/>
                </a:lnTo>
                <a:lnTo>
                  <a:pt x="983564" y="690181"/>
                </a:lnTo>
                <a:lnTo>
                  <a:pt x="972654" y="695109"/>
                </a:lnTo>
                <a:lnTo>
                  <a:pt x="964184" y="704176"/>
                </a:lnTo>
                <a:lnTo>
                  <a:pt x="959891" y="715797"/>
                </a:lnTo>
                <a:lnTo>
                  <a:pt x="960374" y="727760"/>
                </a:lnTo>
                <a:lnTo>
                  <a:pt x="965301" y="738657"/>
                </a:lnTo>
                <a:lnTo>
                  <a:pt x="974356" y="747128"/>
                </a:lnTo>
                <a:lnTo>
                  <a:pt x="985989" y="751433"/>
                </a:lnTo>
                <a:lnTo>
                  <a:pt x="997953" y="750951"/>
                </a:lnTo>
                <a:lnTo>
                  <a:pt x="1008849" y="746023"/>
                </a:lnTo>
                <a:lnTo>
                  <a:pt x="1017320" y="736968"/>
                </a:lnTo>
                <a:lnTo>
                  <a:pt x="1021626" y="725335"/>
                </a:lnTo>
                <a:close/>
              </a:path>
              <a:path extrusionOk="0" h="1304289" w="2260600">
                <a:moveTo>
                  <a:pt x="1036662" y="365315"/>
                </a:moveTo>
                <a:lnTo>
                  <a:pt x="1036193" y="353352"/>
                </a:lnTo>
                <a:lnTo>
                  <a:pt x="1031265" y="342442"/>
                </a:lnTo>
                <a:lnTo>
                  <a:pt x="1022210" y="333971"/>
                </a:lnTo>
                <a:lnTo>
                  <a:pt x="1010577" y="329679"/>
                </a:lnTo>
                <a:lnTo>
                  <a:pt x="998613" y="330161"/>
                </a:lnTo>
                <a:lnTo>
                  <a:pt x="987704" y="335102"/>
                </a:lnTo>
                <a:lnTo>
                  <a:pt x="979233" y="344157"/>
                </a:lnTo>
                <a:lnTo>
                  <a:pt x="974940" y="355777"/>
                </a:lnTo>
                <a:lnTo>
                  <a:pt x="975423" y="367741"/>
                </a:lnTo>
                <a:lnTo>
                  <a:pt x="980351" y="378650"/>
                </a:lnTo>
                <a:lnTo>
                  <a:pt x="989406" y="387121"/>
                </a:lnTo>
                <a:lnTo>
                  <a:pt x="1001039" y="391414"/>
                </a:lnTo>
                <a:lnTo>
                  <a:pt x="1013002" y="390931"/>
                </a:lnTo>
                <a:lnTo>
                  <a:pt x="1023899" y="386003"/>
                </a:lnTo>
                <a:lnTo>
                  <a:pt x="1032370" y="376948"/>
                </a:lnTo>
                <a:lnTo>
                  <a:pt x="1036662" y="365315"/>
                </a:lnTo>
                <a:close/>
              </a:path>
              <a:path extrusionOk="0" h="1304289" w="2260600">
                <a:moveTo>
                  <a:pt x="1092454" y="1303985"/>
                </a:moveTo>
                <a:lnTo>
                  <a:pt x="1090028" y="1298143"/>
                </a:lnTo>
                <a:lnTo>
                  <a:pt x="1085811" y="1292987"/>
                </a:lnTo>
                <a:lnTo>
                  <a:pt x="1080020" y="1289405"/>
                </a:lnTo>
                <a:lnTo>
                  <a:pt x="1068387" y="1285113"/>
                </a:lnTo>
                <a:lnTo>
                  <a:pt x="1056424" y="1285582"/>
                </a:lnTo>
                <a:lnTo>
                  <a:pt x="1034783" y="1303985"/>
                </a:lnTo>
                <a:lnTo>
                  <a:pt x="1092454" y="1303985"/>
                </a:lnTo>
                <a:close/>
              </a:path>
              <a:path extrusionOk="0" h="1304289" w="2260600">
                <a:moveTo>
                  <a:pt x="1099058" y="956602"/>
                </a:moveTo>
                <a:lnTo>
                  <a:pt x="1098575" y="944638"/>
                </a:lnTo>
                <a:lnTo>
                  <a:pt x="1093647" y="933729"/>
                </a:lnTo>
                <a:lnTo>
                  <a:pt x="1084605" y="925258"/>
                </a:lnTo>
                <a:lnTo>
                  <a:pt x="1072959" y="920965"/>
                </a:lnTo>
                <a:lnTo>
                  <a:pt x="1060996" y="921448"/>
                </a:lnTo>
                <a:lnTo>
                  <a:pt x="1050086" y="926388"/>
                </a:lnTo>
                <a:lnTo>
                  <a:pt x="1041615" y="935443"/>
                </a:lnTo>
                <a:lnTo>
                  <a:pt x="1037323" y="947064"/>
                </a:lnTo>
                <a:lnTo>
                  <a:pt x="1037805" y="959027"/>
                </a:lnTo>
                <a:lnTo>
                  <a:pt x="1042733" y="969937"/>
                </a:lnTo>
                <a:lnTo>
                  <a:pt x="1051801" y="978408"/>
                </a:lnTo>
                <a:lnTo>
                  <a:pt x="1063421" y="982700"/>
                </a:lnTo>
                <a:lnTo>
                  <a:pt x="1075385" y="982218"/>
                </a:lnTo>
                <a:lnTo>
                  <a:pt x="1086294" y="977290"/>
                </a:lnTo>
                <a:lnTo>
                  <a:pt x="1094765" y="968235"/>
                </a:lnTo>
                <a:lnTo>
                  <a:pt x="1099058" y="956602"/>
                </a:lnTo>
                <a:close/>
              </a:path>
              <a:path extrusionOk="0" h="1304289" w="2260600">
                <a:moveTo>
                  <a:pt x="1103630" y="592467"/>
                </a:moveTo>
                <a:lnTo>
                  <a:pt x="1103147" y="580504"/>
                </a:lnTo>
                <a:lnTo>
                  <a:pt x="1098219" y="569595"/>
                </a:lnTo>
                <a:lnTo>
                  <a:pt x="1089164" y="561124"/>
                </a:lnTo>
                <a:lnTo>
                  <a:pt x="1077531" y="556831"/>
                </a:lnTo>
                <a:lnTo>
                  <a:pt x="1065580" y="557314"/>
                </a:lnTo>
                <a:lnTo>
                  <a:pt x="1054671" y="562241"/>
                </a:lnTo>
                <a:lnTo>
                  <a:pt x="1046200" y="571284"/>
                </a:lnTo>
                <a:lnTo>
                  <a:pt x="1041908" y="582930"/>
                </a:lnTo>
                <a:lnTo>
                  <a:pt x="1042377" y="594893"/>
                </a:lnTo>
                <a:lnTo>
                  <a:pt x="1047305" y="605802"/>
                </a:lnTo>
                <a:lnTo>
                  <a:pt x="1056360" y="614273"/>
                </a:lnTo>
                <a:lnTo>
                  <a:pt x="1067993" y="618566"/>
                </a:lnTo>
                <a:lnTo>
                  <a:pt x="1079957" y="618083"/>
                </a:lnTo>
                <a:lnTo>
                  <a:pt x="1090866" y="613143"/>
                </a:lnTo>
                <a:lnTo>
                  <a:pt x="1099337" y="604088"/>
                </a:lnTo>
                <a:lnTo>
                  <a:pt x="1103630" y="592467"/>
                </a:lnTo>
                <a:close/>
              </a:path>
              <a:path extrusionOk="0" h="1304289" w="2260600">
                <a:moveTo>
                  <a:pt x="1118679" y="232448"/>
                </a:moveTo>
                <a:lnTo>
                  <a:pt x="1118196" y="220484"/>
                </a:lnTo>
                <a:lnTo>
                  <a:pt x="1113269" y="209588"/>
                </a:lnTo>
                <a:lnTo>
                  <a:pt x="1104214" y="201117"/>
                </a:lnTo>
                <a:lnTo>
                  <a:pt x="1092581" y="196811"/>
                </a:lnTo>
                <a:lnTo>
                  <a:pt x="1080617" y="197294"/>
                </a:lnTo>
                <a:lnTo>
                  <a:pt x="1069708" y="202234"/>
                </a:lnTo>
                <a:lnTo>
                  <a:pt x="1061237" y="211289"/>
                </a:lnTo>
                <a:lnTo>
                  <a:pt x="1056944" y="222923"/>
                </a:lnTo>
                <a:lnTo>
                  <a:pt x="1057427" y="234873"/>
                </a:lnTo>
                <a:lnTo>
                  <a:pt x="1062355" y="245783"/>
                </a:lnTo>
                <a:lnTo>
                  <a:pt x="1071410" y="254254"/>
                </a:lnTo>
                <a:lnTo>
                  <a:pt x="1083043" y="258546"/>
                </a:lnTo>
                <a:lnTo>
                  <a:pt x="1095006" y="258076"/>
                </a:lnTo>
                <a:lnTo>
                  <a:pt x="1105903" y="253149"/>
                </a:lnTo>
                <a:lnTo>
                  <a:pt x="1114374" y="244094"/>
                </a:lnTo>
                <a:lnTo>
                  <a:pt x="1118679" y="232448"/>
                </a:lnTo>
                <a:close/>
              </a:path>
              <a:path extrusionOk="0" h="1304289" w="2260600">
                <a:moveTo>
                  <a:pt x="1176489" y="1187881"/>
                </a:moveTo>
                <a:lnTo>
                  <a:pt x="1176007" y="1175918"/>
                </a:lnTo>
                <a:lnTo>
                  <a:pt x="1171079" y="1165021"/>
                </a:lnTo>
                <a:lnTo>
                  <a:pt x="1162024" y="1156550"/>
                </a:lnTo>
                <a:lnTo>
                  <a:pt x="1150391" y="1152245"/>
                </a:lnTo>
                <a:lnTo>
                  <a:pt x="1138428" y="1152728"/>
                </a:lnTo>
                <a:lnTo>
                  <a:pt x="1127518" y="1157655"/>
                </a:lnTo>
                <a:lnTo>
                  <a:pt x="1119047" y="1166710"/>
                </a:lnTo>
                <a:lnTo>
                  <a:pt x="1114755" y="1178344"/>
                </a:lnTo>
                <a:lnTo>
                  <a:pt x="1115237" y="1190307"/>
                </a:lnTo>
                <a:lnTo>
                  <a:pt x="1120165" y="1201216"/>
                </a:lnTo>
                <a:lnTo>
                  <a:pt x="1129220" y="1209687"/>
                </a:lnTo>
                <a:lnTo>
                  <a:pt x="1140853" y="1213980"/>
                </a:lnTo>
                <a:lnTo>
                  <a:pt x="1152817" y="1213497"/>
                </a:lnTo>
                <a:lnTo>
                  <a:pt x="1163726" y="1208557"/>
                </a:lnTo>
                <a:lnTo>
                  <a:pt x="1172197" y="1199502"/>
                </a:lnTo>
                <a:lnTo>
                  <a:pt x="1176489" y="1187881"/>
                </a:lnTo>
                <a:close/>
              </a:path>
              <a:path extrusionOk="0" h="1304289" w="2260600">
                <a:moveTo>
                  <a:pt x="1181061" y="823747"/>
                </a:moveTo>
                <a:lnTo>
                  <a:pt x="1180592" y="811784"/>
                </a:lnTo>
                <a:lnTo>
                  <a:pt x="1175651" y="800874"/>
                </a:lnTo>
                <a:lnTo>
                  <a:pt x="1166609" y="792403"/>
                </a:lnTo>
                <a:lnTo>
                  <a:pt x="1154963" y="788098"/>
                </a:lnTo>
                <a:lnTo>
                  <a:pt x="1143012" y="788581"/>
                </a:lnTo>
                <a:lnTo>
                  <a:pt x="1132103" y="793521"/>
                </a:lnTo>
                <a:lnTo>
                  <a:pt x="1123619" y="802576"/>
                </a:lnTo>
                <a:lnTo>
                  <a:pt x="1119327" y="814209"/>
                </a:lnTo>
                <a:lnTo>
                  <a:pt x="1119809" y="826173"/>
                </a:lnTo>
                <a:lnTo>
                  <a:pt x="1124737" y="837069"/>
                </a:lnTo>
                <a:lnTo>
                  <a:pt x="1133805" y="845540"/>
                </a:lnTo>
                <a:lnTo>
                  <a:pt x="1145425" y="849845"/>
                </a:lnTo>
                <a:lnTo>
                  <a:pt x="1157389" y="849363"/>
                </a:lnTo>
                <a:lnTo>
                  <a:pt x="1168298" y="844435"/>
                </a:lnTo>
                <a:lnTo>
                  <a:pt x="1176769" y="835380"/>
                </a:lnTo>
                <a:lnTo>
                  <a:pt x="1181061" y="823747"/>
                </a:lnTo>
                <a:close/>
              </a:path>
              <a:path extrusionOk="0" h="1304289" w="2260600">
                <a:moveTo>
                  <a:pt x="1185633" y="459600"/>
                </a:moveTo>
                <a:lnTo>
                  <a:pt x="1185164" y="447636"/>
                </a:lnTo>
                <a:lnTo>
                  <a:pt x="1180236" y="436727"/>
                </a:lnTo>
                <a:lnTo>
                  <a:pt x="1171181" y="428256"/>
                </a:lnTo>
                <a:lnTo>
                  <a:pt x="1159548" y="423964"/>
                </a:lnTo>
                <a:lnTo>
                  <a:pt x="1147584" y="424446"/>
                </a:lnTo>
                <a:lnTo>
                  <a:pt x="1136675" y="429387"/>
                </a:lnTo>
                <a:lnTo>
                  <a:pt x="1128204" y="438442"/>
                </a:lnTo>
                <a:lnTo>
                  <a:pt x="1123911" y="450062"/>
                </a:lnTo>
                <a:lnTo>
                  <a:pt x="1124394" y="462026"/>
                </a:lnTo>
                <a:lnTo>
                  <a:pt x="1129322" y="472922"/>
                </a:lnTo>
                <a:lnTo>
                  <a:pt x="1138377" y="481393"/>
                </a:lnTo>
                <a:lnTo>
                  <a:pt x="1150010" y="485698"/>
                </a:lnTo>
                <a:lnTo>
                  <a:pt x="1161973" y="485216"/>
                </a:lnTo>
                <a:lnTo>
                  <a:pt x="1172870" y="480288"/>
                </a:lnTo>
                <a:lnTo>
                  <a:pt x="1181341" y="471233"/>
                </a:lnTo>
                <a:lnTo>
                  <a:pt x="1185633" y="459600"/>
                </a:lnTo>
                <a:close/>
              </a:path>
              <a:path extrusionOk="0" h="1304289" w="2260600">
                <a:moveTo>
                  <a:pt x="1258493" y="1055014"/>
                </a:moveTo>
                <a:lnTo>
                  <a:pt x="1258011" y="1043051"/>
                </a:lnTo>
                <a:lnTo>
                  <a:pt x="1253083" y="1032141"/>
                </a:lnTo>
                <a:lnTo>
                  <a:pt x="1244041" y="1023670"/>
                </a:lnTo>
                <a:lnTo>
                  <a:pt x="1232408" y="1019378"/>
                </a:lnTo>
                <a:lnTo>
                  <a:pt x="1220444" y="1019860"/>
                </a:lnTo>
                <a:lnTo>
                  <a:pt x="1209522" y="1024801"/>
                </a:lnTo>
                <a:lnTo>
                  <a:pt x="1201051" y="1033856"/>
                </a:lnTo>
                <a:lnTo>
                  <a:pt x="1196759" y="1045476"/>
                </a:lnTo>
                <a:lnTo>
                  <a:pt x="1197241" y="1057440"/>
                </a:lnTo>
                <a:lnTo>
                  <a:pt x="1202182" y="1068336"/>
                </a:lnTo>
                <a:lnTo>
                  <a:pt x="1211237" y="1076807"/>
                </a:lnTo>
                <a:lnTo>
                  <a:pt x="1222870" y="1081112"/>
                </a:lnTo>
                <a:lnTo>
                  <a:pt x="1234821" y="1080630"/>
                </a:lnTo>
                <a:lnTo>
                  <a:pt x="1245730" y="1075702"/>
                </a:lnTo>
                <a:lnTo>
                  <a:pt x="1254201" y="1066647"/>
                </a:lnTo>
                <a:lnTo>
                  <a:pt x="1258493" y="1055014"/>
                </a:lnTo>
                <a:close/>
              </a:path>
              <a:path extrusionOk="0" h="1304289" w="2260600">
                <a:moveTo>
                  <a:pt x="1263078" y="690867"/>
                </a:moveTo>
                <a:lnTo>
                  <a:pt x="1262595" y="678916"/>
                </a:lnTo>
                <a:lnTo>
                  <a:pt x="1257655" y="668007"/>
                </a:lnTo>
                <a:lnTo>
                  <a:pt x="1248613" y="659536"/>
                </a:lnTo>
                <a:lnTo>
                  <a:pt x="1236980" y="655243"/>
                </a:lnTo>
                <a:lnTo>
                  <a:pt x="1225016" y="655726"/>
                </a:lnTo>
                <a:lnTo>
                  <a:pt x="1214107" y="660654"/>
                </a:lnTo>
                <a:lnTo>
                  <a:pt x="1205636" y="669696"/>
                </a:lnTo>
                <a:lnTo>
                  <a:pt x="1201343" y="681329"/>
                </a:lnTo>
                <a:lnTo>
                  <a:pt x="1201826" y="693305"/>
                </a:lnTo>
                <a:lnTo>
                  <a:pt x="1206754" y="704215"/>
                </a:lnTo>
                <a:lnTo>
                  <a:pt x="1215809" y="712685"/>
                </a:lnTo>
                <a:lnTo>
                  <a:pt x="1227442" y="716978"/>
                </a:lnTo>
                <a:lnTo>
                  <a:pt x="1239393" y="716495"/>
                </a:lnTo>
                <a:lnTo>
                  <a:pt x="1250302" y="711555"/>
                </a:lnTo>
                <a:lnTo>
                  <a:pt x="1258773" y="702500"/>
                </a:lnTo>
                <a:lnTo>
                  <a:pt x="1263078" y="690867"/>
                </a:lnTo>
                <a:close/>
              </a:path>
              <a:path extrusionOk="0" h="1304289" w="2260600">
                <a:moveTo>
                  <a:pt x="1267650" y="326732"/>
                </a:moveTo>
                <a:lnTo>
                  <a:pt x="1267167" y="314769"/>
                </a:lnTo>
                <a:lnTo>
                  <a:pt x="1262240" y="303872"/>
                </a:lnTo>
                <a:lnTo>
                  <a:pt x="1253185" y="295389"/>
                </a:lnTo>
                <a:lnTo>
                  <a:pt x="1241552" y="291096"/>
                </a:lnTo>
                <a:lnTo>
                  <a:pt x="1229588" y="291579"/>
                </a:lnTo>
                <a:lnTo>
                  <a:pt x="1218679" y="296519"/>
                </a:lnTo>
                <a:lnTo>
                  <a:pt x="1210208" y="305587"/>
                </a:lnTo>
                <a:lnTo>
                  <a:pt x="1205915" y="317207"/>
                </a:lnTo>
                <a:lnTo>
                  <a:pt x="1206398" y="329158"/>
                </a:lnTo>
                <a:lnTo>
                  <a:pt x="1211326" y="340067"/>
                </a:lnTo>
                <a:lnTo>
                  <a:pt x="1220381" y="348538"/>
                </a:lnTo>
                <a:lnTo>
                  <a:pt x="1232014" y="352844"/>
                </a:lnTo>
                <a:lnTo>
                  <a:pt x="1243977" y="352361"/>
                </a:lnTo>
                <a:lnTo>
                  <a:pt x="1254874" y="347433"/>
                </a:lnTo>
                <a:lnTo>
                  <a:pt x="1263345" y="338378"/>
                </a:lnTo>
                <a:lnTo>
                  <a:pt x="1267650" y="326732"/>
                </a:lnTo>
                <a:close/>
              </a:path>
              <a:path extrusionOk="0" h="1304289" w="2260600">
                <a:moveTo>
                  <a:pt x="1304671" y="1282166"/>
                </a:moveTo>
                <a:lnTo>
                  <a:pt x="1304188" y="1270203"/>
                </a:lnTo>
                <a:lnTo>
                  <a:pt x="1299248" y="1259306"/>
                </a:lnTo>
                <a:lnTo>
                  <a:pt x="1290193" y="1250835"/>
                </a:lnTo>
                <a:lnTo>
                  <a:pt x="1278559" y="1246530"/>
                </a:lnTo>
                <a:lnTo>
                  <a:pt x="1266609" y="1247013"/>
                </a:lnTo>
                <a:lnTo>
                  <a:pt x="1255699" y="1251940"/>
                </a:lnTo>
                <a:lnTo>
                  <a:pt x="1247228" y="1260995"/>
                </a:lnTo>
                <a:lnTo>
                  <a:pt x="1242936" y="1272628"/>
                </a:lnTo>
                <a:lnTo>
                  <a:pt x="1243418" y="1284592"/>
                </a:lnTo>
                <a:lnTo>
                  <a:pt x="1248346" y="1295501"/>
                </a:lnTo>
                <a:lnTo>
                  <a:pt x="1257388" y="1303959"/>
                </a:lnTo>
                <a:lnTo>
                  <a:pt x="1290180" y="1303985"/>
                </a:lnTo>
                <a:lnTo>
                  <a:pt x="1294193" y="1301521"/>
                </a:lnTo>
                <a:lnTo>
                  <a:pt x="1297724" y="1298092"/>
                </a:lnTo>
                <a:lnTo>
                  <a:pt x="1300378" y="1293799"/>
                </a:lnTo>
                <a:lnTo>
                  <a:pt x="1304671" y="1282166"/>
                </a:lnTo>
                <a:close/>
              </a:path>
              <a:path extrusionOk="0" h="1304289" w="2260600">
                <a:moveTo>
                  <a:pt x="1340497" y="922147"/>
                </a:moveTo>
                <a:lnTo>
                  <a:pt x="1340027" y="910183"/>
                </a:lnTo>
                <a:lnTo>
                  <a:pt x="1335100" y="899274"/>
                </a:lnTo>
                <a:lnTo>
                  <a:pt x="1326045" y="890803"/>
                </a:lnTo>
                <a:lnTo>
                  <a:pt x="1314411" y="886510"/>
                </a:lnTo>
                <a:lnTo>
                  <a:pt x="1302448" y="886993"/>
                </a:lnTo>
                <a:lnTo>
                  <a:pt x="1291539" y="891933"/>
                </a:lnTo>
                <a:lnTo>
                  <a:pt x="1283055" y="900988"/>
                </a:lnTo>
                <a:lnTo>
                  <a:pt x="1278763" y="912622"/>
                </a:lnTo>
                <a:lnTo>
                  <a:pt x="1279245" y="924572"/>
                </a:lnTo>
                <a:lnTo>
                  <a:pt x="1284185" y="935482"/>
                </a:lnTo>
                <a:lnTo>
                  <a:pt x="1293241" y="943952"/>
                </a:lnTo>
                <a:lnTo>
                  <a:pt x="1304861" y="948245"/>
                </a:lnTo>
                <a:lnTo>
                  <a:pt x="1316824" y="947775"/>
                </a:lnTo>
                <a:lnTo>
                  <a:pt x="1327734" y="942848"/>
                </a:lnTo>
                <a:lnTo>
                  <a:pt x="1336205" y="933792"/>
                </a:lnTo>
                <a:lnTo>
                  <a:pt x="1340497" y="922147"/>
                </a:lnTo>
                <a:close/>
              </a:path>
              <a:path extrusionOk="0" h="1304289" w="2260600">
                <a:moveTo>
                  <a:pt x="1345082" y="558012"/>
                </a:moveTo>
                <a:lnTo>
                  <a:pt x="1344599" y="546049"/>
                </a:lnTo>
                <a:lnTo>
                  <a:pt x="1339672" y="535139"/>
                </a:lnTo>
                <a:lnTo>
                  <a:pt x="1330629" y="526669"/>
                </a:lnTo>
                <a:lnTo>
                  <a:pt x="1318983" y="522363"/>
                </a:lnTo>
                <a:lnTo>
                  <a:pt x="1307020" y="522859"/>
                </a:lnTo>
                <a:lnTo>
                  <a:pt x="1296111" y="527786"/>
                </a:lnTo>
                <a:lnTo>
                  <a:pt x="1287640" y="536854"/>
                </a:lnTo>
                <a:lnTo>
                  <a:pt x="1283347" y="548474"/>
                </a:lnTo>
                <a:lnTo>
                  <a:pt x="1283830" y="560438"/>
                </a:lnTo>
                <a:lnTo>
                  <a:pt x="1288757" y="571334"/>
                </a:lnTo>
                <a:lnTo>
                  <a:pt x="1297825" y="579805"/>
                </a:lnTo>
                <a:lnTo>
                  <a:pt x="1309446" y="584111"/>
                </a:lnTo>
                <a:lnTo>
                  <a:pt x="1321409" y="583628"/>
                </a:lnTo>
                <a:lnTo>
                  <a:pt x="1332306" y="578700"/>
                </a:lnTo>
                <a:lnTo>
                  <a:pt x="1340777" y="569645"/>
                </a:lnTo>
                <a:lnTo>
                  <a:pt x="1345082" y="558012"/>
                </a:lnTo>
                <a:close/>
              </a:path>
              <a:path extrusionOk="0" h="1304289" w="2260600">
                <a:moveTo>
                  <a:pt x="1386674" y="1149311"/>
                </a:moveTo>
                <a:lnTo>
                  <a:pt x="1386192" y="1137335"/>
                </a:lnTo>
                <a:lnTo>
                  <a:pt x="1381264" y="1126426"/>
                </a:lnTo>
                <a:lnTo>
                  <a:pt x="1372209" y="1117955"/>
                </a:lnTo>
                <a:lnTo>
                  <a:pt x="1360576" y="1113663"/>
                </a:lnTo>
                <a:lnTo>
                  <a:pt x="1348613" y="1114145"/>
                </a:lnTo>
                <a:lnTo>
                  <a:pt x="1337703" y="1119085"/>
                </a:lnTo>
                <a:lnTo>
                  <a:pt x="1329232" y="1128141"/>
                </a:lnTo>
                <a:lnTo>
                  <a:pt x="1324940" y="1139761"/>
                </a:lnTo>
                <a:lnTo>
                  <a:pt x="1325422" y="1151724"/>
                </a:lnTo>
                <a:lnTo>
                  <a:pt x="1330350" y="1162634"/>
                </a:lnTo>
                <a:lnTo>
                  <a:pt x="1339405" y="1171105"/>
                </a:lnTo>
                <a:lnTo>
                  <a:pt x="1351038" y="1175397"/>
                </a:lnTo>
                <a:lnTo>
                  <a:pt x="1363002" y="1174915"/>
                </a:lnTo>
                <a:lnTo>
                  <a:pt x="1373898" y="1169987"/>
                </a:lnTo>
                <a:lnTo>
                  <a:pt x="1382369" y="1160932"/>
                </a:lnTo>
                <a:lnTo>
                  <a:pt x="1386674" y="1149311"/>
                </a:lnTo>
                <a:close/>
              </a:path>
              <a:path extrusionOk="0" h="1304289" w="2260600">
                <a:moveTo>
                  <a:pt x="1422514" y="789279"/>
                </a:moveTo>
                <a:lnTo>
                  <a:pt x="1422031" y="777328"/>
                </a:lnTo>
                <a:lnTo>
                  <a:pt x="1417104" y="766419"/>
                </a:lnTo>
                <a:lnTo>
                  <a:pt x="1408049" y="757948"/>
                </a:lnTo>
                <a:lnTo>
                  <a:pt x="1396415" y="753656"/>
                </a:lnTo>
                <a:lnTo>
                  <a:pt x="1384452" y="754126"/>
                </a:lnTo>
                <a:lnTo>
                  <a:pt x="1373543" y="759053"/>
                </a:lnTo>
                <a:lnTo>
                  <a:pt x="1365084" y="768108"/>
                </a:lnTo>
                <a:lnTo>
                  <a:pt x="1360779" y="779741"/>
                </a:lnTo>
                <a:lnTo>
                  <a:pt x="1361262" y="791705"/>
                </a:lnTo>
                <a:lnTo>
                  <a:pt x="1366189" y="802627"/>
                </a:lnTo>
                <a:lnTo>
                  <a:pt x="1375244" y="811098"/>
                </a:lnTo>
                <a:lnTo>
                  <a:pt x="1386878" y="815390"/>
                </a:lnTo>
                <a:lnTo>
                  <a:pt x="1398841" y="814908"/>
                </a:lnTo>
                <a:lnTo>
                  <a:pt x="1409750" y="809967"/>
                </a:lnTo>
                <a:lnTo>
                  <a:pt x="1418221" y="800912"/>
                </a:lnTo>
                <a:lnTo>
                  <a:pt x="1422514" y="789279"/>
                </a:lnTo>
                <a:close/>
              </a:path>
              <a:path extrusionOk="0" h="1304289" w="2260600">
                <a:moveTo>
                  <a:pt x="1427086" y="425145"/>
                </a:moveTo>
                <a:lnTo>
                  <a:pt x="1426603" y="413181"/>
                </a:lnTo>
                <a:lnTo>
                  <a:pt x="1421676" y="402272"/>
                </a:lnTo>
                <a:lnTo>
                  <a:pt x="1412621" y="393801"/>
                </a:lnTo>
                <a:lnTo>
                  <a:pt x="1400987" y="389509"/>
                </a:lnTo>
                <a:lnTo>
                  <a:pt x="1389037" y="389991"/>
                </a:lnTo>
                <a:lnTo>
                  <a:pt x="1378115" y="394919"/>
                </a:lnTo>
                <a:lnTo>
                  <a:pt x="1369644" y="403987"/>
                </a:lnTo>
                <a:lnTo>
                  <a:pt x="1365351" y="415620"/>
                </a:lnTo>
                <a:lnTo>
                  <a:pt x="1365834" y="427570"/>
                </a:lnTo>
                <a:lnTo>
                  <a:pt x="1370761" y="438480"/>
                </a:lnTo>
                <a:lnTo>
                  <a:pt x="1379829" y="446951"/>
                </a:lnTo>
                <a:lnTo>
                  <a:pt x="1391450" y="451243"/>
                </a:lnTo>
                <a:lnTo>
                  <a:pt x="1403413" y="450773"/>
                </a:lnTo>
                <a:lnTo>
                  <a:pt x="1414310" y="445833"/>
                </a:lnTo>
                <a:lnTo>
                  <a:pt x="1422781" y="436791"/>
                </a:lnTo>
                <a:lnTo>
                  <a:pt x="1427086" y="425145"/>
                </a:lnTo>
                <a:close/>
              </a:path>
              <a:path extrusionOk="0" h="1304289" w="2260600">
                <a:moveTo>
                  <a:pt x="1468678" y="1016444"/>
                </a:moveTo>
                <a:lnTo>
                  <a:pt x="1468208" y="1004481"/>
                </a:lnTo>
                <a:lnTo>
                  <a:pt x="1463268" y="993571"/>
                </a:lnTo>
                <a:lnTo>
                  <a:pt x="1454213" y="985100"/>
                </a:lnTo>
                <a:lnTo>
                  <a:pt x="1442580" y="980795"/>
                </a:lnTo>
                <a:lnTo>
                  <a:pt x="1430629" y="981278"/>
                </a:lnTo>
                <a:lnTo>
                  <a:pt x="1419720" y="986218"/>
                </a:lnTo>
                <a:lnTo>
                  <a:pt x="1411236" y="995273"/>
                </a:lnTo>
                <a:lnTo>
                  <a:pt x="1406944" y="1006906"/>
                </a:lnTo>
                <a:lnTo>
                  <a:pt x="1407426" y="1018870"/>
                </a:lnTo>
                <a:lnTo>
                  <a:pt x="1412354" y="1029766"/>
                </a:lnTo>
                <a:lnTo>
                  <a:pt x="1421409" y="1038237"/>
                </a:lnTo>
                <a:lnTo>
                  <a:pt x="1433042" y="1042543"/>
                </a:lnTo>
                <a:lnTo>
                  <a:pt x="1445006" y="1042060"/>
                </a:lnTo>
                <a:lnTo>
                  <a:pt x="1455915" y="1037132"/>
                </a:lnTo>
                <a:lnTo>
                  <a:pt x="1464373" y="1028077"/>
                </a:lnTo>
                <a:lnTo>
                  <a:pt x="1468678" y="1016444"/>
                </a:lnTo>
                <a:close/>
              </a:path>
              <a:path extrusionOk="0" h="1304289" w="2260600">
                <a:moveTo>
                  <a:pt x="1504518" y="656424"/>
                </a:moveTo>
                <a:lnTo>
                  <a:pt x="1504035" y="644461"/>
                </a:lnTo>
                <a:lnTo>
                  <a:pt x="1499108" y="633552"/>
                </a:lnTo>
                <a:lnTo>
                  <a:pt x="1490065" y="625068"/>
                </a:lnTo>
                <a:lnTo>
                  <a:pt x="1478432" y="620776"/>
                </a:lnTo>
                <a:lnTo>
                  <a:pt x="1466456" y="621271"/>
                </a:lnTo>
                <a:lnTo>
                  <a:pt x="1455547" y="626198"/>
                </a:lnTo>
                <a:lnTo>
                  <a:pt x="1447076" y="635254"/>
                </a:lnTo>
                <a:lnTo>
                  <a:pt x="1442783" y="646887"/>
                </a:lnTo>
                <a:lnTo>
                  <a:pt x="1443266" y="658837"/>
                </a:lnTo>
                <a:lnTo>
                  <a:pt x="1448206" y="669747"/>
                </a:lnTo>
                <a:lnTo>
                  <a:pt x="1457261" y="678218"/>
                </a:lnTo>
                <a:lnTo>
                  <a:pt x="1468882" y="682523"/>
                </a:lnTo>
                <a:lnTo>
                  <a:pt x="1480845" y="682040"/>
                </a:lnTo>
                <a:lnTo>
                  <a:pt x="1491754" y="677100"/>
                </a:lnTo>
                <a:lnTo>
                  <a:pt x="1500225" y="668058"/>
                </a:lnTo>
                <a:lnTo>
                  <a:pt x="1504518" y="656424"/>
                </a:lnTo>
                <a:close/>
              </a:path>
              <a:path extrusionOk="0" h="1304289" w="2260600">
                <a:moveTo>
                  <a:pt x="1546110" y="1247711"/>
                </a:moveTo>
                <a:lnTo>
                  <a:pt x="1545628" y="1235748"/>
                </a:lnTo>
                <a:lnTo>
                  <a:pt x="1540700" y="1224838"/>
                </a:lnTo>
                <a:lnTo>
                  <a:pt x="1531658" y="1216367"/>
                </a:lnTo>
                <a:lnTo>
                  <a:pt x="1520024" y="1212075"/>
                </a:lnTo>
                <a:lnTo>
                  <a:pt x="1508061" y="1212557"/>
                </a:lnTo>
                <a:lnTo>
                  <a:pt x="1497152" y="1217498"/>
                </a:lnTo>
                <a:lnTo>
                  <a:pt x="1488681" y="1226553"/>
                </a:lnTo>
                <a:lnTo>
                  <a:pt x="1484376" y="1238173"/>
                </a:lnTo>
                <a:lnTo>
                  <a:pt x="1484858" y="1250137"/>
                </a:lnTo>
                <a:lnTo>
                  <a:pt x="1489798" y="1261033"/>
                </a:lnTo>
                <a:lnTo>
                  <a:pt x="1498854" y="1269504"/>
                </a:lnTo>
                <a:lnTo>
                  <a:pt x="1510487" y="1273810"/>
                </a:lnTo>
                <a:lnTo>
                  <a:pt x="1522437" y="1273327"/>
                </a:lnTo>
                <a:lnTo>
                  <a:pt x="1533347" y="1268399"/>
                </a:lnTo>
                <a:lnTo>
                  <a:pt x="1541818" y="1259344"/>
                </a:lnTo>
                <a:lnTo>
                  <a:pt x="1546110" y="1247711"/>
                </a:lnTo>
                <a:close/>
              </a:path>
              <a:path extrusionOk="0" h="1304289" w="2260600">
                <a:moveTo>
                  <a:pt x="1550695" y="883564"/>
                </a:moveTo>
                <a:lnTo>
                  <a:pt x="1550212" y="871613"/>
                </a:lnTo>
                <a:lnTo>
                  <a:pt x="1545272" y="860704"/>
                </a:lnTo>
                <a:lnTo>
                  <a:pt x="1536217" y="852233"/>
                </a:lnTo>
                <a:lnTo>
                  <a:pt x="1524584" y="847940"/>
                </a:lnTo>
                <a:lnTo>
                  <a:pt x="1512633" y="848423"/>
                </a:lnTo>
                <a:lnTo>
                  <a:pt x="1501724" y="853351"/>
                </a:lnTo>
                <a:lnTo>
                  <a:pt x="1493253" y="862393"/>
                </a:lnTo>
                <a:lnTo>
                  <a:pt x="1488960" y="874026"/>
                </a:lnTo>
                <a:lnTo>
                  <a:pt x="1489443" y="886002"/>
                </a:lnTo>
                <a:lnTo>
                  <a:pt x="1494358" y="896912"/>
                </a:lnTo>
                <a:lnTo>
                  <a:pt x="1503413" y="905383"/>
                </a:lnTo>
                <a:lnTo>
                  <a:pt x="1515046" y="909675"/>
                </a:lnTo>
                <a:lnTo>
                  <a:pt x="1527009" y="909193"/>
                </a:lnTo>
                <a:lnTo>
                  <a:pt x="1537919" y="904252"/>
                </a:lnTo>
                <a:lnTo>
                  <a:pt x="1546402" y="895197"/>
                </a:lnTo>
                <a:lnTo>
                  <a:pt x="1550695" y="883564"/>
                </a:lnTo>
                <a:close/>
              </a:path>
              <a:path extrusionOk="0" h="1304289" w="2260600">
                <a:moveTo>
                  <a:pt x="1586522" y="523557"/>
                </a:moveTo>
                <a:lnTo>
                  <a:pt x="1586039" y="511594"/>
                </a:lnTo>
                <a:lnTo>
                  <a:pt x="1581111" y="500684"/>
                </a:lnTo>
                <a:lnTo>
                  <a:pt x="1572069" y="492213"/>
                </a:lnTo>
                <a:lnTo>
                  <a:pt x="1560436" y="487921"/>
                </a:lnTo>
                <a:lnTo>
                  <a:pt x="1548472" y="488403"/>
                </a:lnTo>
                <a:lnTo>
                  <a:pt x="1537563" y="493331"/>
                </a:lnTo>
                <a:lnTo>
                  <a:pt x="1529080" y="502399"/>
                </a:lnTo>
                <a:lnTo>
                  <a:pt x="1524787" y="514019"/>
                </a:lnTo>
                <a:lnTo>
                  <a:pt x="1525270" y="525983"/>
                </a:lnTo>
                <a:lnTo>
                  <a:pt x="1530210" y="536892"/>
                </a:lnTo>
                <a:lnTo>
                  <a:pt x="1539265" y="545363"/>
                </a:lnTo>
                <a:lnTo>
                  <a:pt x="1550885" y="549656"/>
                </a:lnTo>
                <a:lnTo>
                  <a:pt x="1562849" y="549173"/>
                </a:lnTo>
                <a:lnTo>
                  <a:pt x="1573758" y="544245"/>
                </a:lnTo>
                <a:lnTo>
                  <a:pt x="1582216" y="535190"/>
                </a:lnTo>
                <a:lnTo>
                  <a:pt x="1586522" y="523557"/>
                </a:lnTo>
                <a:close/>
              </a:path>
              <a:path extrusionOk="0" h="1304289" w="2260600">
                <a:moveTo>
                  <a:pt x="1628114" y="1114844"/>
                </a:moveTo>
                <a:lnTo>
                  <a:pt x="1627644" y="1102880"/>
                </a:lnTo>
                <a:lnTo>
                  <a:pt x="1622717" y="1091971"/>
                </a:lnTo>
                <a:lnTo>
                  <a:pt x="1613662" y="1083500"/>
                </a:lnTo>
                <a:lnTo>
                  <a:pt x="1602028" y="1079207"/>
                </a:lnTo>
                <a:lnTo>
                  <a:pt x="1590065" y="1079690"/>
                </a:lnTo>
                <a:lnTo>
                  <a:pt x="1579156" y="1084630"/>
                </a:lnTo>
                <a:lnTo>
                  <a:pt x="1570672" y="1093685"/>
                </a:lnTo>
                <a:lnTo>
                  <a:pt x="1566379" y="1105319"/>
                </a:lnTo>
                <a:lnTo>
                  <a:pt x="1566862" y="1117269"/>
                </a:lnTo>
                <a:lnTo>
                  <a:pt x="1571802" y="1128179"/>
                </a:lnTo>
                <a:lnTo>
                  <a:pt x="1580857" y="1136650"/>
                </a:lnTo>
                <a:lnTo>
                  <a:pt x="1592491" y="1140942"/>
                </a:lnTo>
                <a:lnTo>
                  <a:pt x="1604441" y="1140472"/>
                </a:lnTo>
                <a:lnTo>
                  <a:pt x="1615351" y="1135545"/>
                </a:lnTo>
                <a:lnTo>
                  <a:pt x="1623822" y="1126490"/>
                </a:lnTo>
                <a:lnTo>
                  <a:pt x="1628114" y="1114844"/>
                </a:lnTo>
                <a:close/>
              </a:path>
              <a:path extrusionOk="0" h="1304289" w="2260600">
                <a:moveTo>
                  <a:pt x="1632699" y="750709"/>
                </a:moveTo>
                <a:lnTo>
                  <a:pt x="1632216" y="738746"/>
                </a:lnTo>
                <a:lnTo>
                  <a:pt x="1627289" y="727837"/>
                </a:lnTo>
                <a:lnTo>
                  <a:pt x="1618234" y="719353"/>
                </a:lnTo>
                <a:lnTo>
                  <a:pt x="1606600" y="715060"/>
                </a:lnTo>
                <a:lnTo>
                  <a:pt x="1594637" y="715556"/>
                </a:lnTo>
                <a:lnTo>
                  <a:pt x="1583728" y="720496"/>
                </a:lnTo>
                <a:lnTo>
                  <a:pt x="1575257" y="729551"/>
                </a:lnTo>
                <a:lnTo>
                  <a:pt x="1570964" y="741172"/>
                </a:lnTo>
                <a:lnTo>
                  <a:pt x="1571447" y="753122"/>
                </a:lnTo>
                <a:lnTo>
                  <a:pt x="1576374" y="764032"/>
                </a:lnTo>
                <a:lnTo>
                  <a:pt x="1585429" y="772502"/>
                </a:lnTo>
                <a:lnTo>
                  <a:pt x="1597063" y="776808"/>
                </a:lnTo>
                <a:lnTo>
                  <a:pt x="1609026" y="776325"/>
                </a:lnTo>
                <a:lnTo>
                  <a:pt x="1619923" y="771398"/>
                </a:lnTo>
                <a:lnTo>
                  <a:pt x="1628394" y="762342"/>
                </a:lnTo>
                <a:lnTo>
                  <a:pt x="1632699" y="750709"/>
                </a:lnTo>
                <a:close/>
              </a:path>
              <a:path extrusionOk="0" h="1304289" w="2260600">
                <a:moveTo>
                  <a:pt x="1710131" y="981976"/>
                </a:moveTo>
                <a:lnTo>
                  <a:pt x="1709648" y="970026"/>
                </a:lnTo>
                <a:lnTo>
                  <a:pt x="1704721" y="959116"/>
                </a:lnTo>
                <a:lnTo>
                  <a:pt x="1695665" y="950645"/>
                </a:lnTo>
                <a:lnTo>
                  <a:pt x="1684032" y="946353"/>
                </a:lnTo>
                <a:lnTo>
                  <a:pt x="1672069" y="946835"/>
                </a:lnTo>
                <a:lnTo>
                  <a:pt x="1661160" y="951763"/>
                </a:lnTo>
                <a:lnTo>
                  <a:pt x="1652689" y="960805"/>
                </a:lnTo>
                <a:lnTo>
                  <a:pt x="1648396" y="972439"/>
                </a:lnTo>
                <a:lnTo>
                  <a:pt x="1648879" y="984402"/>
                </a:lnTo>
                <a:lnTo>
                  <a:pt x="1653806" y="995324"/>
                </a:lnTo>
                <a:lnTo>
                  <a:pt x="1662861" y="1003795"/>
                </a:lnTo>
                <a:lnTo>
                  <a:pt x="1674495" y="1008087"/>
                </a:lnTo>
                <a:lnTo>
                  <a:pt x="1686458" y="1007605"/>
                </a:lnTo>
                <a:lnTo>
                  <a:pt x="1697355" y="1002665"/>
                </a:lnTo>
                <a:lnTo>
                  <a:pt x="1705838" y="993609"/>
                </a:lnTo>
                <a:lnTo>
                  <a:pt x="1710131" y="981976"/>
                </a:lnTo>
                <a:close/>
              </a:path>
              <a:path extrusionOk="0" h="1304289" w="2260600">
                <a:moveTo>
                  <a:pt x="1714703" y="617842"/>
                </a:moveTo>
                <a:lnTo>
                  <a:pt x="1714220" y="605878"/>
                </a:lnTo>
                <a:lnTo>
                  <a:pt x="1709293" y="594969"/>
                </a:lnTo>
                <a:lnTo>
                  <a:pt x="1700237" y="586498"/>
                </a:lnTo>
                <a:lnTo>
                  <a:pt x="1688604" y="582206"/>
                </a:lnTo>
                <a:lnTo>
                  <a:pt x="1676654" y="582688"/>
                </a:lnTo>
                <a:lnTo>
                  <a:pt x="1665744" y="587629"/>
                </a:lnTo>
                <a:lnTo>
                  <a:pt x="1657261" y="596684"/>
                </a:lnTo>
                <a:lnTo>
                  <a:pt x="1652968" y="608317"/>
                </a:lnTo>
                <a:lnTo>
                  <a:pt x="1653451" y="620268"/>
                </a:lnTo>
                <a:lnTo>
                  <a:pt x="1658378" y="631177"/>
                </a:lnTo>
                <a:lnTo>
                  <a:pt x="1667433" y="639648"/>
                </a:lnTo>
                <a:lnTo>
                  <a:pt x="1679067" y="643940"/>
                </a:lnTo>
                <a:lnTo>
                  <a:pt x="1691030" y="643470"/>
                </a:lnTo>
                <a:lnTo>
                  <a:pt x="1701927" y="638543"/>
                </a:lnTo>
                <a:lnTo>
                  <a:pt x="1710397" y="629488"/>
                </a:lnTo>
                <a:lnTo>
                  <a:pt x="1714703" y="617842"/>
                </a:lnTo>
                <a:close/>
              </a:path>
              <a:path extrusionOk="0" h="1304289" w="2260600">
                <a:moveTo>
                  <a:pt x="1787563" y="1213256"/>
                </a:moveTo>
                <a:lnTo>
                  <a:pt x="1787080" y="1201293"/>
                </a:lnTo>
                <a:lnTo>
                  <a:pt x="1782152" y="1190383"/>
                </a:lnTo>
                <a:lnTo>
                  <a:pt x="1773097" y="1181912"/>
                </a:lnTo>
                <a:lnTo>
                  <a:pt x="1761464" y="1177620"/>
                </a:lnTo>
                <a:lnTo>
                  <a:pt x="1749501" y="1178102"/>
                </a:lnTo>
                <a:lnTo>
                  <a:pt x="1738591" y="1183030"/>
                </a:lnTo>
                <a:lnTo>
                  <a:pt x="1730121" y="1192098"/>
                </a:lnTo>
                <a:lnTo>
                  <a:pt x="1725828" y="1203731"/>
                </a:lnTo>
                <a:lnTo>
                  <a:pt x="1726311" y="1215682"/>
                </a:lnTo>
                <a:lnTo>
                  <a:pt x="1731238" y="1226591"/>
                </a:lnTo>
                <a:lnTo>
                  <a:pt x="1740293" y="1235062"/>
                </a:lnTo>
                <a:lnTo>
                  <a:pt x="1751926" y="1239354"/>
                </a:lnTo>
                <a:lnTo>
                  <a:pt x="1763877" y="1238872"/>
                </a:lnTo>
                <a:lnTo>
                  <a:pt x="1774786" y="1233944"/>
                </a:lnTo>
                <a:lnTo>
                  <a:pt x="1783257" y="1224902"/>
                </a:lnTo>
                <a:lnTo>
                  <a:pt x="1787563" y="1213256"/>
                </a:lnTo>
                <a:close/>
              </a:path>
              <a:path extrusionOk="0" h="1304289" w="2260600">
                <a:moveTo>
                  <a:pt x="1792135" y="849122"/>
                </a:moveTo>
                <a:lnTo>
                  <a:pt x="1791652" y="837158"/>
                </a:lnTo>
                <a:lnTo>
                  <a:pt x="1786724" y="826249"/>
                </a:lnTo>
                <a:lnTo>
                  <a:pt x="1777682" y="817765"/>
                </a:lnTo>
                <a:lnTo>
                  <a:pt x="1766036" y="813473"/>
                </a:lnTo>
                <a:lnTo>
                  <a:pt x="1754073" y="813955"/>
                </a:lnTo>
                <a:lnTo>
                  <a:pt x="1743163" y="818896"/>
                </a:lnTo>
                <a:lnTo>
                  <a:pt x="1734693" y="827951"/>
                </a:lnTo>
                <a:lnTo>
                  <a:pt x="1730400" y="839584"/>
                </a:lnTo>
                <a:lnTo>
                  <a:pt x="1730883" y="851535"/>
                </a:lnTo>
                <a:lnTo>
                  <a:pt x="1735823" y="862444"/>
                </a:lnTo>
                <a:lnTo>
                  <a:pt x="1744878" y="870915"/>
                </a:lnTo>
                <a:lnTo>
                  <a:pt x="1756511" y="875220"/>
                </a:lnTo>
                <a:lnTo>
                  <a:pt x="1768462" y="874737"/>
                </a:lnTo>
                <a:lnTo>
                  <a:pt x="1779371" y="869810"/>
                </a:lnTo>
                <a:lnTo>
                  <a:pt x="1787829" y="860755"/>
                </a:lnTo>
                <a:lnTo>
                  <a:pt x="1792135" y="849122"/>
                </a:lnTo>
                <a:close/>
              </a:path>
              <a:path extrusionOk="0" h="1304289" w="2260600">
                <a:moveTo>
                  <a:pt x="1869567" y="1080389"/>
                </a:moveTo>
                <a:lnTo>
                  <a:pt x="1869084" y="1068425"/>
                </a:lnTo>
                <a:lnTo>
                  <a:pt x="1864156" y="1057529"/>
                </a:lnTo>
                <a:lnTo>
                  <a:pt x="1855101" y="1049058"/>
                </a:lnTo>
                <a:lnTo>
                  <a:pt x="1843468" y="1044765"/>
                </a:lnTo>
                <a:lnTo>
                  <a:pt x="1831505" y="1045235"/>
                </a:lnTo>
                <a:lnTo>
                  <a:pt x="1820608" y="1050163"/>
                </a:lnTo>
                <a:lnTo>
                  <a:pt x="1812137" y="1059218"/>
                </a:lnTo>
                <a:lnTo>
                  <a:pt x="1807832" y="1070851"/>
                </a:lnTo>
                <a:lnTo>
                  <a:pt x="1808314" y="1082814"/>
                </a:lnTo>
                <a:lnTo>
                  <a:pt x="1813242" y="1093724"/>
                </a:lnTo>
                <a:lnTo>
                  <a:pt x="1822297" y="1102207"/>
                </a:lnTo>
                <a:lnTo>
                  <a:pt x="1833930" y="1106500"/>
                </a:lnTo>
                <a:lnTo>
                  <a:pt x="1845894" y="1106004"/>
                </a:lnTo>
                <a:lnTo>
                  <a:pt x="1856803" y="1101077"/>
                </a:lnTo>
                <a:lnTo>
                  <a:pt x="1865274" y="1092009"/>
                </a:lnTo>
                <a:lnTo>
                  <a:pt x="1869567" y="1080389"/>
                </a:lnTo>
                <a:close/>
              </a:path>
              <a:path extrusionOk="0" h="1304289" w="2260600">
                <a:moveTo>
                  <a:pt x="1874139" y="716254"/>
                </a:moveTo>
                <a:lnTo>
                  <a:pt x="1873669" y="704291"/>
                </a:lnTo>
                <a:lnTo>
                  <a:pt x="1868728" y="693381"/>
                </a:lnTo>
                <a:lnTo>
                  <a:pt x="1859686" y="684911"/>
                </a:lnTo>
                <a:lnTo>
                  <a:pt x="1848053" y="680618"/>
                </a:lnTo>
                <a:lnTo>
                  <a:pt x="1836089" y="681101"/>
                </a:lnTo>
                <a:lnTo>
                  <a:pt x="1825180" y="686028"/>
                </a:lnTo>
                <a:lnTo>
                  <a:pt x="1816696" y="695096"/>
                </a:lnTo>
                <a:lnTo>
                  <a:pt x="1812404" y="706716"/>
                </a:lnTo>
                <a:lnTo>
                  <a:pt x="1812886" y="718680"/>
                </a:lnTo>
                <a:lnTo>
                  <a:pt x="1817827" y="729589"/>
                </a:lnTo>
                <a:lnTo>
                  <a:pt x="1826882" y="738060"/>
                </a:lnTo>
                <a:lnTo>
                  <a:pt x="1838515" y="742353"/>
                </a:lnTo>
                <a:lnTo>
                  <a:pt x="1850466" y="741870"/>
                </a:lnTo>
                <a:lnTo>
                  <a:pt x="1861375" y="736942"/>
                </a:lnTo>
                <a:lnTo>
                  <a:pt x="1869833" y="727887"/>
                </a:lnTo>
                <a:lnTo>
                  <a:pt x="1874139" y="716254"/>
                </a:lnTo>
                <a:close/>
              </a:path>
              <a:path extrusionOk="0" h="1304289" w="2260600">
                <a:moveTo>
                  <a:pt x="1936864" y="1303985"/>
                </a:moveTo>
                <a:lnTo>
                  <a:pt x="1910435" y="1271905"/>
                </a:lnTo>
                <a:lnTo>
                  <a:pt x="1898472" y="1272387"/>
                </a:lnTo>
                <a:lnTo>
                  <a:pt x="1887562" y="1277327"/>
                </a:lnTo>
                <a:lnTo>
                  <a:pt x="1879079" y="1286383"/>
                </a:lnTo>
                <a:lnTo>
                  <a:pt x="1875701" y="1291869"/>
                </a:lnTo>
                <a:lnTo>
                  <a:pt x="1874215" y="1298003"/>
                </a:lnTo>
                <a:lnTo>
                  <a:pt x="1874456" y="1303985"/>
                </a:lnTo>
                <a:lnTo>
                  <a:pt x="1936864" y="1303985"/>
                </a:lnTo>
                <a:close/>
              </a:path>
              <a:path extrusionOk="0" h="1304289" w="2260600">
                <a:moveTo>
                  <a:pt x="1951570" y="947534"/>
                </a:moveTo>
                <a:lnTo>
                  <a:pt x="1951088" y="935570"/>
                </a:lnTo>
                <a:lnTo>
                  <a:pt x="1946173" y="924648"/>
                </a:lnTo>
                <a:lnTo>
                  <a:pt x="1937118" y="916178"/>
                </a:lnTo>
                <a:lnTo>
                  <a:pt x="1925485" y="911885"/>
                </a:lnTo>
                <a:lnTo>
                  <a:pt x="1913521" y="912368"/>
                </a:lnTo>
                <a:lnTo>
                  <a:pt x="1902599" y="917308"/>
                </a:lnTo>
                <a:lnTo>
                  <a:pt x="1894128" y="926363"/>
                </a:lnTo>
                <a:lnTo>
                  <a:pt x="1889836" y="937996"/>
                </a:lnTo>
                <a:lnTo>
                  <a:pt x="1890318" y="949947"/>
                </a:lnTo>
                <a:lnTo>
                  <a:pt x="1895259" y="960856"/>
                </a:lnTo>
                <a:lnTo>
                  <a:pt x="1904314" y="969327"/>
                </a:lnTo>
                <a:lnTo>
                  <a:pt x="1915947" y="973620"/>
                </a:lnTo>
                <a:lnTo>
                  <a:pt x="1927898" y="973137"/>
                </a:lnTo>
                <a:lnTo>
                  <a:pt x="1938807" y="968209"/>
                </a:lnTo>
                <a:lnTo>
                  <a:pt x="1947278" y="959154"/>
                </a:lnTo>
                <a:lnTo>
                  <a:pt x="1951570" y="947534"/>
                </a:lnTo>
                <a:close/>
              </a:path>
              <a:path extrusionOk="0" h="1304289" w="2260600">
                <a:moveTo>
                  <a:pt x="2018538" y="1174673"/>
                </a:moveTo>
                <a:lnTo>
                  <a:pt x="2018055" y="1162723"/>
                </a:lnTo>
                <a:lnTo>
                  <a:pt x="2013127" y="1151813"/>
                </a:lnTo>
                <a:lnTo>
                  <a:pt x="2004060" y="1143342"/>
                </a:lnTo>
                <a:lnTo>
                  <a:pt x="1992439" y="1139050"/>
                </a:lnTo>
                <a:lnTo>
                  <a:pt x="1980476" y="1139520"/>
                </a:lnTo>
                <a:lnTo>
                  <a:pt x="1969566" y="1144460"/>
                </a:lnTo>
                <a:lnTo>
                  <a:pt x="1961108" y="1153502"/>
                </a:lnTo>
                <a:lnTo>
                  <a:pt x="1956803" y="1165136"/>
                </a:lnTo>
                <a:lnTo>
                  <a:pt x="1957285" y="1177099"/>
                </a:lnTo>
                <a:lnTo>
                  <a:pt x="1962213" y="1188008"/>
                </a:lnTo>
                <a:lnTo>
                  <a:pt x="1971268" y="1196492"/>
                </a:lnTo>
                <a:lnTo>
                  <a:pt x="1982901" y="1200785"/>
                </a:lnTo>
                <a:lnTo>
                  <a:pt x="1994865" y="1200302"/>
                </a:lnTo>
                <a:lnTo>
                  <a:pt x="2005774" y="1195362"/>
                </a:lnTo>
                <a:lnTo>
                  <a:pt x="2014245" y="1186307"/>
                </a:lnTo>
                <a:lnTo>
                  <a:pt x="2018538" y="1174673"/>
                </a:lnTo>
                <a:close/>
              </a:path>
              <a:path extrusionOk="0" h="1304289" w="2260600">
                <a:moveTo>
                  <a:pt x="2033574" y="814666"/>
                </a:moveTo>
                <a:lnTo>
                  <a:pt x="2033104" y="802703"/>
                </a:lnTo>
                <a:lnTo>
                  <a:pt x="2028177" y="791794"/>
                </a:lnTo>
                <a:lnTo>
                  <a:pt x="2019122" y="783323"/>
                </a:lnTo>
                <a:lnTo>
                  <a:pt x="2007489" y="779030"/>
                </a:lnTo>
                <a:lnTo>
                  <a:pt x="1995525" y="779513"/>
                </a:lnTo>
                <a:lnTo>
                  <a:pt x="1984616" y="784440"/>
                </a:lnTo>
                <a:lnTo>
                  <a:pt x="1976132" y="793508"/>
                </a:lnTo>
                <a:lnTo>
                  <a:pt x="1971840" y="805129"/>
                </a:lnTo>
                <a:lnTo>
                  <a:pt x="1972322" y="817092"/>
                </a:lnTo>
                <a:lnTo>
                  <a:pt x="1977263" y="827989"/>
                </a:lnTo>
                <a:lnTo>
                  <a:pt x="1986318" y="836460"/>
                </a:lnTo>
                <a:lnTo>
                  <a:pt x="1997951" y="840765"/>
                </a:lnTo>
                <a:lnTo>
                  <a:pt x="2009902" y="840282"/>
                </a:lnTo>
                <a:lnTo>
                  <a:pt x="2020811" y="835355"/>
                </a:lnTo>
                <a:lnTo>
                  <a:pt x="2029282" y="826300"/>
                </a:lnTo>
                <a:lnTo>
                  <a:pt x="2033574" y="814666"/>
                </a:lnTo>
                <a:close/>
              </a:path>
              <a:path extrusionOk="0" h="1304289" w="2260600">
                <a:moveTo>
                  <a:pt x="2100541" y="1041819"/>
                </a:moveTo>
                <a:lnTo>
                  <a:pt x="2100059" y="1029855"/>
                </a:lnTo>
                <a:lnTo>
                  <a:pt x="2095131" y="1018946"/>
                </a:lnTo>
                <a:lnTo>
                  <a:pt x="2086076" y="1010462"/>
                </a:lnTo>
                <a:lnTo>
                  <a:pt x="2074443" y="1006170"/>
                </a:lnTo>
                <a:lnTo>
                  <a:pt x="2062480" y="1006665"/>
                </a:lnTo>
                <a:lnTo>
                  <a:pt x="2051570" y="1011593"/>
                </a:lnTo>
                <a:lnTo>
                  <a:pt x="2043099" y="1020648"/>
                </a:lnTo>
                <a:lnTo>
                  <a:pt x="2038807" y="1032281"/>
                </a:lnTo>
                <a:lnTo>
                  <a:pt x="2039289" y="1044232"/>
                </a:lnTo>
                <a:lnTo>
                  <a:pt x="2044217" y="1055141"/>
                </a:lnTo>
                <a:lnTo>
                  <a:pt x="2053272" y="1063612"/>
                </a:lnTo>
                <a:lnTo>
                  <a:pt x="2064905" y="1067904"/>
                </a:lnTo>
                <a:lnTo>
                  <a:pt x="2076869" y="1067435"/>
                </a:lnTo>
                <a:lnTo>
                  <a:pt x="2087778" y="1062507"/>
                </a:lnTo>
                <a:lnTo>
                  <a:pt x="2096249" y="1053452"/>
                </a:lnTo>
                <a:lnTo>
                  <a:pt x="2100541" y="1041819"/>
                </a:lnTo>
                <a:close/>
              </a:path>
              <a:path extrusionOk="0" h="1304289" w="2260600">
                <a:moveTo>
                  <a:pt x="2177973" y="1273086"/>
                </a:moveTo>
                <a:lnTo>
                  <a:pt x="2177491" y="1261135"/>
                </a:lnTo>
                <a:lnTo>
                  <a:pt x="2172563" y="1250226"/>
                </a:lnTo>
                <a:lnTo>
                  <a:pt x="2163508" y="1241755"/>
                </a:lnTo>
                <a:lnTo>
                  <a:pt x="2151875" y="1237462"/>
                </a:lnTo>
                <a:lnTo>
                  <a:pt x="2139912" y="1237932"/>
                </a:lnTo>
                <a:lnTo>
                  <a:pt x="2129002" y="1242860"/>
                </a:lnTo>
                <a:lnTo>
                  <a:pt x="2120544" y="1251915"/>
                </a:lnTo>
                <a:lnTo>
                  <a:pt x="2116239" y="1263548"/>
                </a:lnTo>
                <a:lnTo>
                  <a:pt x="2116721" y="1275511"/>
                </a:lnTo>
                <a:lnTo>
                  <a:pt x="2121649" y="1286421"/>
                </a:lnTo>
                <a:lnTo>
                  <a:pt x="2130704" y="1294904"/>
                </a:lnTo>
                <a:lnTo>
                  <a:pt x="2142337" y="1299197"/>
                </a:lnTo>
                <a:lnTo>
                  <a:pt x="2154301" y="1298702"/>
                </a:lnTo>
                <a:lnTo>
                  <a:pt x="2165210" y="1293774"/>
                </a:lnTo>
                <a:lnTo>
                  <a:pt x="2173681" y="1284706"/>
                </a:lnTo>
                <a:lnTo>
                  <a:pt x="2177973" y="1273086"/>
                </a:lnTo>
                <a:close/>
              </a:path>
              <a:path extrusionOk="0" h="1304289" w="2260600">
                <a:moveTo>
                  <a:pt x="2259977" y="1140231"/>
                </a:moveTo>
                <a:lnTo>
                  <a:pt x="2259495" y="1128268"/>
                </a:lnTo>
                <a:lnTo>
                  <a:pt x="2254580" y="1117358"/>
                </a:lnTo>
                <a:lnTo>
                  <a:pt x="2245525" y="1108875"/>
                </a:lnTo>
                <a:lnTo>
                  <a:pt x="2233892" y="1104582"/>
                </a:lnTo>
                <a:lnTo>
                  <a:pt x="2221928" y="1105065"/>
                </a:lnTo>
                <a:lnTo>
                  <a:pt x="2211019" y="1110005"/>
                </a:lnTo>
                <a:lnTo>
                  <a:pt x="2202535" y="1119060"/>
                </a:lnTo>
                <a:lnTo>
                  <a:pt x="2198243" y="1130693"/>
                </a:lnTo>
                <a:lnTo>
                  <a:pt x="2198725" y="1142644"/>
                </a:lnTo>
                <a:lnTo>
                  <a:pt x="2203666" y="1153553"/>
                </a:lnTo>
                <a:lnTo>
                  <a:pt x="2212721" y="1162024"/>
                </a:lnTo>
                <a:lnTo>
                  <a:pt x="2224354" y="1166317"/>
                </a:lnTo>
                <a:lnTo>
                  <a:pt x="2236305" y="1165834"/>
                </a:lnTo>
                <a:lnTo>
                  <a:pt x="2247214" y="1160907"/>
                </a:lnTo>
                <a:lnTo>
                  <a:pt x="2255685" y="1151864"/>
                </a:lnTo>
                <a:lnTo>
                  <a:pt x="2259977" y="1140231"/>
                </a:lnTo>
                <a:close/>
              </a:path>
            </a:pathLst>
          </a:custGeom>
          <a:solidFill>
            <a:srgbClr val="00AF3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"/>
          <p:cNvSpPr/>
          <p:nvPr/>
        </p:nvSpPr>
        <p:spPr>
          <a:xfrm>
            <a:off x="-786173" y="6085751"/>
            <a:ext cx="2260600" cy="1304290"/>
          </a:xfrm>
          <a:custGeom>
            <a:rect b="b" l="l" r="r" t="t"/>
            <a:pathLst>
              <a:path extrusionOk="0" h="1304289" w="2260600">
                <a:moveTo>
                  <a:pt x="61734" y="1231404"/>
                </a:moveTo>
                <a:lnTo>
                  <a:pt x="61252" y="1219454"/>
                </a:lnTo>
                <a:lnTo>
                  <a:pt x="56324" y="1208544"/>
                </a:lnTo>
                <a:lnTo>
                  <a:pt x="47269" y="1200073"/>
                </a:lnTo>
                <a:lnTo>
                  <a:pt x="35636" y="1195781"/>
                </a:lnTo>
                <a:lnTo>
                  <a:pt x="23672" y="1196263"/>
                </a:lnTo>
                <a:lnTo>
                  <a:pt x="12776" y="1201191"/>
                </a:lnTo>
                <a:lnTo>
                  <a:pt x="4305" y="1210246"/>
                </a:lnTo>
                <a:lnTo>
                  <a:pt x="0" y="1221879"/>
                </a:lnTo>
                <a:lnTo>
                  <a:pt x="482" y="1233843"/>
                </a:lnTo>
                <a:lnTo>
                  <a:pt x="5410" y="1244752"/>
                </a:lnTo>
                <a:lnTo>
                  <a:pt x="14465" y="1253210"/>
                </a:lnTo>
                <a:lnTo>
                  <a:pt x="26098" y="1257515"/>
                </a:lnTo>
                <a:lnTo>
                  <a:pt x="38061" y="1257033"/>
                </a:lnTo>
                <a:lnTo>
                  <a:pt x="48971" y="1252105"/>
                </a:lnTo>
                <a:lnTo>
                  <a:pt x="57442" y="1243037"/>
                </a:lnTo>
                <a:lnTo>
                  <a:pt x="61734" y="1231404"/>
                </a:lnTo>
                <a:close/>
              </a:path>
              <a:path extrusionOk="0" h="1304289" w="2260600">
                <a:moveTo>
                  <a:pt x="143738" y="1098550"/>
                </a:moveTo>
                <a:lnTo>
                  <a:pt x="143256" y="1086586"/>
                </a:lnTo>
                <a:lnTo>
                  <a:pt x="138328" y="1075690"/>
                </a:lnTo>
                <a:lnTo>
                  <a:pt x="129273" y="1067206"/>
                </a:lnTo>
                <a:lnTo>
                  <a:pt x="117640" y="1062913"/>
                </a:lnTo>
                <a:lnTo>
                  <a:pt x="105676" y="1063396"/>
                </a:lnTo>
                <a:lnTo>
                  <a:pt x="94780" y="1068324"/>
                </a:lnTo>
                <a:lnTo>
                  <a:pt x="86309" y="1077379"/>
                </a:lnTo>
                <a:lnTo>
                  <a:pt x="82003" y="1089012"/>
                </a:lnTo>
                <a:lnTo>
                  <a:pt x="82486" y="1100975"/>
                </a:lnTo>
                <a:lnTo>
                  <a:pt x="87414" y="1111897"/>
                </a:lnTo>
                <a:lnTo>
                  <a:pt x="96469" y="1120368"/>
                </a:lnTo>
                <a:lnTo>
                  <a:pt x="108102" y="1124661"/>
                </a:lnTo>
                <a:lnTo>
                  <a:pt x="120065" y="1124178"/>
                </a:lnTo>
                <a:lnTo>
                  <a:pt x="130975" y="1119238"/>
                </a:lnTo>
                <a:lnTo>
                  <a:pt x="139446" y="1110183"/>
                </a:lnTo>
                <a:lnTo>
                  <a:pt x="143738" y="1098550"/>
                </a:lnTo>
                <a:close/>
              </a:path>
              <a:path extrusionOk="0" h="1304289" w="2260600">
                <a:moveTo>
                  <a:pt x="213372" y="1303985"/>
                </a:moveTo>
                <a:lnTo>
                  <a:pt x="185826" y="1294155"/>
                </a:lnTo>
                <a:lnTo>
                  <a:pt x="175768" y="1297419"/>
                </a:lnTo>
                <a:lnTo>
                  <a:pt x="167246" y="1303985"/>
                </a:lnTo>
                <a:lnTo>
                  <a:pt x="213372" y="1303985"/>
                </a:lnTo>
                <a:close/>
              </a:path>
              <a:path extrusionOk="0" h="1304289" w="2260600">
                <a:moveTo>
                  <a:pt x="225755" y="965682"/>
                </a:moveTo>
                <a:lnTo>
                  <a:pt x="225272" y="953719"/>
                </a:lnTo>
                <a:lnTo>
                  <a:pt x="220345" y="942809"/>
                </a:lnTo>
                <a:lnTo>
                  <a:pt x="211277" y="934339"/>
                </a:lnTo>
                <a:lnTo>
                  <a:pt x="199656" y="930046"/>
                </a:lnTo>
                <a:lnTo>
                  <a:pt x="187693" y="930529"/>
                </a:lnTo>
                <a:lnTo>
                  <a:pt x="176784" y="935456"/>
                </a:lnTo>
                <a:lnTo>
                  <a:pt x="168313" y="944524"/>
                </a:lnTo>
                <a:lnTo>
                  <a:pt x="164020" y="956157"/>
                </a:lnTo>
                <a:lnTo>
                  <a:pt x="164490" y="968108"/>
                </a:lnTo>
                <a:lnTo>
                  <a:pt x="169430" y="979017"/>
                </a:lnTo>
                <a:lnTo>
                  <a:pt x="178485" y="987488"/>
                </a:lnTo>
                <a:lnTo>
                  <a:pt x="190119" y="991781"/>
                </a:lnTo>
                <a:lnTo>
                  <a:pt x="202069" y="991298"/>
                </a:lnTo>
                <a:lnTo>
                  <a:pt x="212979" y="986370"/>
                </a:lnTo>
                <a:lnTo>
                  <a:pt x="221449" y="977328"/>
                </a:lnTo>
                <a:lnTo>
                  <a:pt x="225755" y="965682"/>
                </a:lnTo>
                <a:close/>
              </a:path>
              <a:path extrusionOk="0" h="1304289" w="2260600">
                <a:moveTo>
                  <a:pt x="303174" y="1196962"/>
                </a:moveTo>
                <a:lnTo>
                  <a:pt x="302691" y="1184998"/>
                </a:lnTo>
                <a:lnTo>
                  <a:pt x="297764" y="1174102"/>
                </a:lnTo>
                <a:lnTo>
                  <a:pt x="288709" y="1165618"/>
                </a:lnTo>
                <a:lnTo>
                  <a:pt x="277075" y="1161326"/>
                </a:lnTo>
                <a:lnTo>
                  <a:pt x="265112" y="1161808"/>
                </a:lnTo>
                <a:lnTo>
                  <a:pt x="254215" y="1166736"/>
                </a:lnTo>
                <a:lnTo>
                  <a:pt x="245745" y="1175791"/>
                </a:lnTo>
                <a:lnTo>
                  <a:pt x="241452" y="1187424"/>
                </a:lnTo>
                <a:lnTo>
                  <a:pt x="241922" y="1199388"/>
                </a:lnTo>
                <a:lnTo>
                  <a:pt x="246849" y="1210297"/>
                </a:lnTo>
                <a:lnTo>
                  <a:pt x="255905" y="1218780"/>
                </a:lnTo>
                <a:lnTo>
                  <a:pt x="267538" y="1223073"/>
                </a:lnTo>
                <a:lnTo>
                  <a:pt x="279501" y="1222578"/>
                </a:lnTo>
                <a:lnTo>
                  <a:pt x="290410" y="1217650"/>
                </a:lnTo>
                <a:lnTo>
                  <a:pt x="298881" y="1208595"/>
                </a:lnTo>
                <a:lnTo>
                  <a:pt x="303174" y="1196962"/>
                </a:lnTo>
                <a:close/>
              </a:path>
              <a:path extrusionOk="0" h="1304289" w="2260600">
                <a:moveTo>
                  <a:pt x="307759" y="832815"/>
                </a:moveTo>
                <a:lnTo>
                  <a:pt x="307276" y="820851"/>
                </a:lnTo>
                <a:lnTo>
                  <a:pt x="302348" y="809955"/>
                </a:lnTo>
                <a:lnTo>
                  <a:pt x="293293" y="801471"/>
                </a:lnTo>
                <a:lnTo>
                  <a:pt x="281660" y="797179"/>
                </a:lnTo>
                <a:lnTo>
                  <a:pt x="269697" y="797661"/>
                </a:lnTo>
                <a:lnTo>
                  <a:pt x="258800" y="802589"/>
                </a:lnTo>
                <a:lnTo>
                  <a:pt x="250329" y="811644"/>
                </a:lnTo>
                <a:lnTo>
                  <a:pt x="246024" y="823277"/>
                </a:lnTo>
                <a:lnTo>
                  <a:pt x="246507" y="835240"/>
                </a:lnTo>
                <a:lnTo>
                  <a:pt x="251434" y="846150"/>
                </a:lnTo>
                <a:lnTo>
                  <a:pt x="260489" y="854621"/>
                </a:lnTo>
                <a:lnTo>
                  <a:pt x="272122" y="858926"/>
                </a:lnTo>
                <a:lnTo>
                  <a:pt x="284086" y="858443"/>
                </a:lnTo>
                <a:lnTo>
                  <a:pt x="294995" y="853503"/>
                </a:lnTo>
                <a:lnTo>
                  <a:pt x="303466" y="844435"/>
                </a:lnTo>
                <a:lnTo>
                  <a:pt x="307759" y="832815"/>
                </a:lnTo>
                <a:close/>
              </a:path>
              <a:path extrusionOk="0" h="1304289" w="2260600">
                <a:moveTo>
                  <a:pt x="385191" y="1064094"/>
                </a:moveTo>
                <a:lnTo>
                  <a:pt x="384708" y="1052131"/>
                </a:lnTo>
                <a:lnTo>
                  <a:pt x="379780" y="1041222"/>
                </a:lnTo>
                <a:lnTo>
                  <a:pt x="370725" y="1032751"/>
                </a:lnTo>
                <a:lnTo>
                  <a:pt x="359092" y="1028446"/>
                </a:lnTo>
                <a:lnTo>
                  <a:pt x="347129" y="1028928"/>
                </a:lnTo>
                <a:lnTo>
                  <a:pt x="336219" y="1033868"/>
                </a:lnTo>
                <a:lnTo>
                  <a:pt x="327748" y="1042936"/>
                </a:lnTo>
                <a:lnTo>
                  <a:pt x="323456" y="1054557"/>
                </a:lnTo>
                <a:lnTo>
                  <a:pt x="323938" y="1066520"/>
                </a:lnTo>
                <a:lnTo>
                  <a:pt x="328866" y="1077429"/>
                </a:lnTo>
                <a:lnTo>
                  <a:pt x="337921" y="1085900"/>
                </a:lnTo>
                <a:lnTo>
                  <a:pt x="349554" y="1090193"/>
                </a:lnTo>
                <a:lnTo>
                  <a:pt x="361518" y="1089710"/>
                </a:lnTo>
                <a:lnTo>
                  <a:pt x="372414" y="1084783"/>
                </a:lnTo>
                <a:lnTo>
                  <a:pt x="380885" y="1075728"/>
                </a:lnTo>
                <a:lnTo>
                  <a:pt x="385191" y="1064094"/>
                </a:lnTo>
                <a:close/>
              </a:path>
              <a:path extrusionOk="0" h="1304289" w="2260600">
                <a:moveTo>
                  <a:pt x="389763" y="699960"/>
                </a:moveTo>
                <a:lnTo>
                  <a:pt x="389280" y="687997"/>
                </a:lnTo>
                <a:lnTo>
                  <a:pt x="384352" y="677087"/>
                </a:lnTo>
                <a:lnTo>
                  <a:pt x="375297" y="668616"/>
                </a:lnTo>
                <a:lnTo>
                  <a:pt x="363664" y="664324"/>
                </a:lnTo>
                <a:lnTo>
                  <a:pt x="351701" y="664806"/>
                </a:lnTo>
                <a:lnTo>
                  <a:pt x="340791" y="669734"/>
                </a:lnTo>
                <a:lnTo>
                  <a:pt x="332320" y="678789"/>
                </a:lnTo>
                <a:lnTo>
                  <a:pt x="328028" y="690422"/>
                </a:lnTo>
                <a:lnTo>
                  <a:pt x="328510" y="702386"/>
                </a:lnTo>
                <a:lnTo>
                  <a:pt x="333438" y="713295"/>
                </a:lnTo>
                <a:lnTo>
                  <a:pt x="342493" y="721766"/>
                </a:lnTo>
                <a:lnTo>
                  <a:pt x="354126" y="726059"/>
                </a:lnTo>
                <a:lnTo>
                  <a:pt x="366090" y="725576"/>
                </a:lnTo>
                <a:lnTo>
                  <a:pt x="376999" y="720636"/>
                </a:lnTo>
                <a:lnTo>
                  <a:pt x="385470" y="711593"/>
                </a:lnTo>
                <a:lnTo>
                  <a:pt x="389763" y="699960"/>
                </a:lnTo>
                <a:close/>
              </a:path>
              <a:path extrusionOk="0" h="1304289" w="2260600">
                <a:moveTo>
                  <a:pt x="462889" y="1292948"/>
                </a:moveTo>
                <a:lnTo>
                  <a:pt x="461721" y="1281861"/>
                </a:lnTo>
                <a:lnTo>
                  <a:pt x="456730" y="1271841"/>
                </a:lnTo>
                <a:lnTo>
                  <a:pt x="448157" y="1264031"/>
                </a:lnTo>
                <a:lnTo>
                  <a:pt x="436524" y="1259738"/>
                </a:lnTo>
                <a:lnTo>
                  <a:pt x="424561" y="1260221"/>
                </a:lnTo>
                <a:lnTo>
                  <a:pt x="413651" y="1265148"/>
                </a:lnTo>
                <a:lnTo>
                  <a:pt x="405180" y="1274203"/>
                </a:lnTo>
                <a:lnTo>
                  <a:pt x="401878" y="1281493"/>
                </a:lnTo>
                <a:lnTo>
                  <a:pt x="400558" y="1289126"/>
                </a:lnTo>
                <a:lnTo>
                  <a:pt x="401142" y="1296746"/>
                </a:lnTo>
                <a:lnTo>
                  <a:pt x="403529" y="1303985"/>
                </a:lnTo>
                <a:lnTo>
                  <a:pt x="459955" y="1303985"/>
                </a:lnTo>
                <a:lnTo>
                  <a:pt x="462889" y="1292948"/>
                </a:lnTo>
                <a:close/>
              </a:path>
              <a:path extrusionOk="0" h="1304289" w="2260600">
                <a:moveTo>
                  <a:pt x="467194" y="931227"/>
                </a:moveTo>
                <a:lnTo>
                  <a:pt x="466712" y="919264"/>
                </a:lnTo>
                <a:lnTo>
                  <a:pt x="461784" y="908367"/>
                </a:lnTo>
                <a:lnTo>
                  <a:pt x="452729" y="899896"/>
                </a:lnTo>
                <a:lnTo>
                  <a:pt x="441096" y="895591"/>
                </a:lnTo>
                <a:lnTo>
                  <a:pt x="429133" y="896073"/>
                </a:lnTo>
                <a:lnTo>
                  <a:pt x="418236" y="901001"/>
                </a:lnTo>
                <a:lnTo>
                  <a:pt x="409765" y="910043"/>
                </a:lnTo>
                <a:lnTo>
                  <a:pt x="405460" y="921689"/>
                </a:lnTo>
                <a:lnTo>
                  <a:pt x="405942" y="933653"/>
                </a:lnTo>
                <a:lnTo>
                  <a:pt x="410870" y="944562"/>
                </a:lnTo>
                <a:lnTo>
                  <a:pt x="419925" y="953033"/>
                </a:lnTo>
                <a:lnTo>
                  <a:pt x="431558" y="957338"/>
                </a:lnTo>
                <a:lnTo>
                  <a:pt x="443522" y="956856"/>
                </a:lnTo>
                <a:lnTo>
                  <a:pt x="454431" y="951915"/>
                </a:lnTo>
                <a:lnTo>
                  <a:pt x="462902" y="942848"/>
                </a:lnTo>
                <a:lnTo>
                  <a:pt x="467194" y="931227"/>
                </a:lnTo>
                <a:close/>
              </a:path>
              <a:path extrusionOk="0" h="1304289" w="2260600">
                <a:moveTo>
                  <a:pt x="471766" y="567093"/>
                </a:moveTo>
                <a:lnTo>
                  <a:pt x="471284" y="555129"/>
                </a:lnTo>
                <a:lnTo>
                  <a:pt x="466356" y="544220"/>
                </a:lnTo>
                <a:lnTo>
                  <a:pt x="457301" y="535749"/>
                </a:lnTo>
                <a:lnTo>
                  <a:pt x="445681" y="531456"/>
                </a:lnTo>
                <a:lnTo>
                  <a:pt x="433717" y="531939"/>
                </a:lnTo>
                <a:lnTo>
                  <a:pt x="422808" y="536867"/>
                </a:lnTo>
                <a:lnTo>
                  <a:pt x="414324" y="545922"/>
                </a:lnTo>
                <a:lnTo>
                  <a:pt x="410032" y="557555"/>
                </a:lnTo>
                <a:lnTo>
                  <a:pt x="410514" y="569518"/>
                </a:lnTo>
                <a:lnTo>
                  <a:pt x="415455" y="580415"/>
                </a:lnTo>
                <a:lnTo>
                  <a:pt x="424510" y="588886"/>
                </a:lnTo>
                <a:lnTo>
                  <a:pt x="436143" y="593191"/>
                </a:lnTo>
                <a:lnTo>
                  <a:pt x="448094" y="592709"/>
                </a:lnTo>
                <a:lnTo>
                  <a:pt x="459003" y="587781"/>
                </a:lnTo>
                <a:lnTo>
                  <a:pt x="467474" y="578726"/>
                </a:lnTo>
                <a:lnTo>
                  <a:pt x="471766" y="567093"/>
                </a:lnTo>
                <a:close/>
              </a:path>
              <a:path extrusionOk="0" h="1304289" w="2260600">
                <a:moveTo>
                  <a:pt x="544626" y="1162507"/>
                </a:moveTo>
                <a:lnTo>
                  <a:pt x="544144" y="1150543"/>
                </a:lnTo>
                <a:lnTo>
                  <a:pt x="539216" y="1139634"/>
                </a:lnTo>
                <a:lnTo>
                  <a:pt x="530174" y="1131163"/>
                </a:lnTo>
                <a:lnTo>
                  <a:pt x="518541" y="1126858"/>
                </a:lnTo>
                <a:lnTo>
                  <a:pt x="506577" y="1127340"/>
                </a:lnTo>
                <a:lnTo>
                  <a:pt x="495655" y="1132281"/>
                </a:lnTo>
                <a:lnTo>
                  <a:pt x="487184" y="1141349"/>
                </a:lnTo>
                <a:lnTo>
                  <a:pt x="482892" y="1152969"/>
                </a:lnTo>
                <a:lnTo>
                  <a:pt x="483374" y="1164932"/>
                </a:lnTo>
                <a:lnTo>
                  <a:pt x="488302" y="1175829"/>
                </a:lnTo>
                <a:lnTo>
                  <a:pt x="497370" y="1184300"/>
                </a:lnTo>
                <a:lnTo>
                  <a:pt x="508990" y="1188605"/>
                </a:lnTo>
                <a:lnTo>
                  <a:pt x="520954" y="1188123"/>
                </a:lnTo>
                <a:lnTo>
                  <a:pt x="531850" y="1183195"/>
                </a:lnTo>
                <a:lnTo>
                  <a:pt x="540321" y="1174140"/>
                </a:lnTo>
                <a:lnTo>
                  <a:pt x="544626" y="1162507"/>
                </a:lnTo>
                <a:close/>
              </a:path>
              <a:path extrusionOk="0" h="1304289" w="2260600">
                <a:moveTo>
                  <a:pt x="549198" y="798360"/>
                </a:moveTo>
                <a:lnTo>
                  <a:pt x="548716" y="786409"/>
                </a:lnTo>
                <a:lnTo>
                  <a:pt x="543788" y="775500"/>
                </a:lnTo>
                <a:lnTo>
                  <a:pt x="534733" y="767029"/>
                </a:lnTo>
                <a:lnTo>
                  <a:pt x="523100" y="762736"/>
                </a:lnTo>
                <a:lnTo>
                  <a:pt x="511136" y="763219"/>
                </a:lnTo>
                <a:lnTo>
                  <a:pt x="500240" y="768146"/>
                </a:lnTo>
                <a:lnTo>
                  <a:pt x="491769" y="777201"/>
                </a:lnTo>
                <a:lnTo>
                  <a:pt x="487464" y="788822"/>
                </a:lnTo>
                <a:lnTo>
                  <a:pt x="487946" y="800785"/>
                </a:lnTo>
                <a:lnTo>
                  <a:pt x="492874" y="811707"/>
                </a:lnTo>
                <a:lnTo>
                  <a:pt x="501929" y="820178"/>
                </a:lnTo>
                <a:lnTo>
                  <a:pt x="513562" y="824471"/>
                </a:lnTo>
                <a:lnTo>
                  <a:pt x="525526" y="823988"/>
                </a:lnTo>
                <a:lnTo>
                  <a:pt x="536435" y="819048"/>
                </a:lnTo>
                <a:lnTo>
                  <a:pt x="544906" y="809993"/>
                </a:lnTo>
                <a:lnTo>
                  <a:pt x="549198" y="798360"/>
                </a:lnTo>
                <a:close/>
              </a:path>
              <a:path extrusionOk="0" h="1304289" w="2260600">
                <a:moveTo>
                  <a:pt x="553770" y="434225"/>
                </a:moveTo>
                <a:lnTo>
                  <a:pt x="553300" y="422262"/>
                </a:lnTo>
                <a:lnTo>
                  <a:pt x="548373" y="411353"/>
                </a:lnTo>
                <a:lnTo>
                  <a:pt x="539318" y="402882"/>
                </a:lnTo>
                <a:lnTo>
                  <a:pt x="527685" y="398589"/>
                </a:lnTo>
                <a:lnTo>
                  <a:pt x="515721" y="399072"/>
                </a:lnTo>
                <a:lnTo>
                  <a:pt x="504812" y="404012"/>
                </a:lnTo>
                <a:lnTo>
                  <a:pt x="496341" y="413067"/>
                </a:lnTo>
                <a:lnTo>
                  <a:pt x="492036" y="424700"/>
                </a:lnTo>
                <a:lnTo>
                  <a:pt x="492518" y="436651"/>
                </a:lnTo>
                <a:lnTo>
                  <a:pt x="497459" y="447560"/>
                </a:lnTo>
                <a:lnTo>
                  <a:pt x="506514" y="456031"/>
                </a:lnTo>
                <a:lnTo>
                  <a:pt x="518147" y="460324"/>
                </a:lnTo>
                <a:lnTo>
                  <a:pt x="530098" y="459854"/>
                </a:lnTo>
                <a:lnTo>
                  <a:pt x="541007" y="454926"/>
                </a:lnTo>
                <a:lnTo>
                  <a:pt x="549478" y="445871"/>
                </a:lnTo>
                <a:lnTo>
                  <a:pt x="553770" y="434225"/>
                </a:lnTo>
                <a:close/>
              </a:path>
              <a:path extrusionOk="0" h="1304289" w="2260600">
                <a:moveTo>
                  <a:pt x="626630" y="1029627"/>
                </a:moveTo>
                <a:lnTo>
                  <a:pt x="626148" y="1017676"/>
                </a:lnTo>
                <a:lnTo>
                  <a:pt x="621220" y="1006767"/>
                </a:lnTo>
                <a:lnTo>
                  <a:pt x="612165" y="998296"/>
                </a:lnTo>
                <a:lnTo>
                  <a:pt x="600532" y="994003"/>
                </a:lnTo>
                <a:lnTo>
                  <a:pt x="588581" y="994486"/>
                </a:lnTo>
                <a:lnTo>
                  <a:pt x="577672" y="999413"/>
                </a:lnTo>
                <a:lnTo>
                  <a:pt x="569201" y="1008456"/>
                </a:lnTo>
                <a:lnTo>
                  <a:pt x="564896" y="1020102"/>
                </a:lnTo>
                <a:lnTo>
                  <a:pt x="565378" y="1032065"/>
                </a:lnTo>
                <a:lnTo>
                  <a:pt x="570306" y="1042974"/>
                </a:lnTo>
                <a:lnTo>
                  <a:pt x="579361" y="1051445"/>
                </a:lnTo>
                <a:lnTo>
                  <a:pt x="590994" y="1055738"/>
                </a:lnTo>
                <a:lnTo>
                  <a:pt x="602957" y="1055255"/>
                </a:lnTo>
                <a:lnTo>
                  <a:pt x="613867" y="1050328"/>
                </a:lnTo>
                <a:lnTo>
                  <a:pt x="622338" y="1041260"/>
                </a:lnTo>
                <a:lnTo>
                  <a:pt x="626630" y="1029627"/>
                </a:lnTo>
                <a:close/>
              </a:path>
              <a:path extrusionOk="0" h="1304289" w="2260600">
                <a:moveTo>
                  <a:pt x="631202" y="665505"/>
                </a:moveTo>
                <a:lnTo>
                  <a:pt x="630732" y="653542"/>
                </a:lnTo>
                <a:lnTo>
                  <a:pt x="625805" y="642632"/>
                </a:lnTo>
                <a:lnTo>
                  <a:pt x="616750" y="634161"/>
                </a:lnTo>
                <a:lnTo>
                  <a:pt x="605116" y="629856"/>
                </a:lnTo>
                <a:lnTo>
                  <a:pt x="593153" y="630351"/>
                </a:lnTo>
                <a:lnTo>
                  <a:pt x="582244" y="635279"/>
                </a:lnTo>
                <a:lnTo>
                  <a:pt x="573773" y="644334"/>
                </a:lnTo>
                <a:lnTo>
                  <a:pt x="569480" y="655967"/>
                </a:lnTo>
                <a:lnTo>
                  <a:pt x="569963" y="667918"/>
                </a:lnTo>
                <a:lnTo>
                  <a:pt x="574890" y="678827"/>
                </a:lnTo>
                <a:lnTo>
                  <a:pt x="583946" y="687298"/>
                </a:lnTo>
                <a:lnTo>
                  <a:pt x="595579" y="691591"/>
                </a:lnTo>
                <a:lnTo>
                  <a:pt x="607529" y="691121"/>
                </a:lnTo>
                <a:lnTo>
                  <a:pt x="618439" y="686193"/>
                </a:lnTo>
                <a:lnTo>
                  <a:pt x="626910" y="677138"/>
                </a:lnTo>
                <a:lnTo>
                  <a:pt x="631202" y="665505"/>
                </a:lnTo>
                <a:close/>
              </a:path>
              <a:path extrusionOk="0" h="1304289" w="2260600">
                <a:moveTo>
                  <a:pt x="635787" y="301358"/>
                </a:moveTo>
                <a:lnTo>
                  <a:pt x="635304" y="289407"/>
                </a:lnTo>
                <a:lnTo>
                  <a:pt x="630377" y="278498"/>
                </a:lnTo>
                <a:lnTo>
                  <a:pt x="621322" y="270027"/>
                </a:lnTo>
                <a:lnTo>
                  <a:pt x="609688" y="265734"/>
                </a:lnTo>
                <a:lnTo>
                  <a:pt x="597725" y="266204"/>
                </a:lnTo>
                <a:lnTo>
                  <a:pt x="586816" y="271132"/>
                </a:lnTo>
                <a:lnTo>
                  <a:pt x="578358" y="280187"/>
                </a:lnTo>
                <a:lnTo>
                  <a:pt x="574052" y="291820"/>
                </a:lnTo>
                <a:lnTo>
                  <a:pt x="574535" y="303784"/>
                </a:lnTo>
                <a:lnTo>
                  <a:pt x="579462" y="314693"/>
                </a:lnTo>
                <a:lnTo>
                  <a:pt x="588518" y="323176"/>
                </a:lnTo>
                <a:lnTo>
                  <a:pt x="600151" y="327469"/>
                </a:lnTo>
                <a:lnTo>
                  <a:pt x="612114" y="326986"/>
                </a:lnTo>
                <a:lnTo>
                  <a:pt x="623023" y="322046"/>
                </a:lnTo>
                <a:lnTo>
                  <a:pt x="631494" y="312991"/>
                </a:lnTo>
                <a:lnTo>
                  <a:pt x="635787" y="301358"/>
                </a:lnTo>
                <a:close/>
              </a:path>
              <a:path extrusionOk="0" h="1304289" w="2260600">
                <a:moveTo>
                  <a:pt x="693597" y="1256792"/>
                </a:moveTo>
                <a:lnTo>
                  <a:pt x="693115" y="1244815"/>
                </a:lnTo>
                <a:lnTo>
                  <a:pt x="688187" y="1233919"/>
                </a:lnTo>
                <a:lnTo>
                  <a:pt x="679132" y="1225435"/>
                </a:lnTo>
                <a:lnTo>
                  <a:pt x="667499" y="1221143"/>
                </a:lnTo>
                <a:lnTo>
                  <a:pt x="655548" y="1221625"/>
                </a:lnTo>
                <a:lnTo>
                  <a:pt x="644639" y="1226566"/>
                </a:lnTo>
                <a:lnTo>
                  <a:pt x="636155" y="1235621"/>
                </a:lnTo>
                <a:lnTo>
                  <a:pt x="631863" y="1247254"/>
                </a:lnTo>
                <a:lnTo>
                  <a:pt x="632345" y="1259217"/>
                </a:lnTo>
                <a:lnTo>
                  <a:pt x="637273" y="1270114"/>
                </a:lnTo>
                <a:lnTo>
                  <a:pt x="646328" y="1278585"/>
                </a:lnTo>
                <a:lnTo>
                  <a:pt x="657961" y="1282890"/>
                </a:lnTo>
                <a:lnTo>
                  <a:pt x="669925" y="1282407"/>
                </a:lnTo>
                <a:lnTo>
                  <a:pt x="680834" y="1277480"/>
                </a:lnTo>
                <a:lnTo>
                  <a:pt x="689292" y="1268425"/>
                </a:lnTo>
                <a:lnTo>
                  <a:pt x="693597" y="1256792"/>
                </a:lnTo>
                <a:close/>
              </a:path>
              <a:path extrusionOk="0" h="1304289" w="2260600">
                <a:moveTo>
                  <a:pt x="708634" y="896772"/>
                </a:moveTo>
                <a:lnTo>
                  <a:pt x="708152" y="884821"/>
                </a:lnTo>
                <a:lnTo>
                  <a:pt x="703224" y="873912"/>
                </a:lnTo>
                <a:lnTo>
                  <a:pt x="694169" y="865441"/>
                </a:lnTo>
                <a:lnTo>
                  <a:pt x="682536" y="861148"/>
                </a:lnTo>
                <a:lnTo>
                  <a:pt x="670585" y="861618"/>
                </a:lnTo>
                <a:lnTo>
                  <a:pt x="659676" y="866559"/>
                </a:lnTo>
                <a:lnTo>
                  <a:pt x="651205" y="875601"/>
                </a:lnTo>
                <a:lnTo>
                  <a:pt x="646912" y="887234"/>
                </a:lnTo>
                <a:lnTo>
                  <a:pt x="647382" y="899198"/>
                </a:lnTo>
                <a:lnTo>
                  <a:pt x="652322" y="910107"/>
                </a:lnTo>
                <a:lnTo>
                  <a:pt x="661365" y="918591"/>
                </a:lnTo>
                <a:lnTo>
                  <a:pt x="672998" y="922883"/>
                </a:lnTo>
                <a:lnTo>
                  <a:pt x="684961" y="922388"/>
                </a:lnTo>
                <a:lnTo>
                  <a:pt x="695871" y="917460"/>
                </a:lnTo>
                <a:lnTo>
                  <a:pt x="704342" y="908405"/>
                </a:lnTo>
                <a:lnTo>
                  <a:pt x="708634" y="896772"/>
                </a:lnTo>
                <a:close/>
              </a:path>
              <a:path extrusionOk="0" h="1304289" w="2260600">
                <a:moveTo>
                  <a:pt x="713219" y="532638"/>
                </a:moveTo>
                <a:lnTo>
                  <a:pt x="712736" y="520674"/>
                </a:lnTo>
                <a:lnTo>
                  <a:pt x="707809" y="509765"/>
                </a:lnTo>
                <a:lnTo>
                  <a:pt x="698754" y="501294"/>
                </a:lnTo>
                <a:lnTo>
                  <a:pt x="687120" y="497001"/>
                </a:lnTo>
                <a:lnTo>
                  <a:pt x="675157" y="497484"/>
                </a:lnTo>
                <a:lnTo>
                  <a:pt x="664248" y="502412"/>
                </a:lnTo>
                <a:lnTo>
                  <a:pt x="655777" y="511479"/>
                </a:lnTo>
                <a:lnTo>
                  <a:pt x="651471" y="523113"/>
                </a:lnTo>
                <a:lnTo>
                  <a:pt x="651967" y="535063"/>
                </a:lnTo>
                <a:lnTo>
                  <a:pt x="656894" y="545973"/>
                </a:lnTo>
                <a:lnTo>
                  <a:pt x="665949" y="554443"/>
                </a:lnTo>
                <a:lnTo>
                  <a:pt x="677583" y="558736"/>
                </a:lnTo>
                <a:lnTo>
                  <a:pt x="689546" y="558253"/>
                </a:lnTo>
                <a:lnTo>
                  <a:pt x="700443" y="553326"/>
                </a:lnTo>
                <a:lnTo>
                  <a:pt x="708914" y="544283"/>
                </a:lnTo>
                <a:lnTo>
                  <a:pt x="713219" y="532638"/>
                </a:lnTo>
                <a:close/>
              </a:path>
              <a:path extrusionOk="0" h="1304289" w="2260600">
                <a:moveTo>
                  <a:pt x="717791" y="168503"/>
                </a:moveTo>
                <a:lnTo>
                  <a:pt x="717308" y="156540"/>
                </a:lnTo>
                <a:lnTo>
                  <a:pt x="712381" y="145618"/>
                </a:lnTo>
                <a:lnTo>
                  <a:pt x="703326" y="137147"/>
                </a:lnTo>
                <a:lnTo>
                  <a:pt x="691692" y="132854"/>
                </a:lnTo>
                <a:lnTo>
                  <a:pt x="679729" y="133337"/>
                </a:lnTo>
                <a:lnTo>
                  <a:pt x="668832" y="138277"/>
                </a:lnTo>
                <a:lnTo>
                  <a:pt x="660349" y="147332"/>
                </a:lnTo>
                <a:lnTo>
                  <a:pt x="656056" y="158965"/>
                </a:lnTo>
                <a:lnTo>
                  <a:pt x="656539" y="170916"/>
                </a:lnTo>
                <a:lnTo>
                  <a:pt x="661479" y="181825"/>
                </a:lnTo>
                <a:lnTo>
                  <a:pt x="670534" y="190296"/>
                </a:lnTo>
                <a:lnTo>
                  <a:pt x="682167" y="194589"/>
                </a:lnTo>
                <a:lnTo>
                  <a:pt x="694118" y="194119"/>
                </a:lnTo>
                <a:lnTo>
                  <a:pt x="705027" y="189179"/>
                </a:lnTo>
                <a:lnTo>
                  <a:pt x="713498" y="180136"/>
                </a:lnTo>
                <a:lnTo>
                  <a:pt x="717791" y="168503"/>
                </a:lnTo>
                <a:close/>
              </a:path>
              <a:path extrusionOk="0" h="1304289" w="2260600">
                <a:moveTo>
                  <a:pt x="775614" y="1123911"/>
                </a:moveTo>
                <a:lnTo>
                  <a:pt x="775131" y="1111961"/>
                </a:lnTo>
                <a:lnTo>
                  <a:pt x="770191" y="1101051"/>
                </a:lnTo>
                <a:lnTo>
                  <a:pt x="761136" y="1092581"/>
                </a:lnTo>
                <a:lnTo>
                  <a:pt x="749503" y="1088288"/>
                </a:lnTo>
                <a:lnTo>
                  <a:pt x="737552" y="1088771"/>
                </a:lnTo>
                <a:lnTo>
                  <a:pt x="726643" y="1093698"/>
                </a:lnTo>
                <a:lnTo>
                  <a:pt x="718172" y="1102741"/>
                </a:lnTo>
                <a:lnTo>
                  <a:pt x="713879" y="1114386"/>
                </a:lnTo>
                <a:lnTo>
                  <a:pt x="714349" y="1126350"/>
                </a:lnTo>
                <a:lnTo>
                  <a:pt x="719277" y="1137259"/>
                </a:lnTo>
                <a:lnTo>
                  <a:pt x="728332" y="1145730"/>
                </a:lnTo>
                <a:lnTo>
                  <a:pt x="739965" y="1150023"/>
                </a:lnTo>
                <a:lnTo>
                  <a:pt x="751928" y="1149540"/>
                </a:lnTo>
                <a:lnTo>
                  <a:pt x="762838" y="1144612"/>
                </a:lnTo>
                <a:lnTo>
                  <a:pt x="771321" y="1135545"/>
                </a:lnTo>
                <a:lnTo>
                  <a:pt x="775614" y="1123911"/>
                </a:lnTo>
                <a:close/>
              </a:path>
              <a:path extrusionOk="0" h="1304289" w="2260600">
                <a:moveTo>
                  <a:pt x="790638" y="763917"/>
                </a:moveTo>
                <a:lnTo>
                  <a:pt x="790168" y="751954"/>
                </a:lnTo>
                <a:lnTo>
                  <a:pt x="785241" y="741032"/>
                </a:lnTo>
                <a:lnTo>
                  <a:pt x="776185" y="732561"/>
                </a:lnTo>
                <a:lnTo>
                  <a:pt x="764552" y="728268"/>
                </a:lnTo>
                <a:lnTo>
                  <a:pt x="752589" y="728751"/>
                </a:lnTo>
                <a:lnTo>
                  <a:pt x="741680" y="733691"/>
                </a:lnTo>
                <a:lnTo>
                  <a:pt x="733209" y="742746"/>
                </a:lnTo>
                <a:lnTo>
                  <a:pt x="728916" y="754380"/>
                </a:lnTo>
                <a:lnTo>
                  <a:pt x="729399" y="766330"/>
                </a:lnTo>
                <a:lnTo>
                  <a:pt x="734326" y="777240"/>
                </a:lnTo>
                <a:lnTo>
                  <a:pt x="743381" y="785710"/>
                </a:lnTo>
                <a:lnTo>
                  <a:pt x="755015" y="790003"/>
                </a:lnTo>
                <a:lnTo>
                  <a:pt x="766978" y="789520"/>
                </a:lnTo>
                <a:lnTo>
                  <a:pt x="777875" y="784593"/>
                </a:lnTo>
                <a:lnTo>
                  <a:pt x="786345" y="775550"/>
                </a:lnTo>
                <a:lnTo>
                  <a:pt x="790638" y="763917"/>
                </a:lnTo>
                <a:close/>
              </a:path>
              <a:path extrusionOk="0" h="1304289" w="2260600">
                <a:moveTo>
                  <a:pt x="795223" y="399770"/>
                </a:moveTo>
                <a:lnTo>
                  <a:pt x="794740" y="387807"/>
                </a:lnTo>
                <a:lnTo>
                  <a:pt x="789813" y="376910"/>
                </a:lnTo>
                <a:lnTo>
                  <a:pt x="780757" y="368439"/>
                </a:lnTo>
                <a:lnTo>
                  <a:pt x="769124" y="364134"/>
                </a:lnTo>
                <a:lnTo>
                  <a:pt x="757161" y="364617"/>
                </a:lnTo>
                <a:lnTo>
                  <a:pt x="746264" y="369544"/>
                </a:lnTo>
                <a:lnTo>
                  <a:pt x="737793" y="378599"/>
                </a:lnTo>
                <a:lnTo>
                  <a:pt x="733488" y="390232"/>
                </a:lnTo>
                <a:lnTo>
                  <a:pt x="733971" y="402196"/>
                </a:lnTo>
                <a:lnTo>
                  <a:pt x="738898" y="413105"/>
                </a:lnTo>
                <a:lnTo>
                  <a:pt x="747953" y="421589"/>
                </a:lnTo>
                <a:lnTo>
                  <a:pt x="759587" y="425881"/>
                </a:lnTo>
                <a:lnTo>
                  <a:pt x="771550" y="425386"/>
                </a:lnTo>
                <a:lnTo>
                  <a:pt x="782459" y="420458"/>
                </a:lnTo>
                <a:lnTo>
                  <a:pt x="790930" y="411391"/>
                </a:lnTo>
                <a:lnTo>
                  <a:pt x="795223" y="399770"/>
                </a:lnTo>
                <a:close/>
              </a:path>
              <a:path extrusionOk="0" h="1304289" w="2260600">
                <a:moveTo>
                  <a:pt x="799795" y="35636"/>
                </a:moveTo>
                <a:lnTo>
                  <a:pt x="799325" y="23672"/>
                </a:lnTo>
                <a:lnTo>
                  <a:pt x="794397" y="12763"/>
                </a:lnTo>
                <a:lnTo>
                  <a:pt x="785329" y="4292"/>
                </a:lnTo>
                <a:lnTo>
                  <a:pt x="773709" y="0"/>
                </a:lnTo>
                <a:lnTo>
                  <a:pt x="761746" y="482"/>
                </a:lnTo>
                <a:lnTo>
                  <a:pt x="750836" y="5410"/>
                </a:lnTo>
                <a:lnTo>
                  <a:pt x="742353" y="14478"/>
                </a:lnTo>
                <a:lnTo>
                  <a:pt x="738060" y="26098"/>
                </a:lnTo>
                <a:lnTo>
                  <a:pt x="738543" y="38061"/>
                </a:lnTo>
                <a:lnTo>
                  <a:pt x="743483" y="48971"/>
                </a:lnTo>
                <a:lnTo>
                  <a:pt x="752538" y="57442"/>
                </a:lnTo>
                <a:lnTo>
                  <a:pt x="764171" y="61734"/>
                </a:lnTo>
                <a:lnTo>
                  <a:pt x="776122" y="61252"/>
                </a:lnTo>
                <a:lnTo>
                  <a:pt x="787031" y="56324"/>
                </a:lnTo>
                <a:lnTo>
                  <a:pt x="795502" y="47282"/>
                </a:lnTo>
                <a:lnTo>
                  <a:pt x="799795" y="35636"/>
                </a:lnTo>
                <a:close/>
              </a:path>
              <a:path extrusionOk="0" h="1304289" w="2260600">
                <a:moveTo>
                  <a:pt x="857618" y="991057"/>
                </a:moveTo>
                <a:lnTo>
                  <a:pt x="857135" y="979106"/>
                </a:lnTo>
                <a:lnTo>
                  <a:pt x="852195" y="968197"/>
                </a:lnTo>
                <a:lnTo>
                  <a:pt x="843140" y="959726"/>
                </a:lnTo>
                <a:lnTo>
                  <a:pt x="831507" y="955433"/>
                </a:lnTo>
                <a:lnTo>
                  <a:pt x="819556" y="955903"/>
                </a:lnTo>
                <a:lnTo>
                  <a:pt x="808647" y="960843"/>
                </a:lnTo>
                <a:lnTo>
                  <a:pt x="800176" y="969899"/>
                </a:lnTo>
                <a:lnTo>
                  <a:pt x="795883" y="981519"/>
                </a:lnTo>
                <a:lnTo>
                  <a:pt x="796353" y="993482"/>
                </a:lnTo>
                <a:lnTo>
                  <a:pt x="801281" y="1004392"/>
                </a:lnTo>
                <a:lnTo>
                  <a:pt x="810336" y="1012875"/>
                </a:lnTo>
                <a:lnTo>
                  <a:pt x="821969" y="1017168"/>
                </a:lnTo>
                <a:lnTo>
                  <a:pt x="833932" y="1016673"/>
                </a:lnTo>
                <a:lnTo>
                  <a:pt x="844842" y="1011745"/>
                </a:lnTo>
                <a:lnTo>
                  <a:pt x="853313" y="1002690"/>
                </a:lnTo>
                <a:lnTo>
                  <a:pt x="857618" y="991057"/>
                </a:lnTo>
                <a:close/>
              </a:path>
              <a:path extrusionOk="0" h="1304289" w="2260600">
                <a:moveTo>
                  <a:pt x="872655" y="631050"/>
                </a:moveTo>
                <a:lnTo>
                  <a:pt x="872172" y="619086"/>
                </a:lnTo>
                <a:lnTo>
                  <a:pt x="867244" y="608177"/>
                </a:lnTo>
                <a:lnTo>
                  <a:pt x="858189" y="599706"/>
                </a:lnTo>
                <a:lnTo>
                  <a:pt x="846556" y="595414"/>
                </a:lnTo>
                <a:lnTo>
                  <a:pt x="834605" y="595896"/>
                </a:lnTo>
                <a:lnTo>
                  <a:pt x="823683" y="600824"/>
                </a:lnTo>
                <a:lnTo>
                  <a:pt x="815213" y="609892"/>
                </a:lnTo>
                <a:lnTo>
                  <a:pt x="810920" y="621512"/>
                </a:lnTo>
                <a:lnTo>
                  <a:pt x="811403" y="633476"/>
                </a:lnTo>
                <a:lnTo>
                  <a:pt x="816330" y="644385"/>
                </a:lnTo>
                <a:lnTo>
                  <a:pt x="825385" y="652856"/>
                </a:lnTo>
                <a:lnTo>
                  <a:pt x="837018" y="657148"/>
                </a:lnTo>
                <a:lnTo>
                  <a:pt x="848982" y="656666"/>
                </a:lnTo>
                <a:lnTo>
                  <a:pt x="859878" y="651738"/>
                </a:lnTo>
                <a:lnTo>
                  <a:pt x="868349" y="642683"/>
                </a:lnTo>
                <a:lnTo>
                  <a:pt x="872655" y="631050"/>
                </a:lnTo>
                <a:close/>
              </a:path>
              <a:path extrusionOk="0" h="1304289" w="2260600">
                <a:moveTo>
                  <a:pt x="877227" y="266915"/>
                </a:moveTo>
                <a:lnTo>
                  <a:pt x="876757" y="254952"/>
                </a:lnTo>
                <a:lnTo>
                  <a:pt x="871829" y="244030"/>
                </a:lnTo>
                <a:lnTo>
                  <a:pt x="862774" y="235559"/>
                </a:lnTo>
                <a:lnTo>
                  <a:pt x="851141" y="231267"/>
                </a:lnTo>
                <a:lnTo>
                  <a:pt x="839177" y="231749"/>
                </a:lnTo>
                <a:lnTo>
                  <a:pt x="828268" y="236689"/>
                </a:lnTo>
                <a:lnTo>
                  <a:pt x="819797" y="245745"/>
                </a:lnTo>
                <a:lnTo>
                  <a:pt x="815492" y="257378"/>
                </a:lnTo>
                <a:lnTo>
                  <a:pt x="815975" y="269328"/>
                </a:lnTo>
                <a:lnTo>
                  <a:pt x="820915" y="280238"/>
                </a:lnTo>
                <a:lnTo>
                  <a:pt x="829970" y="288709"/>
                </a:lnTo>
                <a:lnTo>
                  <a:pt x="841603" y="293001"/>
                </a:lnTo>
                <a:lnTo>
                  <a:pt x="853554" y="292519"/>
                </a:lnTo>
                <a:lnTo>
                  <a:pt x="864463" y="287591"/>
                </a:lnTo>
                <a:lnTo>
                  <a:pt x="872934" y="278549"/>
                </a:lnTo>
                <a:lnTo>
                  <a:pt x="877227" y="266915"/>
                </a:lnTo>
                <a:close/>
              </a:path>
              <a:path extrusionOk="0" h="1304289" w="2260600">
                <a:moveTo>
                  <a:pt x="935050" y="1222324"/>
                </a:moveTo>
                <a:lnTo>
                  <a:pt x="934567" y="1210373"/>
                </a:lnTo>
                <a:lnTo>
                  <a:pt x="929627" y="1199464"/>
                </a:lnTo>
                <a:lnTo>
                  <a:pt x="920584" y="1190993"/>
                </a:lnTo>
                <a:lnTo>
                  <a:pt x="908951" y="1186700"/>
                </a:lnTo>
                <a:lnTo>
                  <a:pt x="896988" y="1187170"/>
                </a:lnTo>
                <a:lnTo>
                  <a:pt x="886079" y="1192098"/>
                </a:lnTo>
                <a:lnTo>
                  <a:pt x="877620" y="1201153"/>
                </a:lnTo>
                <a:lnTo>
                  <a:pt x="873315" y="1212799"/>
                </a:lnTo>
                <a:lnTo>
                  <a:pt x="873785" y="1224762"/>
                </a:lnTo>
                <a:lnTo>
                  <a:pt x="878725" y="1235671"/>
                </a:lnTo>
                <a:lnTo>
                  <a:pt x="887780" y="1244142"/>
                </a:lnTo>
                <a:lnTo>
                  <a:pt x="899401" y="1248435"/>
                </a:lnTo>
                <a:lnTo>
                  <a:pt x="911364" y="1247952"/>
                </a:lnTo>
                <a:lnTo>
                  <a:pt x="922274" y="1243012"/>
                </a:lnTo>
                <a:lnTo>
                  <a:pt x="930757" y="1233957"/>
                </a:lnTo>
                <a:lnTo>
                  <a:pt x="935050" y="1222324"/>
                </a:lnTo>
                <a:close/>
              </a:path>
              <a:path extrusionOk="0" h="1304289" w="2260600">
                <a:moveTo>
                  <a:pt x="939622" y="858202"/>
                </a:moveTo>
                <a:lnTo>
                  <a:pt x="939139" y="846239"/>
                </a:lnTo>
                <a:lnTo>
                  <a:pt x="934212" y="835317"/>
                </a:lnTo>
                <a:lnTo>
                  <a:pt x="925156" y="826846"/>
                </a:lnTo>
                <a:lnTo>
                  <a:pt x="913523" y="822553"/>
                </a:lnTo>
                <a:lnTo>
                  <a:pt x="901560" y="823036"/>
                </a:lnTo>
                <a:lnTo>
                  <a:pt x="890651" y="827976"/>
                </a:lnTo>
                <a:lnTo>
                  <a:pt x="882180" y="837031"/>
                </a:lnTo>
                <a:lnTo>
                  <a:pt x="877887" y="848664"/>
                </a:lnTo>
                <a:lnTo>
                  <a:pt x="878370" y="860615"/>
                </a:lnTo>
                <a:lnTo>
                  <a:pt x="883297" y="871524"/>
                </a:lnTo>
                <a:lnTo>
                  <a:pt x="892352" y="879995"/>
                </a:lnTo>
                <a:lnTo>
                  <a:pt x="903986" y="884288"/>
                </a:lnTo>
                <a:lnTo>
                  <a:pt x="915949" y="883818"/>
                </a:lnTo>
                <a:lnTo>
                  <a:pt x="926846" y="878878"/>
                </a:lnTo>
                <a:lnTo>
                  <a:pt x="935316" y="869835"/>
                </a:lnTo>
                <a:lnTo>
                  <a:pt x="939622" y="858202"/>
                </a:lnTo>
                <a:close/>
              </a:path>
              <a:path extrusionOk="0" h="1304289" w="2260600">
                <a:moveTo>
                  <a:pt x="954659" y="498182"/>
                </a:moveTo>
                <a:lnTo>
                  <a:pt x="954176" y="486219"/>
                </a:lnTo>
                <a:lnTo>
                  <a:pt x="949248" y="475322"/>
                </a:lnTo>
                <a:lnTo>
                  <a:pt x="940193" y="466852"/>
                </a:lnTo>
                <a:lnTo>
                  <a:pt x="928560" y="462546"/>
                </a:lnTo>
                <a:lnTo>
                  <a:pt x="916609" y="463029"/>
                </a:lnTo>
                <a:lnTo>
                  <a:pt x="905700" y="467956"/>
                </a:lnTo>
                <a:lnTo>
                  <a:pt x="897229" y="477012"/>
                </a:lnTo>
                <a:lnTo>
                  <a:pt x="892937" y="488645"/>
                </a:lnTo>
                <a:lnTo>
                  <a:pt x="893406" y="500608"/>
                </a:lnTo>
                <a:lnTo>
                  <a:pt x="898347" y="511517"/>
                </a:lnTo>
                <a:lnTo>
                  <a:pt x="907389" y="519988"/>
                </a:lnTo>
                <a:lnTo>
                  <a:pt x="919022" y="524281"/>
                </a:lnTo>
                <a:lnTo>
                  <a:pt x="930986" y="523798"/>
                </a:lnTo>
                <a:lnTo>
                  <a:pt x="941895" y="518858"/>
                </a:lnTo>
                <a:lnTo>
                  <a:pt x="950366" y="509803"/>
                </a:lnTo>
                <a:lnTo>
                  <a:pt x="954659" y="498182"/>
                </a:lnTo>
                <a:close/>
              </a:path>
              <a:path extrusionOk="0" h="1304289" w="2260600">
                <a:moveTo>
                  <a:pt x="959231" y="134048"/>
                </a:moveTo>
                <a:lnTo>
                  <a:pt x="958761" y="122085"/>
                </a:lnTo>
                <a:lnTo>
                  <a:pt x="953833" y="111175"/>
                </a:lnTo>
                <a:lnTo>
                  <a:pt x="944778" y="102704"/>
                </a:lnTo>
                <a:lnTo>
                  <a:pt x="933145" y="98399"/>
                </a:lnTo>
                <a:lnTo>
                  <a:pt x="921181" y="98882"/>
                </a:lnTo>
                <a:lnTo>
                  <a:pt x="910272" y="103822"/>
                </a:lnTo>
                <a:lnTo>
                  <a:pt x="901801" y="112877"/>
                </a:lnTo>
                <a:lnTo>
                  <a:pt x="897496" y="124510"/>
                </a:lnTo>
                <a:lnTo>
                  <a:pt x="897978" y="136474"/>
                </a:lnTo>
                <a:lnTo>
                  <a:pt x="902919" y="147383"/>
                </a:lnTo>
                <a:lnTo>
                  <a:pt x="911974" y="155854"/>
                </a:lnTo>
                <a:lnTo>
                  <a:pt x="923607" y="160147"/>
                </a:lnTo>
                <a:lnTo>
                  <a:pt x="935558" y="159664"/>
                </a:lnTo>
                <a:lnTo>
                  <a:pt x="946467" y="154736"/>
                </a:lnTo>
                <a:lnTo>
                  <a:pt x="954938" y="145681"/>
                </a:lnTo>
                <a:lnTo>
                  <a:pt x="959231" y="134048"/>
                </a:lnTo>
                <a:close/>
              </a:path>
              <a:path extrusionOk="0" h="1304289" w="2260600">
                <a:moveTo>
                  <a:pt x="1017054" y="1089469"/>
                </a:moveTo>
                <a:lnTo>
                  <a:pt x="1016571" y="1077506"/>
                </a:lnTo>
                <a:lnTo>
                  <a:pt x="1011643" y="1066609"/>
                </a:lnTo>
                <a:lnTo>
                  <a:pt x="1002588" y="1058138"/>
                </a:lnTo>
                <a:lnTo>
                  <a:pt x="990955" y="1053833"/>
                </a:lnTo>
                <a:lnTo>
                  <a:pt x="978992" y="1054315"/>
                </a:lnTo>
                <a:lnTo>
                  <a:pt x="968082" y="1059243"/>
                </a:lnTo>
                <a:lnTo>
                  <a:pt x="959612" y="1068298"/>
                </a:lnTo>
                <a:lnTo>
                  <a:pt x="955319" y="1079931"/>
                </a:lnTo>
                <a:lnTo>
                  <a:pt x="955802" y="1091895"/>
                </a:lnTo>
                <a:lnTo>
                  <a:pt x="960729" y="1102804"/>
                </a:lnTo>
                <a:lnTo>
                  <a:pt x="969784" y="1111275"/>
                </a:lnTo>
                <a:lnTo>
                  <a:pt x="981417" y="1115568"/>
                </a:lnTo>
                <a:lnTo>
                  <a:pt x="993368" y="1115085"/>
                </a:lnTo>
                <a:lnTo>
                  <a:pt x="1004277" y="1110157"/>
                </a:lnTo>
                <a:lnTo>
                  <a:pt x="1012748" y="1101102"/>
                </a:lnTo>
                <a:lnTo>
                  <a:pt x="1017054" y="1089469"/>
                </a:lnTo>
                <a:close/>
              </a:path>
              <a:path extrusionOk="0" h="1304289" w="2260600">
                <a:moveTo>
                  <a:pt x="1021626" y="725335"/>
                </a:moveTo>
                <a:lnTo>
                  <a:pt x="1021143" y="713371"/>
                </a:lnTo>
                <a:lnTo>
                  <a:pt x="1016215" y="702462"/>
                </a:lnTo>
                <a:lnTo>
                  <a:pt x="1007160" y="693991"/>
                </a:lnTo>
                <a:lnTo>
                  <a:pt x="995527" y="689698"/>
                </a:lnTo>
                <a:lnTo>
                  <a:pt x="983564" y="690181"/>
                </a:lnTo>
                <a:lnTo>
                  <a:pt x="972654" y="695109"/>
                </a:lnTo>
                <a:lnTo>
                  <a:pt x="964184" y="704176"/>
                </a:lnTo>
                <a:lnTo>
                  <a:pt x="959891" y="715797"/>
                </a:lnTo>
                <a:lnTo>
                  <a:pt x="960374" y="727760"/>
                </a:lnTo>
                <a:lnTo>
                  <a:pt x="965301" y="738657"/>
                </a:lnTo>
                <a:lnTo>
                  <a:pt x="974356" y="747128"/>
                </a:lnTo>
                <a:lnTo>
                  <a:pt x="985989" y="751433"/>
                </a:lnTo>
                <a:lnTo>
                  <a:pt x="997953" y="750951"/>
                </a:lnTo>
                <a:lnTo>
                  <a:pt x="1008849" y="746023"/>
                </a:lnTo>
                <a:lnTo>
                  <a:pt x="1017320" y="736968"/>
                </a:lnTo>
                <a:lnTo>
                  <a:pt x="1021626" y="725335"/>
                </a:lnTo>
                <a:close/>
              </a:path>
              <a:path extrusionOk="0" h="1304289" w="2260600">
                <a:moveTo>
                  <a:pt x="1036662" y="365315"/>
                </a:moveTo>
                <a:lnTo>
                  <a:pt x="1036193" y="353352"/>
                </a:lnTo>
                <a:lnTo>
                  <a:pt x="1031265" y="342442"/>
                </a:lnTo>
                <a:lnTo>
                  <a:pt x="1022210" y="333971"/>
                </a:lnTo>
                <a:lnTo>
                  <a:pt x="1010577" y="329679"/>
                </a:lnTo>
                <a:lnTo>
                  <a:pt x="998613" y="330161"/>
                </a:lnTo>
                <a:lnTo>
                  <a:pt x="987704" y="335102"/>
                </a:lnTo>
                <a:lnTo>
                  <a:pt x="979233" y="344157"/>
                </a:lnTo>
                <a:lnTo>
                  <a:pt x="974940" y="355777"/>
                </a:lnTo>
                <a:lnTo>
                  <a:pt x="975423" y="367741"/>
                </a:lnTo>
                <a:lnTo>
                  <a:pt x="980351" y="378650"/>
                </a:lnTo>
                <a:lnTo>
                  <a:pt x="989406" y="387121"/>
                </a:lnTo>
                <a:lnTo>
                  <a:pt x="1001039" y="391414"/>
                </a:lnTo>
                <a:lnTo>
                  <a:pt x="1013002" y="390931"/>
                </a:lnTo>
                <a:lnTo>
                  <a:pt x="1023899" y="386003"/>
                </a:lnTo>
                <a:lnTo>
                  <a:pt x="1032370" y="376948"/>
                </a:lnTo>
                <a:lnTo>
                  <a:pt x="1036662" y="365315"/>
                </a:lnTo>
                <a:close/>
              </a:path>
              <a:path extrusionOk="0" h="1304289" w="2260600">
                <a:moveTo>
                  <a:pt x="1092454" y="1303985"/>
                </a:moveTo>
                <a:lnTo>
                  <a:pt x="1090028" y="1298143"/>
                </a:lnTo>
                <a:lnTo>
                  <a:pt x="1085811" y="1292987"/>
                </a:lnTo>
                <a:lnTo>
                  <a:pt x="1080020" y="1289405"/>
                </a:lnTo>
                <a:lnTo>
                  <a:pt x="1068387" y="1285113"/>
                </a:lnTo>
                <a:lnTo>
                  <a:pt x="1056424" y="1285582"/>
                </a:lnTo>
                <a:lnTo>
                  <a:pt x="1034783" y="1303985"/>
                </a:lnTo>
                <a:lnTo>
                  <a:pt x="1092454" y="1303985"/>
                </a:lnTo>
                <a:close/>
              </a:path>
              <a:path extrusionOk="0" h="1304289" w="2260600">
                <a:moveTo>
                  <a:pt x="1099058" y="956602"/>
                </a:moveTo>
                <a:lnTo>
                  <a:pt x="1098575" y="944638"/>
                </a:lnTo>
                <a:lnTo>
                  <a:pt x="1093647" y="933729"/>
                </a:lnTo>
                <a:lnTo>
                  <a:pt x="1084605" y="925258"/>
                </a:lnTo>
                <a:lnTo>
                  <a:pt x="1072959" y="920965"/>
                </a:lnTo>
                <a:lnTo>
                  <a:pt x="1060996" y="921448"/>
                </a:lnTo>
                <a:lnTo>
                  <a:pt x="1050086" y="926388"/>
                </a:lnTo>
                <a:lnTo>
                  <a:pt x="1041615" y="935443"/>
                </a:lnTo>
                <a:lnTo>
                  <a:pt x="1037323" y="947064"/>
                </a:lnTo>
                <a:lnTo>
                  <a:pt x="1037805" y="959027"/>
                </a:lnTo>
                <a:lnTo>
                  <a:pt x="1042733" y="969937"/>
                </a:lnTo>
                <a:lnTo>
                  <a:pt x="1051801" y="978408"/>
                </a:lnTo>
                <a:lnTo>
                  <a:pt x="1063421" y="982700"/>
                </a:lnTo>
                <a:lnTo>
                  <a:pt x="1075385" y="982218"/>
                </a:lnTo>
                <a:lnTo>
                  <a:pt x="1086294" y="977290"/>
                </a:lnTo>
                <a:lnTo>
                  <a:pt x="1094765" y="968235"/>
                </a:lnTo>
                <a:lnTo>
                  <a:pt x="1099058" y="956602"/>
                </a:lnTo>
                <a:close/>
              </a:path>
              <a:path extrusionOk="0" h="1304289" w="2260600">
                <a:moveTo>
                  <a:pt x="1103630" y="592467"/>
                </a:moveTo>
                <a:lnTo>
                  <a:pt x="1103147" y="580504"/>
                </a:lnTo>
                <a:lnTo>
                  <a:pt x="1098219" y="569595"/>
                </a:lnTo>
                <a:lnTo>
                  <a:pt x="1089164" y="561124"/>
                </a:lnTo>
                <a:lnTo>
                  <a:pt x="1077531" y="556831"/>
                </a:lnTo>
                <a:lnTo>
                  <a:pt x="1065580" y="557314"/>
                </a:lnTo>
                <a:lnTo>
                  <a:pt x="1054671" y="562241"/>
                </a:lnTo>
                <a:lnTo>
                  <a:pt x="1046200" y="571284"/>
                </a:lnTo>
                <a:lnTo>
                  <a:pt x="1041908" y="582930"/>
                </a:lnTo>
                <a:lnTo>
                  <a:pt x="1042377" y="594893"/>
                </a:lnTo>
                <a:lnTo>
                  <a:pt x="1047305" y="605802"/>
                </a:lnTo>
                <a:lnTo>
                  <a:pt x="1056360" y="614273"/>
                </a:lnTo>
                <a:lnTo>
                  <a:pt x="1067993" y="618566"/>
                </a:lnTo>
                <a:lnTo>
                  <a:pt x="1079957" y="618083"/>
                </a:lnTo>
                <a:lnTo>
                  <a:pt x="1090866" y="613143"/>
                </a:lnTo>
                <a:lnTo>
                  <a:pt x="1099337" y="604088"/>
                </a:lnTo>
                <a:lnTo>
                  <a:pt x="1103630" y="592467"/>
                </a:lnTo>
                <a:close/>
              </a:path>
              <a:path extrusionOk="0" h="1304289" w="2260600">
                <a:moveTo>
                  <a:pt x="1118679" y="232448"/>
                </a:moveTo>
                <a:lnTo>
                  <a:pt x="1118196" y="220484"/>
                </a:lnTo>
                <a:lnTo>
                  <a:pt x="1113269" y="209588"/>
                </a:lnTo>
                <a:lnTo>
                  <a:pt x="1104214" y="201117"/>
                </a:lnTo>
                <a:lnTo>
                  <a:pt x="1092581" y="196811"/>
                </a:lnTo>
                <a:lnTo>
                  <a:pt x="1080617" y="197294"/>
                </a:lnTo>
                <a:lnTo>
                  <a:pt x="1069708" y="202234"/>
                </a:lnTo>
                <a:lnTo>
                  <a:pt x="1061237" y="211289"/>
                </a:lnTo>
                <a:lnTo>
                  <a:pt x="1056944" y="222923"/>
                </a:lnTo>
                <a:lnTo>
                  <a:pt x="1057427" y="234873"/>
                </a:lnTo>
                <a:lnTo>
                  <a:pt x="1062355" y="245783"/>
                </a:lnTo>
                <a:lnTo>
                  <a:pt x="1071410" y="254254"/>
                </a:lnTo>
                <a:lnTo>
                  <a:pt x="1083043" y="258546"/>
                </a:lnTo>
                <a:lnTo>
                  <a:pt x="1095006" y="258076"/>
                </a:lnTo>
                <a:lnTo>
                  <a:pt x="1105903" y="253149"/>
                </a:lnTo>
                <a:lnTo>
                  <a:pt x="1114374" y="244094"/>
                </a:lnTo>
                <a:lnTo>
                  <a:pt x="1118679" y="232448"/>
                </a:lnTo>
                <a:close/>
              </a:path>
              <a:path extrusionOk="0" h="1304289" w="2260600">
                <a:moveTo>
                  <a:pt x="1176489" y="1187881"/>
                </a:moveTo>
                <a:lnTo>
                  <a:pt x="1176007" y="1175918"/>
                </a:lnTo>
                <a:lnTo>
                  <a:pt x="1171079" y="1165021"/>
                </a:lnTo>
                <a:lnTo>
                  <a:pt x="1162024" y="1156550"/>
                </a:lnTo>
                <a:lnTo>
                  <a:pt x="1150391" y="1152245"/>
                </a:lnTo>
                <a:lnTo>
                  <a:pt x="1138428" y="1152728"/>
                </a:lnTo>
                <a:lnTo>
                  <a:pt x="1127518" y="1157655"/>
                </a:lnTo>
                <a:lnTo>
                  <a:pt x="1119047" y="1166710"/>
                </a:lnTo>
                <a:lnTo>
                  <a:pt x="1114755" y="1178344"/>
                </a:lnTo>
                <a:lnTo>
                  <a:pt x="1115237" y="1190307"/>
                </a:lnTo>
                <a:lnTo>
                  <a:pt x="1120165" y="1201216"/>
                </a:lnTo>
                <a:lnTo>
                  <a:pt x="1129220" y="1209687"/>
                </a:lnTo>
                <a:lnTo>
                  <a:pt x="1140853" y="1213980"/>
                </a:lnTo>
                <a:lnTo>
                  <a:pt x="1152817" y="1213497"/>
                </a:lnTo>
                <a:lnTo>
                  <a:pt x="1163726" y="1208557"/>
                </a:lnTo>
                <a:lnTo>
                  <a:pt x="1172197" y="1199502"/>
                </a:lnTo>
                <a:lnTo>
                  <a:pt x="1176489" y="1187881"/>
                </a:lnTo>
                <a:close/>
              </a:path>
              <a:path extrusionOk="0" h="1304289" w="2260600">
                <a:moveTo>
                  <a:pt x="1181061" y="823747"/>
                </a:moveTo>
                <a:lnTo>
                  <a:pt x="1180592" y="811784"/>
                </a:lnTo>
                <a:lnTo>
                  <a:pt x="1175651" y="800874"/>
                </a:lnTo>
                <a:lnTo>
                  <a:pt x="1166609" y="792403"/>
                </a:lnTo>
                <a:lnTo>
                  <a:pt x="1154963" y="788098"/>
                </a:lnTo>
                <a:lnTo>
                  <a:pt x="1143012" y="788581"/>
                </a:lnTo>
                <a:lnTo>
                  <a:pt x="1132103" y="793521"/>
                </a:lnTo>
                <a:lnTo>
                  <a:pt x="1123619" y="802576"/>
                </a:lnTo>
                <a:lnTo>
                  <a:pt x="1119327" y="814209"/>
                </a:lnTo>
                <a:lnTo>
                  <a:pt x="1119809" y="826173"/>
                </a:lnTo>
                <a:lnTo>
                  <a:pt x="1124737" y="837069"/>
                </a:lnTo>
                <a:lnTo>
                  <a:pt x="1133805" y="845540"/>
                </a:lnTo>
                <a:lnTo>
                  <a:pt x="1145425" y="849845"/>
                </a:lnTo>
                <a:lnTo>
                  <a:pt x="1157389" y="849363"/>
                </a:lnTo>
                <a:lnTo>
                  <a:pt x="1168298" y="844435"/>
                </a:lnTo>
                <a:lnTo>
                  <a:pt x="1176769" y="835380"/>
                </a:lnTo>
                <a:lnTo>
                  <a:pt x="1181061" y="823747"/>
                </a:lnTo>
                <a:close/>
              </a:path>
              <a:path extrusionOk="0" h="1304289" w="2260600">
                <a:moveTo>
                  <a:pt x="1185633" y="459600"/>
                </a:moveTo>
                <a:lnTo>
                  <a:pt x="1185164" y="447636"/>
                </a:lnTo>
                <a:lnTo>
                  <a:pt x="1180236" y="436727"/>
                </a:lnTo>
                <a:lnTo>
                  <a:pt x="1171181" y="428256"/>
                </a:lnTo>
                <a:lnTo>
                  <a:pt x="1159548" y="423964"/>
                </a:lnTo>
                <a:lnTo>
                  <a:pt x="1147584" y="424446"/>
                </a:lnTo>
                <a:lnTo>
                  <a:pt x="1136675" y="429387"/>
                </a:lnTo>
                <a:lnTo>
                  <a:pt x="1128204" y="438442"/>
                </a:lnTo>
                <a:lnTo>
                  <a:pt x="1123911" y="450062"/>
                </a:lnTo>
                <a:lnTo>
                  <a:pt x="1124394" y="462026"/>
                </a:lnTo>
                <a:lnTo>
                  <a:pt x="1129322" y="472922"/>
                </a:lnTo>
                <a:lnTo>
                  <a:pt x="1138377" y="481393"/>
                </a:lnTo>
                <a:lnTo>
                  <a:pt x="1150010" y="485698"/>
                </a:lnTo>
                <a:lnTo>
                  <a:pt x="1161973" y="485216"/>
                </a:lnTo>
                <a:lnTo>
                  <a:pt x="1172870" y="480288"/>
                </a:lnTo>
                <a:lnTo>
                  <a:pt x="1181341" y="471233"/>
                </a:lnTo>
                <a:lnTo>
                  <a:pt x="1185633" y="459600"/>
                </a:lnTo>
                <a:close/>
              </a:path>
              <a:path extrusionOk="0" h="1304289" w="2260600">
                <a:moveTo>
                  <a:pt x="1258493" y="1055014"/>
                </a:moveTo>
                <a:lnTo>
                  <a:pt x="1258011" y="1043051"/>
                </a:lnTo>
                <a:lnTo>
                  <a:pt x="1253083" y="1032141"/>
                </a:lnTo>
                <a:lnTo>
                  <a:pt x="1244041" y="1023670"/>
                </a:lnTo>
                <a:lnTo>
                  <a:pt x="1232408" y="1019378"/>
                </a:lnTo>
                <a:lnTo>
                  <a:pt x="1220444" y="1019860"/>
                </a:lnTo>
                <a:lnTo>
                  <a:pt x="1209522" y="1024801"/>
                </a:lnTo>
                <a:lnTo>
                  <a:pt x="1201051" y="1033856"/>
                </a:lnTo>
                <a:lnTo>
                  <a:pt x="1196759" y="1045476"/>
                </a:lnTo>
                <a:lnTo>
                  <a:pt x="1197241" y="1057440"/>
                </a:lnTo>
                <a:lnTo>
                  <a:pt x="1202182" y="1068336"/>
                </a:lnTo>
                <a:lnTo>
                  <a:pt x="1211237" y="1076807"/>
                </a:lnTo>
                <a:lnTo>
                  <a:pt x="1222870" y="1081112"/>
                </a:lnTo>
                <a:lnTo>
                  <a:pt x="1234821" y="1080630"/>
                </a:lnTo>
                <a:lnTo>
                  <a:pt x="1245730" y="1075702"/>
                </a:lnTo>
                <a:lnTo>
                  <a:pt x="1254201" y="1066647"/>
                </a:lnTo>
                <a:lnTo>
                  <a:pt x="1258493" y="1055014"/>
                </a:lnTo>
                <a:close/>
              </a:path>
              <a:path extrusionOk="0" h="1304289" w="2260600">
                <a:moveTo>
                  <a:pt x="1263078" y="690867"/>
                </a:moveTo>
                <a:lnTo>
                  <a:pt x="1262595" y="678916"/>
                </a:lnTo>
                <a:lnTo>
                  <a:pt x="1257655" y="668007"/>
                </a:lnTo>
                <a:lnTo>
                  <a:pt x="1248613" y="659536"/>
                </a:lnTo>
                <a:lnTo>
                  <a:pt x="1236980" y="655243"/>
                </a:lnTo>
                <a:lnTo>
                  <a:pt x="1225016" y="655726"/>
                </a:lnTo>
                <a:lnTo>
                  <a:pt x="1214107" y="660654"/>
                </a:lnTo>
                <a:lnTo>
                  <a:pt x="1205636" y="669696"/>
                </a:lnTo>
                <a:lnTo>
                  <a:pt x="1201343" y="681329"/>
                </a:lnTo>
                <a:lnTo>
                  <a:pt x="1201826" y="693305"/>
                </a:lnTo>
                <a:lnTo>
                  <a:pt x="1206754" y="704215"/>
                </a:lnTo>
                <a:lnTo>
                  <a:pt x="1215809" y="712685"/>
                </a:lnTo>
                <a:lnTo>
                  <a:pt x="1227442" y="716978"/>
                </a:lnTo>
                <a:lnTo>
                  <a:pt x="1239393" y="716495"/>
                </a:lnTo>
                <a:lnTo>
                  <a:pt x="1250302" y="711555"/>
                </a:lnTo>
                <a:lnTo>
                  <a:pt x="1258773" y="702500"/>
                </a:lnTo>
                <a:lnTo>
                  <a:pt x="1263078" y="690867"/>
                </a:lnTo>
                <a:close/>
              </a:path>
              <a:path extrusionOk="0" h="1304289" w="2260600">
                <a:moveTo>
                  <a:pt x="1267650" y="326732"/>
                </a:moveTo>
                <a:lnTo>
                  <a:pt x="1267167" y="314769"/>
                </a:lnTo>
                <a:lnTo>
                  <a:pt x="1262240" y="303872"/>
                </a:lnTo>
                <a:lnTo>
                  <a:pt x="1253185" y="295389"/>
                </a:lnTo>
                <a:lnTo>
                  <a:pt x="1241552" y="291096"/>
                </a:lnTo>
                <a:lnTo>
                  <a:pt x="1229588" y="291579"/>
                </a:lnTo>
                <a:lnTo>
                  <a:pt x="1218679" y="296519"/>
                </a:lnTo>
                <a:lnTo>
                  <a:pt x="1210208" y="305587"/>
                </a:lnTo>
                <a:lnTo>
                  <a:pt x="1205915" y="317207"/>
                </a:lnTo>
                <a:lnTo>
                  <a:pt x="1206398" y="329158"/>
                </a:lnTo>
                <a:lnTo>
                  <a:pt x="1211326" y="340067"/>
                </a:lnTo>
                <a:lnTo>
                  <a:pt x="1220381" y="348538"/>
                </a:lnTo>
                <a:lnTo>
                  <a:pt x="1232014" y="352844"/>
                </a:lnTo>
                <a:lnTo>
                  <a:pt x="1243977" y="352361"/>
                </a:lnTo>
                <a:lnTo>
                  <a:pt x="1254874" y="347433"/>
                </a:lnTo>
                <a:lnTo>
                  <a:pt x="1263345" y="338378"/>
                </a:lnTo>
                <a:lnTo>
                  <a:pt x="1267650" y="326732"/>
                </a:lnTo>
                <a:close/>
              </a:path>
              <a:path extrusionOk="0" h="1304289" w="2260600">
                <a:moveTo>
                  <a:pt x="1304671" y="1282166"/>
                </a:moveTo>
                <a:lnTo>
                  <a:pt x="1304188" y="1270203"/>
                </a:lnTo>
                <a:lnTo>
                  <a:pt x="1299248" y="1259306"/>
                </a:lnTo>
                <a:lnTo>
                  <a:pt x="1290193" y="1250835"/>
                </a:lnTo>
                <a:lnTo>
                  <a:pt x="1278559" y="1246530"/>
                </a:lnTo>
                <a:lnTo>
                  <a:pt x="1266609" y="1247013"/>
                </a:lnTo>
                <a:lnTo>
                  <a:pt x="1255699" y="1251940"/>
                </a:lnTo>
                <a:lnTo>
                  <a:pt x="1247228" y="1260995"/>
                </a:lnTo>
                <a:lnTo>
                  <a:pt x="1242936" y="1272628"/>
                </a:lnTo>
                <a:lnTo>
                  <a:pt x="1243418" y="1284592"/>
                </a:lnTo>
                <a:lnTo>
                  <a:pt x="1248346" y="1295501"/>
                </a:lnTo>
                <a:lnTo>
                  <a:pt x="1257388" y="1303959"/>
                </a:lnTo>
                <a:lnTo>
                  <a:pt x="1290180" y="1303985"/>
                </a:lnTo>
                <a:lnTo>
                  <a:pt x="1294193" y="1301521"/>
                </a:lnTo>
                <a:lnTo>
                  <a:pt x="1297724" y="1298092"/>
                </a:lnTo>
                <a:lnTo>
                  <a:pt x="1300378" y="1293799"/>
                </a:lnTo>
                <a:lnTo>
                  <a:pt x="1304671" y="1282166"/>
                </a:lnTo>
                <a:close/>
              </a:path>
              <a:path extrusionOk="0" h="1304289" w="2260600">
                <a:moveTo>
                  <a:pt x="1340497" y="922147"/>
                </a:moveTo>
                <a:lnTo>
                  <a:pt x="1340027" y="910183"/>
                </a:lnTo>
                <a:lnTo>
                  <a:pt x="1335100" y="899274"/>
                </a:lnTo>
                <a:lnTo>
                  <a:pt x="1326045" y="890803"/>
                </a:lnTo>
                <a:lnTo>
                  <a:pt x="1314411" y="886510"/>
                </a:lnTo>
                <a:lnTo>
                  <a:pt x="1302448" y="886993"/>
                </a:lnTo>
                <a:lnTo>
                  <a:pt x="1291539" y="891933"/>
                </a:lnTo>
                <a:lnTo>
                  <a:pt x="1283055" y="900988"/>
                </a:lnTo>
                <a:lnTo>
                  <a:pt x="1278763" y="912622"/>
                </a:lnTo>
                <a:lnTo>
                  <a:pt x="1279245" y="924572"/>
                </a:lnTo>
                <a:lnTo>
                  <a:pt x="1284185" y="935482"/>
                </a:lnTo>
                <a:lnTo>
                  <a:pt x="1293241" y="943952"/>
                </a:lnTo>
                <a:lnTo>
                  <a:pt x="1304861" y="948245"/>
                </a:lnTo>
                <a:lnTo>
                  <a:pt x="1316824" y="947775"/>
                </a:lnTo>
                <a:lnTo>
                  <a:pt x="1327734" y="942848"/>
                </a:lnTo>
                <a:lnTo>
                  <a:pt x="1336205" y="933792"/>
                </a:lnTo>
                <a:lnTo>
                  <a:pt x="1340497" y="922147"/>
                </a:lnTo>
                <a:close/>
              </a:path>
              <a:path extrusionOk="0" h="1304289" w="2260600">
                <a:moveTo>
                  <a:pt x="1345082" y="558012"/>
                </a:moveTo>
                <a:lnTo>
                  <a:pt x="1344599" y="546049"/>
                </a:lnTo>
                <a:lnTo>
                  <a:pt x="1339672" y="535139"/>
                </a:lnTo>
                <a:lnTo>
                  <a:pt x="1330629" y="526669"/>
                </a:lnTo>
                <a:lnTo>
                  <a:pt x="1318983" y="522363"/>
                </a:lnTo>
                <a:lnTo>
                  <a:pt x="1307020" y="522859"/>
                </a:lnTo>
                <a:lnTo>
                  <a:pt x="1296111" y="527786"/>
                </a:lnTo>
                <a:lnTo>
                  <a:pt x="1287640" y="536854"/>
                </a:lnTo>
                <a:lnTo>
                  <a:pt x="1283347" y="548474"/>
                </a:lnTo>
                <a:lnTo>
                  <a:pt x="1283830" y="560438"/>
                </a:lnTo>
                <a:lnTo>
                  <a:pt x="1288757" y="571334"/>
                </a:lnTo>
                <a:lnTo>
                  <a:pt x="1297825" y="579805"/>
                </a:lnTo>
                <a:lnTo>
                  <a:pt x="1309446" y="584111"/>
                </a:lnTo>
                <a:lnTo>
                  <a:pt x="1321409" y="583628"/>
                </a:lnTo>
                <a:lnTo>
                  <a:pt x="1332306" y="578700"/>
                </a:lnTo>
                <a:lnTo>
                  <a:pt x="1340777" y="569645"/>
                </a:lnTo>
                <a:lnTo>
                  <a:pt x="1345082" y="558012"/>
                </a:lnTo>
                <a:close/>
              </a:path>
              <a:path extrusionOk="0" h="1304289" w="2260600">
                <a:moveTo>
                  <a:pt x="1386674" y="1149311"/>
                </a:moveTo>
                <a:lnTo>
                  <a:pt x="1386192" y="1137335"/>
                </a:lnTo>
                <a:lnTo>
                  <a:pt x="1381264" y="1126426"/>
                </a:lnTo>
                <a:lnTo>
                  <a:pt x="1372209" y="1117955"/>
                </a:lnTo>
                <a:lnTo>
                  <a:pt x="1360576" y="1113663"/>
                </a:lnTo>
                <a:lnTo>
                  <a:pt x="1348613" y="1114145"/>
                </a:lnTo>
                <a:lnTo>
                  <a:pt x="1337703" y="1119085"/>
                </a:lnTo>
                <a:lnTo>
                  <a:pt x="1329232" y="1128141"/>
                </a:lnTo>
                <a:lnTo>
                  <a:pt x="1324940" y="1139761"/>
                </a:lnTo>
                <a:lnTo>
                  <a:pt x="1325422" y="1151724"/>
                </a:lnTo>
                <a:lnTo>
                  <a:pt x="1330350" y="1162634"/>
                </a:lnTo>
                <a:lnTo>
                  <a:pt x="1339405" y="1171105"/>
                </a:lnTo>
                <a:lnTo>
                  <a:pt x="1351038" y="1175397"/>
                </a:lnTo>
                <a:lnTo>
                  <a:pt x="1363002" y="1174915"/>
                </a:lnTo>
                <a:lnTo>
                  <a:pt x="1373898" y="1169987"/>
                </a:lnTo>
                <a:lnTo>
                  <a:pt x="1382369" y="1160932"/>
                </a:lnTo>
                <a:lnTo>
                  <a:pt x="1386674" y="1149311"/>
                </a:lnTo>
                <a:close/>
              </a:path>
              <a:path extrusionOk="0" h="1304289" w="2260600">
                <a:moveTo>
                  <a:pt x="1422514" y="789279"/>
                </a:moveTo>
                <a:lnTo>
                  <a:pt x="1422031" y="777328"/>
                </a:lnTo>
                <a:lnTo>
                  <a:pt x="1417104" y="766419"/>
                </a:lnTo>
                <a:lnTo>
                  <a:pt x="1408049" y="757948"/>
                </a:lnTo>
                <a:lnTo>
                  <a:pt x="1396415" y="753656"/>
                </a:lnTo>
                <a:lnTo>
                  <a:pt x="1384452" y="754126"/>
                </a:lnTo>
                <a:lnTo>
                  <a:pt x="1373543" y="759053"/>
                </a:lnTo>
                <a:lnTo>
                  <a:pt x="1365084" y="768108"/>
                </a:lnTo>
                <a:lnTo>
                  <a:pt x="1360779" y="779741"/>
                </a:lnTo>
                <a:lnTo>
                  <a:pt x="1361262" y="791705"/>
                </a:lnTo>
                <a:lnTo>
                  <a:pt x="1366189" y="802627"/>
                </a:lnTo>
                <a:lnTo>
                  <a:pt x="1375244" y="811098"/>
                </a:lnTo>
                <a:lnTo>
                  <a:pt x="1386878" y="815390"/>
                </a:lnTo>
                <a:lnTo>
                  <a:pt x="1398841" y="814908"/>
                </a:lnTo>
                <a:lnTo>
                  <a:pt x="1409750" y="809967"/>
                </a:lnTo>
                <a:lnTo>
                  <a:pt x="1418221" y="800912"/>
                </a:lnTo>
                <a:lnTo>
                  <a:pt x="1422514" y="789279"/>
                </a:lnTo>
                <a:close/>
              </a:path>
              <a:path extrusionOk="0" h="1304289" w="2260600">
                <a:moveTo>
                  <a:pt x="1427086" y="425145"/>
                </a:moveTo>
                <a:lnTo>
                  <a:pt x="1426603" y="413181"/>
                </a:lnTo>
                <a:lnTo>
                  <a:pt x="1421676" y="402272"/>
                </a:lnTo>
                <a:lnTo>
                  <a:pt x="1412621" y="393801"/>
                </a:lnTo>
                <a:lnTo>
                  <a:pt x="1400987" y="389509"/>
                </a:lnTo>
                <a:lnTo>
                  <a:pt x="1389037" y="389991"/>
                </a:lnTo>
                <a:lnTo>
                  <a:pt x="1378115" y="394919"/>
                </a:lnTo>
                <a:lnTo>
                  <a:pt x="1369644" y="403987"/>
                </a:lnTo>
                <a:lnTo>
                  <a:pt x="1365351" y="415620"/>
                </a:lnTo>
                <a:lnTo>
                  <a:pt x="1365834" y="427570"/>
                </a:lnTo>
                <a:lnTo>
                  <a:pt x="1370761" y="438480"/>
                </a:lnTo>
                <a:lnTo>
                  <a:pt x="1379829" y="446951"/>
                </a:lnTo>
                <a:lnTo>
                  <a:pt x="1391450" y="451243"/>
                </a:lnTo>
                <a:lnTo>
                  <a:pt x="1403413" y="450773"/>
                </a:lnTo>
                <a:lnTo>
                  <a:pt x="1414310" y="445833"/>
                </a:lnTo>
                <a:lnTo>
                  <a:pt x="1422781" y="436791"/>
                </a:lnTo>
                <a:lnTo>
                  <a:pt x="1427086" y="425145"/>
                </a:lnTo>
                <a:close/>
              </a:path>
              <a:path extrusionOk="0" h="1304289" w="2260600">
                <a:moveTo>
                  <a:pt x="1468678" y="1016444"/>
                </a:moveTo>
                <a:lnTo>
                  <a:pt x="1468208" y="1004481"/>
                </a:lnTo>
                <a:lnTo>
                  <a:pt x="1463268" y="993571"/>
                </a:lnTo>
                <a:lnTo>
                  <a:pt x="1454213" y="985100"/>
                </a:lnTo>
                <a:lnTo>
                  <a:pt x="1442580" y="980795"/>
                </a:lnTo>
                <a:lnTo>
                  <a:pt x="1430629" y="981278"/>
                </a:lnTo>
                <a:lnTo>
                  <a:pt x="1419720" y="986218"/>
                </a:lnTo>
                <a:lnTo>
                  <a:pt x="1411236" y="995273"/>
                </a:lnTo>
                <a:lnTo>
                  <a:pt x="1406944" y="1006906"/>
                </a:lnTo>
                <a:lnTo>
                  <a:pt x="1407426" y="1018870"/>
                </a:lnTo>
                <a:lnTo>
                  <a:pt x="1412354" y="1029766"/>
                </a:lnTo>
                <a:lnTo>
                  <a:pt x="1421409" y="1038237"/>
                </a:lnTo>
                <a:lnTo>
                  <a:pt x="1433042" y="1042543"/>
                </a:lnTo>
                <a:lnTo>
                  <a:pt x="1445006" y="1042060"/>
                </a:lnTo>
                <a:lnTo>
                  <a:pt x="1455915" y="1037132"/>
                </a:lnTo>
                <a:lnTo>
                  <a:pt x="1464373" y="1028077"/>
                </a:lnTo>
                <a:lnTo>
                  <a:pt x="1468678" y="1016444"/>
                </a:lnTo>
                <a:close/>
              </a:path>
              <a:path extrusionOk="0" h="1304289" w="2260600">
                <a:moveTo>
                  <a:pt x="1504518" y="656424"/>
                </a:moveTo>
                <a:lnTo>
                  <a:pt x="1504035" y="644461"/>
                </a:lnTo>
                <a:lnTo>
                  <a:pt x="1499108" y="633552"/>
                </a:lnTo>
                <a:lnTo>
                  <a:pt x="1490065" y="625068"/>
                </a:lnTo>
                <a:lnTo>
                  <a:pt x="1478432" y="620776"/>
                </a:lnTo>
                <a:lnTo>
                  <a:pt x="1466456" y="621271"/>
                </a:lnTo>
                <a:lnTo>
                  <a:pt x="1455547" y="626198"/>
                </a:lnTo>
                <a:lnTo>
                  <a:pt x="1447076" y="635254"/>
                </a:lnTo>
                <a:lnTo>
                  <a:pt x="1442783" y="646887"/>
                </a:lnTo>
                <a:lnTo>
                  <a:pt x="1443266" y="658837"/>
                </a:lnTo>
                <a:lnTo>
                  <a:pt x="1448206" y="669747"/>
                </a:lnTo>
                <a:lnTo>
                  <a:pt x="1457261" y="678218"/>
                </a:lnTo>
                <a:lnTo>
                  <a:pt x="1468882" y="682523"/>
                </a:lnTo>
                <a:lnTo>
                  <a:pt x="1480845" y="682040"/>
                </a:lnTo>
                <a:lnTo>
                  <a:pt x="1491754" y="677100"/>
                </a:lnTo>
                <a:lnTo>
                  <a:pt x="1500225" y="668058"/>
                </a:lnTo>
                <a:lnTo>
                  <a:pt x="1504518" y="656424"/>
                </a:lnTo>
                <a:close/>
              </a:path>
              <a:path extrusionOk="0" h="1304289" w="2260600">
                <a:moveTo>
                  <a:pt x="1546110" y="1247711"/>
                </a:moveTo>
                <a:lnTo>
                  <a:pt x="1545628" y="1235748"/>
                </a:lnTo>
                <a:lnTo>
                  <a:pt x="1540700" y="1224838"/>
                </a:lnTo>
                <a:lnTo>
                  <a:pt x="1531658" y="1216367"/>
                </a:lnTo>
                <a:lnTo>
                  <a:pt x="1520024" y="1212075"/>
                </a:lnTo>
                <a:lnTo>
                  <a:pt x="1508061" y="1212557"/>
                </a:lnTo>
                <a:lnTo>
                  <a:pt x="1497152" y="1217498"/>
                </a:lnTo>
                <a:lnTo>
                  <a:pt x="1488681" y="1226553"/>
                </a:lnTo>
                <a:lnTo>
                  <a:pt x="1484376" y="1238173"/>
                </a:lnTo>
                <a:lnTo>
                  <a:pt x="1484858" y="1250137"/>
                </a:lnTo>
                <a:lnTo>
                  <a:pt x="1489798" y="1261033"/>
                </a:lnTo>
                <a:lnTo>
                  <a:pt x="1498854" y="1269504"/>
                </a:lnTo>
                <a:lnTo>
                  <a:pt x="1510487" y="1273810"/>
                </a:lnTo>
                <a:lnTo>
                  <a:pt x="1522437" y="1273327"/>
                </a:lnTo>
                <a:lnTo>
                  <a:pt x="1533347" y="1268399"/>
                </a:lnTo>
                <a:lnTo>
                  <a:pt x="1541818" y="1259344"/>
                </a:lnTo>
                <a:lnTo>
                  <a:pt x="1546110" y="1247711"/>
                </a:lnTo>
                <a:close/>
              </a:path>
              <a:path extrusionOk="0" h="1304289" w="2260600">
                <a:moveTo>
                  <a:pt x="1550695" y="883564"/>
                </a:moveTo>
                <a:lnTo>
                  <a:pt x="1550212" y="871613"/>
                </a:lnTo>
                <a:lnTo>
                  <a:pt x="1545272" y="860704"/>
                </a:lnTo>
                <a:lnTo>
                  <a:pt x="1536217" y="852233"/>
                </a:lnTo>
                <a:lnTo>
                  <a:pt x="1524584" y="847940"/>
                </a:lnTo>
                <a:lnTo>
                  <a:pt x="1512633" y="848423"/>
                </a:lnTo>
                <a:lnTo>
                  <a:pt x="1501724" y="853351"/>
                </a:lnTo>
                <a:lnTo>
                  <a:pt x="1493253" y="862393"/>
                </a:lnTo>
                <a:lnTo>
                  <a:pt x="1488960" y="874026"/>
                </a:lnTo>
                <a:lnTo>
                  <a:pt x="1489443" y="886002"/>
                </a:lnTo>
                <a:lnTo>
                  <a:pt x="1494358" y="896912"/>
                </a:lnTo>
                <a:lnTo>
                  <a:pt x="1503413" y="905383"/>
                </a:lnTo>
                <a:lnTo>
                  <a:pt x="1515046" y="909675"/>
                </a:lnTo>
                <a:lnTo>
                  <a:pt x="1527009" y="909193"/>
                </a:lnTo>
                <a:lnTo>
                  <a:pt x="1537919" y="904252"/>
                </a:lnTo>
                <a:lnTo>
                  <a:pt x="1546402" y="895197"/>
                </a:lnTo>
                <a:lnTo>
                  <a:pt x="1550695" y="883564"/>
                </a:lnTo>
                <a:close/>
              </a:path>
              <a:path extrusionOk="0" h="1304289" w="2260600">
                <a:moveTo>
                  <a:pt x="1586522" y="523557"/>
                </a:moveTo>
                <a:lnTo>
                  <a:pt x="1586039" y="511594"/>
                </a:lnTo>
                <a:lnTo>
                  <a:pt x="1581111" y="500684"/>
                </a:lnTo>
                <a:lnTo>
                  <a:pt x="1572069" y="492213"/>
                </a:lnTo>
                <a:lnTo>
                  <a:pt x="1560436" y="487921"/>
                </a:lnTo>
                <a:lnTo>
                  <a:pt x="1548472" y="488403"/>
                </a:lnTo>
                <a:lnTo>
                  <a:pt x="1537563" y="493331"/>
                </a:lnTo>
                <a:lnTo>
                  <a:pt x="1529080" y="502399"/>
                </a:lnTo>
                <a:lnTo>
                  <a:pt x="1524787" y="514019"/>
                </a:lnTo>
                <a:lnTo>
                  <a:pt x="1525270" y="525983"/>
                </a:lnTo>
                <a:lnTo>
                  <a:pt x="1530210" y="536892"/>
                </a:lnTo>
                <a:lnTo>
                  <a:pt x="1539265" y="545363"/>
                </a:lnTo>
                <a:lnTo>
                  <a:pt x="1550885" y="549656"/>
                </a:lnTo>
                <a:lnTo>
                  <a:pt x="1562849" y="549173"/>
                </a:lnTo>
                <a:lnTo>
                  <a:pt x="1573758" y="544245"/>
                </a:lnTo>
                <a:lnTo>
                  <a:pt x="1582216" y="535190"/>
                </a:lnTo>
                <a:lnTo>
                  <a:pt x="1586522" y="523557"/>
                </a:lnTo>
                <a:close/>
              </a:path>
              <a:path extrusionOk="0" h="1304289" w="2260600">
                <a:moveTo>
                  <a:pt x="1628114" y="1114844"/>
                </a:moveTo>
                <a:lnTo>
                  <a:pt x="1627644" y="1102880"/>
                </a:lnTo>
                <a:lnTo>
                  <a:pt x="1622717" y="1091971"/>
                </a:lnTo>
                <a:lnTo>
                  <a:pt x="1613662" y="1083500"/>
                </a:lnTo>
                <a:lnTo>
                  <a:pt x="1602028" y="1079207"/>
                </a:lnTo>
                <a:lnTo>
                  <a:pt x="1590065" y="1079690"/>
                </a:lnTo>
                <a:lnTo>
                  <a:pt x="1579156" y="1084630"/>
                </a:lnTo>
                <a:lnTo>
                  <a:pt x="1570672" y="1093685"/>
                </a:lnTo>
                <a:lnTo>
                  <a:pt x="1566379" y="1105319"/>
                </a:lnTo>
                <a:lnTo>
                  <a:pt x="1566862" y="1117269"/>
                </a:lnTo>
                <a:lnTo>
                  <a:pt x="1571802" y="1128179"/>
                </a:lnTo>
                <a:lnTo>
                  <a:pt x="1580857" y="1136650"/>
                </a:lnTo>
                <a:lnTo>
                  <a:pt x="1592491" y="1140942"/>
                </a:lnTo>
                <a:lnTo>
                  <a:pt x="1604441" y="1140472"/>
                </a:lnTo>
                <a:lnTo>
                  <a:pt x="1615351" y="1135545"/>
                </a:lnTo>
                <a:lnTo>
                  <a:pt x="1623822" y="1126490"/>
                </a:lnTo>
                <a:lnTo>
                  <a:pt x="1628114" y="1114844"/>
                </a:lnTo>
                <a:close/>
              </a:path>
              <a:path extrusionOk="0" h="1304289" w="2260600">
                <a:moveTo>
                  <a:pt x="1632699" y="750709"/>
                </a:moveTo>
                <a:lnTo>
                  <a:pt x="1632216" y="738746"/>
                </a:lnTo>
                <a:lnTo>
                  <a:pt x="1627289" y="727837"/>
                </a:lnTo>
                <a:lnTo>
                  <a:pt x="1618234" y="719353"/>
                </a:lnTo>
                <a:lnTo>
                  <a:pt x="1606600" y="715060"/>
                </a:lnTo>
                <a:lnTo>
                  <a:pt x="1594637" y="715556"/>
                </a:lnTo>
                <a:lnTo>
                  <a:pt x="1583728" y="720496"/>
                </a:lnTo>
                <a:lnTo>
                  <a:pt x="1575257" y="729551"/>
                </a:lnTo>
                <a:lnTo>
                  <a:pt x="1570964" y="741172"/>
                </a:lnTo>
                <a:lnTo>
                  <a:pt x="1571447" y="753122"/>
                </a:lnTo>
                <a:lnTo>
                  <a:pt x="1576374" y="764032"/>
                </a:lnTo>
                <a:lnTo>
                  <a:pt x="1585429" y="772502"/>
                </a:lnTo>
                <a:lnTo>
                  <a:pt x="1597063" y="776808"/>
                </a:lnTo>
                <a:lnTo>
                  <a:pt x="1609026" y="776325"/>
                </a:lnTo>
                <a:lnTo>
                  <a:pt x="1619923" y="771398"/>
                </a:lnTo>
                <a:lnTo>
                  <a:pt x="1628394" y="762342"/>
                </a:lnTo>
                <a:lnTo>
                  <a:pt x="1632699" y="750709"/>
                </a:lnTo>
                <a:close/>
              </a:path>
              <a:path extrusionOk="0" h="1304289" w="2260600">
                <a:moveTo>
                  <a:pt x="1710131" y="981976"/>
                </a:moveTo>
                <a:lnTo>
                  <a:pt x="1709648" y="970026"/>
                </a:lnTo>
                <a:lnTo>
                  <a:pt x="1704721" y="959116"/>
                </a:lnTo>
                <a:lnTo>
                  <a:pt x="1695665" y="950645"/>
                </a:lnTo>
                <a:lnTo>
                  <a:pt x="1684032" y="946353"/>
                </a:lnTo>
                <a:lnTo>
                  <a:pt x="1672069" y="946835"/>
                </a:lnTo>
                <a:lnTo>
                  <a:pt x="1661160" y="951763"/>
                </a:lnTo>
                <a:lnTo>
                  <a:pt x="1652689" y="960805"/>
                </a:lnTo>
                <a:lnTo>
                  <a:pt x="1648396" y="972439"/>
                </a:lnTo>
                <a:lnTo>
                  <a:pt x="1648879" y="984402"/>
                </a:lnTo>
                <a:lnTo>
                  <a:pt x="1653806" y="995324"/>
                </a:lnTo>
                <a:lnTo>
                  <a:pt x="1662861" y="1003795"/>
                </a:lnTo>
                <a:lnTo>
                  <a:pt x="1674495" y="1008087"/>
                </a:lnTo>
                <a:lnTo>
                  <a:pt x="1686458" y="1007605"/>
                </a:lnTo>
                <a:lnTo>
                  <a:pt x="1697355" y="1002665"/>
                </a:lnTo>
                <a:lnTo>
                  <a:pt x="1705838" y="993609"/>
                </a:lnTo>
                <a:lnTo>
                  <a:pt x="1710131" y="981976"/>
                </a:lnTo>
                <a:close/>
              </a:path>
              <a:path extrusionOk="0" h="1304289" w="2260600">
                <a:moveTo>
                  <a:pt x="1714703" y="617842"/>
                </a:moveTo>
                <a:lnTo>
                  <a:pt x="1714220" y="605878"/>
                </a:lnTo>
                <a:lnTo>
                  <a:pt x="1709293" y="594969"/>
                </a:lnTo>
                <a:lnTo>
                  <a:pt x="1700237" y="586498"/>
                </a:lnTo>
                <a:lnTo>
                  <a:pt x="1688604" y="582206"/>
                </a:lnTo>
                <a:lnTo>
                  <a:pt x="1676654" y="582688"/>
                </a:lnTo>
                <a:lnTo>
                  <a:pt x="1665744" y="587629"/>
                </a:lnTo>
                <a:lnTo>
                  <a:pt x="1657261" y="596684"/>
                </a:lnTo>
                <a:lnTo>
                  <a:pt x="1652968" y="608317"/>
                </a:lnTo>
                <a:lnTo>
                  <a:pt x="1653451" y="620268"/>
                </a:lnTo>
                <a:lnTo>
                  <a:pt x="1658378" y="631177"/>
                </a:lnTo>
                <a:lnTo>
                  <a:pt x="1667433" y="639648"/>
                </a:lnTo>
                <a:lnTo>
                  <a:pt x="1679067" y="643940"/>
                </a:lnTo>
                <a:lnTo>
                  <a:pt x="1691030" y="643470"/>
                </a:lnTo>
                <a:lnTo>
                  <a:pt x="1701927" y="638543"/>
                </a:lnTo>
                <a:lnTo>
                  <a:pt x="1710397" y="629488"/>
                </a:lnTo>
                <a:lnTo>
                  <a:pt x="1714703" y="617842"/>
                </a:lnTo>
                <a:close/>
              </a:path>
              <a:path extrusionOk="0" h="1304289" w="2260600">
                <a:moveTo>
                  <a:pt x="1787563" y="1213256"/>
                </a:moveTo>
                <a:lnTo>
                  <a:pt x="1787080" y="1201293"/>
                </a:lnTo>
                <a:lnTo>
                  <a:pt x="1782152" y="1190383"/>
                </a:lnTo>
                <a:lnTo>
                  <a:pt x="1773097" y="1181912"/>
                </a:lnTo>
                <a:lnTo>
                  <a:pt x="1761464" y="1177620"/>
                </a:lnTo>
                <a:lnTo>
                  <a:pt x="1749501" y="1178102"/>
                </a:lnTo>
                <a:lnTo>
                  <a:pt x="1738591" y="1183030"/>
                </a:lnTo>
                <a:lnTo>
                  <a:pt x="1730121" y="1192098"/>
                </a:lnTo>
                <a:lnTo>
                  <a:pt x="1725828" y="1203731"/>
                </a:lnTo>
                <a:lnTo>
                  <a:pt x="1726311" y="1215682"/>
                </a:lnTo>
                <a:lnTo>
                  <a:pt x="1731238" y="1226591"/>
                </a:lnTo>
                <a:lnTo>
                  <a:pt x="1740293" y="1235062"/>
                </a:lnTo>
                <a:lnTo>
                  <a:pt x="1751926" y="1239354"/>
                </a:lnTo>
                <a:lnTo>
                  <a:pt x="1763877" y="1238872"/>
                </a:lnTo>
                <a:lnTo>
                  <a:pt x="1774786" y="1233944"/>
                </a:lnTo>
                <a:lnTo>
                  <a:pt x="1783257" y="1224902"/>
                </a:lnTo>
                <a:lnTo>
                  <a:pt x="1787563" y="1213256"/>
                </a:lnTo>
                <a:close/>
              </a:path>
              <a:path extrusionOk="0" h="1304289" w="2260600">
                <a:moveTo>
                  <a:pt x="1792135" y="849122"/>
                </a:moveTo>
                <a:lnTo>
                  <a:pt x="1791652" y="837158"/>
                </a:lnTo>
                <a:lnTo>
                  <a:pt x="1786724" y="826249"/>
                </a:lnTo>
                <a:lnTo>
                  <a:pt x="1777682" y="817765"/>
                </a:lnTo>
                <a:lnTo>
                  <a:pt x="1766036" y="813473"/>
                </a:lnTo>
                <a:lnTo>
                  <a:pt x="1754073" y="813955"/>
                </a:lnTo>
                <a:lnTo>
                  <a:pt x="1743163" y="818896"/>
                </a:lnTo>
                <a:lnTo>
                  <a:pt x="1734693" y="827951"/>
                </a:lnTo>
                <a:lnTo>
                  <a:pt x="1730400" y="839584"/>
                </a:lnTo>
                <a:lnTo>
                  <a:pt x="1730883" y="851535"/>
                </a:lnTo>
                <a:lnTo>
                  <a:pt x="1735823" y="862444"/>
                </a:lnTo>
                <a:lnTo>
                  <a:pt x="1744878" y="870915"/>
                </a:lnTo>
                <a:lnTo>
                  <a:pt x="1756511" y="875220"/>
                </a:lnTo>
                <a:lnTo>
                  <a:pt x="1768462" y="874737"/>
                </a:lnTo>
                <a:lnTo>
                  <a:pt x="1779371" y="869810"/>
                </a:lnTo>
                <a:lnTo>
                  <a:pt x="1787829" y="860755"/>
                </a:lnTo>
                <a:lnTo>
                  <a:pt x="1792135" y="849122"/>
                </a:lnTo>
                <a:close/>
              </a:path>
              <a:path extrusionOk="0" h="1304289" w="2260600">
                <a:moveTo>
                  <a:pt x="1869567" y="1080389"/>
                </a:moveTo>
                <a:lnTo>
                  <a:pt x="1869084" y="1068425"/>
                </a:lnTo>
                <a:lnTo>
                  <a:pt x="1864156" y="1057529"/>
                </a:lnTo>
                <a:lnTo>
                  <a:pt x="1855101" y="1049058"/>
                </a:lnTo>
                <a:lnTo>
                  <a:pt x="1843468" y="1044765"/>
                </a:lnTo>
                <a:lnTo>
                  <a:pt x="1831505" y="1045235"/>
                </a:lnTo>
                <a:lnTo>
                  <a:pt x="1820608" y="1050163"/>
                </a:lnTo>
                <a:lnTo>
                  <a:pt x="1812137" y="1059218"/>
                </a:lnTo>
                <a:lnTo>
                  <a:pt x="1807832" y="1070851"/>
                </a:lnTo>
                <a:lnTo>
                  <a:pt x="1808314" y="1082814"/>
                </a:lnTo>
                <a:lnTo>
                  <a:pt x="1813242" y="1093724"/>
                </a:lnTo>
                <a:lnTo>
                  <a:pt x="1822297" y="1102207"/>
                </a:lnTo>
                <a:lnTo>
                  <a:pt x="1833930" y="1106500"/>
                </a:lnTo>
                <a:lnTo>
                  <a:pt x="1845894" y="1106004"/>
                </a:lnTo>
                <a:lnTo>
                  <a:pt x="1856803" y="1101077"/>
                </a:lnTo>
                <a:lnTo>
                  <a:pt x="1865274" y="1092009"/>
                </a:lnTo>
                <a:lnTo>
                  <a:pt x="1869567" y="1080389"/>
                </a:lnTo>
                <a:close/>
              </a:path>
              <a:path extrusionOk="0" h="1304289" w="2260600">
                <a:moveTo>
                  <a:pt x="1874139" y="716254"/>
                </a:moveTo>
                <a:lnTo>
                  <a:pt x="1873669" y="704291"/>
                </a:lnTo>
                <a:lnTo>
                  <a:pt x="1868728" y="693381"/>
                </a:lnTo>
                <a:lnTo>
                  <a:pt x="1859686" y="684911"/>
                </a:lnTo>
                <a:lnTo>
                  <a:pt x="1848053" y="680618"/>
                </a:lnTo>
                <a:lnTo>
                  <a:pt x="1836089" y="681101"/>
                </a:lnTo>
                <a:lnTo>
                  <a:pt x="1825180" y="686028"/>
                </a:lnTo>
                <a:lnTo>
                  <a:pt x="1816696" y="695096"/>
                </a:lnTo>
                <a:lnTo>
                  <a:pt x="1812404" y="706716"/>
                </a:lnTo>
                <a:lnTo>
                  <a:pt x="1812886" y="718680"/>
                </a:lnTo>
                <a:lnTo>
                  <a:pt x="1817827" y="729589"/>
                </a:lnTo>
                <a:lnTo>
                  <a:pt x="1826882" y="738060"/>
                </a:lnTo>
                <a:lnTo>
                  <a:pt x="1838515" y="742353"/>
                </a:lnTo>
                <a:lnTo>
                  <a:pt x="1850466" y="741870"/>
                </a:lnTo>
                <a:lnTo>
                  <a:pt x="1861375" y="736942"/>
                </a:lnTo>
                <a:lnTo>
                  <a:pt x="1869833" y="727887"/>
                </a:lnTo>
                <a:lnTo>
                  <a:pt x="1874139" y="716254"/>
                </a:lnTo>
                <a:close/>
              </a:path>
              <a:path extrusionOk="0" h="1304289" w="2260600">
                <a:moveTo>
                  <a:pt x="1936864" y="1303985"/>
                </a:moveTo>
                <a:lnTo>
                  <a:pt x="1910435" y="1271905"/>
                </a:lnTo>
                <a:lnTo>
                  <a:pt x="1898472" y="1272387"/>
                </a:lnTo>
                <a:lnTo>
                  <a:pt x="1887562" y="1277327"/>
                </a:lnTo>
                <a:lnTo>
                  <a:pt x="1879079" y="1286383"/>
                </a:lnTo>
                <a:lnTo>
                  <a:pt x="1875701" y="1291869"/>
                </a:lnTo>
                <a:lnTo>
                  <a:pt x="1874215" y="1298003"/>
                </a:lnTo>
                <a:lnTo>
                  <a:pt x="1874456" y="1303985"/>
                </a:lnTo>
                <a:lnTo>
                  <a:pt x="1936864" y="1303985"/>
                </a:lnTo>
                <a:close/>
              </a:path>
              <a:path extrusionOk="0" h="1304289" w="2260600">
                <a:moveTo>
                  <a:pt x="1951570" y="947534"/>
                </a:moveTo>
                <a:lnTo>
                  <a:pt x="1951088" y="935570"/>
                </a:lnTo>
                <a:lnTo>
                  <a:pt x="1946173" y="924648"/>
                </a:lnTo>
                <a:lnTo>
                  <a:pt x="1937118" y="916178"/>
                </a:lnTo>
                <a:lnTo>
                  <a:pt x="1925485" y="911885"/>
                </a:lnTo>
                <a:lnTo>
                  <a:pt x="1913521" y="912368"/>
                </a:lnTo>
                <a:lnTo>
                  <a:pt x="1902599" y="917308"/>
                </a:lnTo>
                <a:lnTo>
                  <a:pt x="1894128" y="926363"/>
                </a:lnTo>
                <a:lnTo>
                  <a:pt x="1889836" y="937996"/>
                </a:lnTo>
                <a:lnTo>
                  <a:pt x="1890318" y="949947"/>
                </a:lnTo>
                <a:lnTo>
                  <a:pt x="1895259" y="960856"/>
                </a:lnTo>
                <a:lnTo>
                  <a:pt x="1904314" y="969327"/>
                </a:lnTo>
                <a:lnTo>
                  <a:pt x="1915947" y="973620"/>
                </a:lnTo>
                <a:lnTo>
                  <a:pt x="1927898" y="973137"/>
                </a:lnTo>
                <a:lnTo>
                  <a:pt x="1938807" y="968209"/>
                </a:lnTo>
                <a:lnTo>
                  <a:pt x="1947278" y="959154"/>
                </a:lnTo>
                <a:lnTo>
                  <a:pt x="1951570" y="947534"/>
                </a:lnTo>
                <a:close/>
              </a:path>
              <a:path extrusionOk="0" h="1304289" w="2260600">
                <a:moveTo>
                  <a:pt x="2018538" y="1174673"/>
                </a:moveTo>
                <a:lnTo>
                  <a:pt x="2018055" y="1162723"/>
                </a:lnTo>
                <a:lnTo>
                  <a:pt x="2013127" y="1151813"/>
                </a:lnTo>
                <a:lnTo>
                  <a:pt x="2004060" y="1143342"/>
                </a:lnTo>
                <a:lnTo>
                  <a:pt x="1992439" y="1139050"/>
                </a:lnTo>
                <a:lnTo>
                  <a:pt x="1980476" y="1139520"/>
                </a:lnTo>
                <a:lnTo>
                  <a:pt x="1969566" y="1144460"/>
                </a:lnTo>
                <a:lnTo>
                  <a:pt x="1961108" y="1153502"/>
                </a:lnTo>
                <a:lnTo>
                  <a:pt x="1956803" y="1165136"/>
                </a:lnTo>
                <a:lnTo>
                  <a:pt x="1957285" y="1177099"/>
                </a:lnTo>
                <a:lnTo>
                  <a:pt x="1962213" y="1188008"/>
                </a:lnTo>
                <a:lnTo>
                  <a:pt x="1971268" y="1196492"/>
                </a:lnTo>
                <a:lnTo>
                  <a:pt x="1982901" y="1200785"/>
                </a:lnTo>
                <a:lnTo>
                  <a:pt x="1994865" y="1200302"/>
                </a:lnTo>
                <a:lnTo>
                  <a:pt x="2005774" y="1195362"/>
                </a:lnTo>
                <a:lnTo>
                  <a:pt x="2014245" y="1186307"/>
                </a:lnTo>
                <a:lnTo>
                  <a:pt x="2018538" y="1174673"/>
                </a:lnTo>
                <a:close/>
              </a:path>
              <a:path extrusionOk="0" h="1304289" w="2260600">
                <a:moveTo>
                  <a:pt x="2033574" y="814666"/>
                </a:moveTo>
                <a:lnTo>
                  <a:pt x="2033104" y="802703"/>
                </a:lnTo>
                <a:lnTo>
                  <a:pt x="2028177" y="791794"/>
                </a:lnTo>
                <a:lnTo>
                  <a:pt x="2019122" y="783323"/>
                </a:lnTo>
                <a:lnTo>
                  <a:pt x="2007489" y="779030"/>
                </a:lnTo>
                <a:lnTo>
                  <a:pt x="1995525" y="779513"/>
                </a:lnTo>
                <a:lnTo>
                  <a:pt x="1984616" y="784440"/>
                </a:lnTo>
                <a:lnTo>
                  <a:pt x="1976132" y="793508"/>
                </a:lnTo>
                <a:lnTo>
                  <a:pt x="1971840" y="805129"/>
                </a:lnTo>
                <a:lnTo>
                  <a:pt x="1972322" y="817092"/>
                </a:lnTo>
                <a:lnTo>
                  <a:pt x="1977263" y="827989"/>
                </a:lnTo>
                <a:lnTo>
                  <a:pt x="1986318" y="836460"/>
                </a:lnTo>
                <a:lnTo>
                  <a:pt x="1997951" y="840765"/>
                </a:lnTo>
                <a:lnTo>
                  <a:pt x="2009902" y="840282"/>
                </a:lnTo>
                <a:lnTo>
                  <a:pt x="2020811" y="835355"/>
                </a:lnTo>
                <a:lnTo>
                  <a:pt x="2029282" y="826300"/>
                </a:lnTo>
                <a:lnTo>
                  <a:pt x="2033574" y="814666"/>
                </a:lnTo>
                <a:close/>
              </a:path>
              <a:path extrusionOk="0" h="1304289" w="2260600">
                <a:moveTo>
                  <a:pt x="2100541" y="1041819"/>
                </a:moveTo>
                <a:lnTo>
                  <a:pt x="2100059" y="1029855"/>
                </a:lnTo>
                <a:lnTo>
                  <a:pt x="2095131" y="1018946"/>
                </a:lnTo>
                <a:lnTo>
                  <a:pt x="2086076" y="1010462"/>
                </a:lnTo>
                <a:lnTo>
                  <a:pt x="2074443" y="1006170"/>
                </a:lnTo>
                <a:lnTo>
                  <a:pt x="2062480" y="1006665"/>
                </a:lnTo>
                <a:lnTo>
                  <a:pt x="2051570" y="1011593"/>
                </a:lnTo>
                <a:lnTo>
                  <a:pt x="2043099" y="1020648"/>
                </a:lnTo>
                <a:lnTo>
                  <a:pt x="2038807" y="1032281"/>
                </a:lnTo>
                <a:lnTo>
                  <a:pt x="2039289" y="1044232"/>
                </a:lnTo>
                <a:lnTo>
                  <a:pt x="2044217" y="1055141"/>
                </a:lnTo>
                <a:lnTo>
                  <a:pt x="2053272" y="1063612"/>
                </a:lnTo>
                <a:lnTo>
                  <a:pt x="2064905" y="1067904"/>
                </a:lnTo>
                <a:lnTo>
                  <a:pt x="2076869" y="1067435"/>
                </a:lnTo>
                <a:lnTo>
                  <a:pt x="2087778" y="1062507"/>
                </a:lnTo>
                <a:lnTo>
                  <a:pt x="2096249" y="1053452"/>
                </a:lnTo>
                <a:lnTo>
                  <a:pt x="2100541" y="1041819"/>
                </a:lnTo>
                <a:close/>
              </a:path>
              <a:path extrusionOk="0" h="1304289" w="2260600">
                <a:moveTo>
                  <a:pt x="2177973" y="1273086"/>
                </a:moveTo>
                <a:lnTo>
                  <a:pt x="2177491" y="1261135"/>
                </a:lnTo>
                <a:lnTo>
                  <a:pt x="2172563" y="1250226"/>
                </a:lnTo>
                <a:lnTo>
                  <a:pt x="2163508" y="1241755"/>
                </a:lnTo>
                <a:lnTo>
                  <a:pt x="2151875" y="1237462"/>
                </a:lnTo>
                <a:lnTo>
                  <a:pt x="2139912" y="1237932"/>
                </a:lnTo>
                <a:lnTo>
                  <a:pt x="2129002" y="1242860"/>
                </a:lnTo>
                <a:lnTo>
                  <a:pt x="2120544" y="1251915"/>
                </a:lnTo>
                <a:lnTo>
                  <a:pt x="2116239" y="1263548"/>
                </a:lnTo>
                <a:lnTo>
                  <a:pt x="2116721" y="1275511"/>
                </a:lnTo>
                <a:lnTo>
                  <a:pt x="2121649" y="1286421"/>
                </a:lnTo>
                <a:lnTo>
                  <a:pt x="2130704" y="1294904"/>
                </a:lnTo>
                <a:lnTo>
                  <a:pt x="2142337" y="1299197"/>
                </a:lnTo>
                <a:lnTo>
                  <a:pt x="2154301" y="1298702"/>
                </a:lnTo>
                <a:lnTo>
                  <a:pt x="2165210" y="1293774"/>
                </a:lnTo>
                <a:lnTo>
                  <a:pt x="2173681" y="1284706"/>
                </a:lnTo>
                <a:lnTo>
                  <a:pt x="2177973" y="1273086"/>
                </a:lnTo>
                <a:close/>
              </a:path>
              <a:path extrusionOk="0" h="1304289" w="2260600">
                <a:moveTo>
                  <a:pt x="2259977" y="1140231"/>
                </a:moveTo>
                <a:lnTo>
                  <a:pt x="2259495" y="1128268"/>
                </a:lnTo>
                <a:lnTo>
                  <a:pt x="2254580" y="1117358"/>
                </a:lnTo>
                <a:lnTo>
                  <a:pt x="2245525" y="1108875"/>
                </a:lnTo>
                <a:lnTo>
                  <a:pt x="2233892" y="1104582"/>
                </a:lnTo>
                <a:lnTo>
                  <a:pt x="2221928" y="1105065"/>
                </a:lnTo>
                <a:lnTo>
                  <a:pt x="2211019" y="1110005"/>
                </a:lnTo>
                <a:lnTo>
                  <a:pt x="2202535" y="1119060"/>
                </a:lnTo>
                <a:lnTo>
                  <a:pt x="2198243" y="1130693"/>
                </a:lnTo>
                <a:lnTo>
                  <a:pt x="2198725" y="1142644"/>
                </a:lnTo>
                <a:lnTo>
                  <a:pt x="2203666" y="1153553"/>
                </a:lnTo>
                <a:lnTo>
                  <a:pt x="2212721" y="1162024"/>
                </a:lnTo>
                <a:lnTo>
                  <a:pt x="2224354" y="1166317"/>
                </a:lnTo>
                <a:lnTo>
                  <a:pt x="2236305" y="1165834"/>
                </a:lnTo>
                <a:lnTo>
                  <a:pt x="2247214" y="1160907"/>
                </a:lnTo>
                <a:lnTo>
                  <a:pt x="2255685" y="1151864"/>
                </a:lnTo>
                <a:lnTo>
                  <a:pt x="2259977" y="1140231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"/>
          <p:cNvSpPr/>
          <p:nvPr/>
        </p:nvSpPr>
        <p:spPr>
          <a:xfrm rot="-8018253">
            <a:off x="7646010" y="-97500"/>
            <a:ext cx="2260600" cy="1304290"/>
          </a:xfrm>
          <a:custGeom>
            <a:rect b="b" l="l" r="r" t="t"/>
            <a:pathLst>
              <a:path extrusionOk="0" h="1304289" w="2260600">
                <a:moveTo>
                  <a:pt x="61734" y="1231404"/>
                </a:moveTo>
                <a:lnTo>
                  <a:pt x="61252" y="1219454"/>
                </a:lnTo>
                <a:lnTo>
                  <a:pt x="56324" y="1208544"/>
                </a:lnTo>
                <a:lnTo>
                  <a:pt x="47269" y="1200073"/>
                </a:lnTo>
                <a:lnTo>
                  <a:pt x="35636" y="1195781"/>
                </a:lnTo>
                <a:lnTo>
                  <a:pt x="23672" y="1196263"/>
                </a:lnTo>
                <a:lnTo>
                  <a:pt x="12776" y="1201191"/>
                </a:lnTo>
                <a:lnTo>
                  <a:pt x="4305" y="1210246"/>
                </a:lnTo>
                <a:lnTo>
                  <a:pt x="0" y="1221879"/>
                </a:lnTo>
                <a:lnTo>
                  <a:pt x="482" y="1233843"/>
                </a:lnTo>
                <a:lnTo>
                  <a:pt x="5410" y="1244752"/>
                </a:lnTo>
                <a:lnTo>
                  <a:pt x="14465" y="1253210"/>
                </a:lnTo>
                <a:lnTo>
                  <a:pt x="26098" y="1257515"/>
                </a:lnTo>
                <a:lnTo>
                  <a:pt x="38061" y="1257033"/>
                </a:lnTo>
                <a:lnTo>
                  <a:pt x="48971" y="1252105"/>
                </a:lnTo>
                <a:lnTo>
                  <a:pt x="57442" y="1243037"/>
                </a:lnTo>
                <a:lnTo>
                  <a:pt x="61734" y="1231404"/>
                </a:lnTo>
                <a:close/>
              </a:path>
              <a:path extrusionOk="0" h="1304289" w="2260600">
                <a:moveTo>
                  <a:pt x="143738" y="1098550"/>
                </a:moveTo>
                <a:lnTo>
                  <a:pt x="143256" y="1086586"/>
                </a:lnTo>
                <a:lnTo>
                  <a:pt x="138328" y="1075690"/>
                </a:lnTo>
                <a:lnTo>
                  <a:pt x="129273" y="1067206"/>
                </a:lnTo>
                <a:lnTo>
                  <a:pt x="117640" y="1062913"/>
                </a:lnTo>
                <a:lnTo>
                  <a:pt x="105676" y="1063396"/>
                </a:lnTo>
                <a:lnTo>
                  <a:pt x="94780" y="1068324"/>
                </a:lnTo>
                <a:lnTo>
                  <a:pt x="86309" y="1077379"/>
                </a:lnTo>
                <a:lnTo>
                  <a:pt x="82003" y="1089012"/>
                </a:lnTo>
                <a:lnTo>
                  <a:pt x="82486" y="1100975"/>
                </a:lnTo>
                <a:lnTo>
                  <a:pt x="87414" y="1111897"/>
                </a:lnTo>
                <a:lnTo>
                  <a:pt x="96469" y="1120368"/>
                </a:lnTo>
                <a:lnTo>
                  <a:pt x="108102" y="1124661"/>
                </a:lnTo>
                <a:lnTo>
                  <a:pt x="120065" y="1124178"/>
                </a:lnTo>
                <a:lnTo>
                  <a:pt x="130975" y="1119238"/>
                </a:lnTo>
                <a:lnTo>
                  <a:pt x="139446" y="1110183"/>
                </a:lnTo>
                <a:lnTo>
                  <a:pt x="143738" y="1098550"/>
                </a:lnTo>
                <a:close/>
              </a:path>
              <a:path extrusionOk="0" h="1304289" w="2260600">
                <a:moveTo>
                  <a:pt x="213372" y="1303985"/>
                </a:moveTo>
                <a:lnTo>
                  <a:pt x="185826" y="1294155"/>
                </a:lnTo>
                <a:lnTo>
                  <a:pt x="175768" y="1297419"/>
                </a:lnTo>
                <a:lnTo>
                  <a:pt x="167246" y="1303985"/>
                </a:lnTo>
                <a:lnTo>
                  <a:pt x="213372" y="1303985"/>
                </a:lnTo>
                <a:close/>
              </a:path>
              <a:path extrusionOk="0" h="1304289" w="2260600">
                <a:moveTo>
                  <a:pt x="225755" y="965682"/>
                </a:moveTo>
                <a:lnTo>
                  <a:pt x="225272" y="953719"/>
                </a:lnTo>
                <a:lnTo>
                  <a:pt x="220345" y="942809"/>
                </a:lnTo>
                <a:lnTo>
                  <a:pt x="211277" y="934339"/>
                </a:lnTo>
                <a:lnTo>
                  <a:pt x="199656" y="930046"/>
                </a:lnTo>
                <a:lnTo>
                  <a:pt x="187693" y="930529"/>
                </a:lnTo>
                <a:lnTo>
                  <a:pt x="176784" y="935456"/>
                </a:lnTo>
                <a:lnTo>
                  <a:pt x="168313" y="944524"/>
                </a:lnTo>
                <a:lnTo>
                  <a:pt x="164020" y="956157"/>
                </a:lnTo>
                <a:lnTo>
                  <a:pt x="164490" y="968108"/>
                </a:lnTo>
                <a:lnTo>
                  <a:pt x="169430" y="979017"/>
                </a:lnTo>
                <a:lnTo>
                  <a:pt x="178485" y="987488"/>
                </a:lnTo>
                <a:lnTo>
                  <a:pt x="190119" y="991781"/>
                </a:lnTo>
                <a:lnTo>
                  <a:pt x="202069" y="991298"/>
                </a:lnTo>
                <a:lnTo>
                  <a:pt x="212979" y="986370"/>
                </a:lnTo>
                <a:lnTo>
                  <a:pt x="221449" y="977328"/>
                </a:lnTo>
                <a:lnTo>
                  <a:pt x="225755" y="965682"/>
                </a:lnTo>
                <a:close/>
              </a:path>
              <a:path extrusionOk="0" h="1304289" w="2260600">
                <a:moveTo>
                  <a:pt x="303174" y="1196962"/>
                </a:moveTo>
                <a:lnTo>
                  <a:pt x="302691" y="1184998"/>
                </a:lnTo>
                <a:lnTo>
                  <a:pt x="297764" y="1174102"/>
                </a:lnTo>
                <a:lnTo>
                  <a:pt x="288709" y="1165618"/>
                </a:lnTo>
                <a:lnTo>
                  <a:pt x="277075" y="1161326"/>
                </a:lnTo>
                <a:lnTo>
                  <a:pt x="265112" y="1161808"/>
                </a:lnTo>
                <a:lnTo>
                  <a:pt x="254215" y="1166736"/>
                </a:lnTo>
                <a:lnTo>
                  <a:pt x="245745" y="1175791"/>
                </a:lnTo>
                <a:lnTo>
                  <a:pt x="241452" y="1187424"/>
                </a:lnTo>
                <a:lnTo>
                  <a:pt x="241922" y="1199388"/>
                </a:lnTo>
                <a:lnTo>
                  <a:pt x="246849" y="1210297"/>
                </a:lnTo>
                <a:lnTo>
                  <a:pt x="255905" y="1218780"/>
                </a:lnTo>
                <a:lnTo>
                  <a:pt x="267538" y="1223073"/>
                </a:lnTo>
                <a:lnTo>
                  <a:pt x="279501" y="1222578"/>
                </a:lnTo>
                <a:lnTo>
                  <a:pt x="290410" y="1217650"/>
                </a:lnTo>
                <a:lnTo>
                  <a:pt x="298881" y="1208595"/>
                </a:lnTo>
                <a:lnTo>
                  <a:pt x="303174" y="1196962"/>
                </a:lnTo>
                <a:close/>
              </a:path>
              <a:path extrusionOk="0" h="1304289" w="2260600">
                <a:moveTo>
                  <a:pt x="307759" y="832815"/>
                </a:moveTo>
                <a:lnTo>
                  <a:pt x="307276" y="820851"/>
                </a:lnTo>
                <a:lnTo>
                  <a:pt x="302348" y="809955"/>
                </a:lnTo>
                <a:lnTo>
                  <a:pt x="293293" y="801471"/>
                </a:lnTo>
                <a:lnTo>
                  <a:pt x="281660" y="797179"/>
                </a:lnTo>
                <a:lnTo>
                  <a:pt x="269697" y="797661"/>
                </a:lnTo>
                <a:lnTo>
                  <a:pt x="258800" y="802589"/>
                </a:lnTo>
                <a:lnTo>
                  <a:pt x="250329" y="811644"/>
                </a:lnTo>
                <a:lnTo>
                  <a:pt x="246024" y="823277"/>
                </a:lnTo>
                <a:lnTo>
                  <a:pt x="246507" y="835240"/>
                </a:lnTo>
                <a:lnTo>
                  <a:pt x="251434" y="846150"/>
                </a:lnTo>
                <a:lnTo>
                  <a:pt x="260489" y="854621"/>
                </a:lnTo>
                <a:lnTo>
                  <a:pt x="272122" y="858926"/>
                </a:lnTo>
                <a:lnTo>
                  <a:pt x="284086" y="858443"/>
                </a:lnTo>
                <a:lnTo>
                  <a:pt x="294995" y="853503"/>
                </a:lnTo>
                <a:lnTo>
                  <a:pt x="303466" y="844435"/>
                </a:lnTo>
                <a:lnTo>
                  <a:pt x="307759" y="832815"/>
                </a:lnTo>
                <a:close/>
              </a:path>
              <a:path extrusionOk="0" h="1304289" w="2260600">
                <a:moveTo>
                  <a:pt x="385191" y="1064094"/>
                </a:moveTo>
                <a:lnTo>
                  <a:pt x="384708" y="1052131"/>
                </a:lnTo>
                <a:lnTo>
                  <a:pt x="379780" y="1041222"/>
                </a:lnTo>
                <a:lnTo>
                  <a:pt x="370725" y="1032751"/>
                </a:lnTo>
                <a:lnTo>
                  <a:pt x="359092" y="1028446"/>
                </a:lnTo>
                <a:lnTo>
                  <a:pt x="347129" y="1028928"/>
                </a:lnTo>
                <a:lnTo>
                  <a:pt x="336219" y="1033868"/>
                </a:lnTo>
                <a:lnTo>
                  <a:pt x="327748" y="1042936"/>
                </a:lnTo>
                <a:lnTo>
                  <a:pt x="323456" y="1054557"/>
                </a:lnTo>
                <a:lnTo>
                  <a:pt x="323938" y="1066520"/>
                </a:lnTo>
                <a:lnTo>
                  <a:pt x="328866" y="1077429"/>
                </a:lnTo>
                <a:lnTo>
                  <a:pt x="337921" y="1085900"/>
                </a:lnTo>
                <a:lnTo>
                  <a:pt x="349554" y="1090193"/>
                </a:lnTo>
                <a:lnTo>
                  <a:pt x="361518" y="1089710"/>
                </a:lnTo>
                <a:lnTo>
                  <a:pt x="372414" y="1084783"/>
                </a:lnTo>
                <a:lnTo>
                  <a:pt x="380885" y="1075728"/>
                </a:lnTo>
                <a:lnTo>
                  <a:pt x="385191" y="1064094"/>
                </a:lnTo>
                <a:close/>
              </a:path>
              <a:path extrusionOk="0" h="1304289" w="2260600">
                <a:moveTo>
                  <a:pt x="389763" y="699960"/>
                </a:moveTo>
                <a:lnTo>
                  <a:pt x="389280" y="687997"/>
                </a:lnTo>
                <a:lnTo>
                  <a:pt x="384352" y="677087"/>
                </a:lnTo>
                <a:lnTo>
                  <a:pt x="375297" y="668616"/>
                </a:lnTo>
                <a:lnTo>
                  <a:pt x="363664" y="664324"/>
                </a:lnTo>
                <a:lnTo>
                  <a:pt x="351701" y="664806"/>
                </a:lnTo>
                <a:lnTo>
                  <a:pt x="340791" y="669734"/>
                </a:lnTo>
                <a:lnTo>
                  <a:pt x="332320" y="678789"/>
                </a:lnTo>
                <a:lnTo>
                  <a:pt x="328028" y="690422"/>
                </a:lnTo>
                <a:lnTo>
                  <a:pt x="328510" y="702386"/>
                </a:lnTo>
                <a:lnTo>
                  <a:pt x="333438" y="713295"/>
                </a:lnTo>
                <a:lnTo>
                  <a:pt x="342493" y="721766"/>
                </a:lnTo>
                <a:lnTo>
                  <a:pt x="354126" y="726059"/>
                </a:lnTo>
                <a:lnTo>
                  <a:pt x="366090" y="725576"/>
                </a:lnTo>
                <a:lnTo>
                  <a:pt x="376999" y="720636"/>
                </a:lnTo>
                <a:lnTo>
                  <a:pt x="385470" y="711593"/>
                </a:lnTo>
                <a:lnTo>
                  <a:pt x="389763" y="699960"/>
                </a:lnTo>
                <a:close/>
              </a:path>
              <a:path extrusionOk="0" h="1304289" w="2260600">
                <a:moveTo>
                  <a:pt x="462889" y="1292948"/>
                </a:moveTo>
                <a:lnTo>
                  <a:pt x="461721" y="1281861"/>
                </a:lnTo>
                <a:lnTo>
                  <a:pt x="456730" y="1271841"/>
                </a:lnTo>
                <a:lnTo>
                  <a:pt x="448157" y="1264031"/>
                </a:lnTo>
                <a:lnTo>
                  <a:pt x="436524" y="1259738"/>
                </a:lnTo>
                <a:lnTo>
                  <a:pt x="424561" y="1260221"/>
                </a:lnTo>
                <a:lnTo>
                  <a:pt x="413651" y="1265148"/>
                </a:lnTo>
                <a:lnTo>
                  <a:pt x="405180" y="1274203"/>
                </a:lnTo>
                <a:lnTo>
                  <a:pt x="401878" y="1281493"/>
                </a:lnTo>
                <a:lnTo>
                  <a:pt x="400558" y="1289126"/>
                </a:lnTo>
                <a:lnTo>
                  <a:pt x="401142" y="1296746"/>
                </a:lnTo>
                <a:lnTo>
                  <a:pt x="403529" y="1303985"/>
                </a:lnTo>
                <a:lnTo>
                  <a:pt x="459955" y="1303985"/>
                </a:lnTo>
                <a:lnTo>
                  <a:pt x="462889" y="1292948"/>
                </a:lnTo>
                <a:close/>
              </a:path>
              <a:path extrusionOk="0" h="1304289" w="2260600">
                <a:moveTo>
                  <a:pt x="467194" y="931227"/>
                </a:moveTo>
                <a:lnTo>
                  <a:pt x="466712" y="919264"/>
                </a:lnTo>
                <a:lnTo>
                  <a:pt x="461784" y="908367"/>
                </a:lnTo>
                <a:lnTo>
                  <a:pt x="452729" y="899896"/>
                </a:lnTo>
                <a:lnTo>
                  <a:pt x="441096" y="895591"/>
                </a:lnTo>
                <a:lnTo>
                  <a:pt x="429133" y="896073"/>
                </a:lnTo>
                <a:lnTo>
                  <a:pt x="418236" y="901001"/>
                </a:lnTo>
                <a:lnTo>
                  <a:pt x="409765" y="910043"/>
                </a:lnTo>
                <a:lnTo>
                  <a:pt x="405460" y="921689"/>
                </a:lnTo>
                <a:lnTo>
                  <a:pt x="405942" y="933653"/>
                </a:lnTo>
                <a:lnTo>
                  <a:pt x="410870" y="944562"/>
                </a:lnTo>
                <a:lnTo>
                  <a:pt x="419925" y="953033"/>
                </a:lnTo>
                <a:lnTo>
                  <a:pt x="431558" y="957338"/>
                </a:lnTo>
                <a:lnTo>
                  <a:pt x="443522" y="956856"/>
                </a:lnTo>
                <a:lnTo>
                  <a:pt x="454431" y="951915"/>
                </a:lnTo>
                <a:lnTo>
                  <a:pt x="462902" y="942848"/>
                </a:lnTo>
                <a:lnTo>
                  <a:pt x="467194" y="931227"/>
                </a:lnTo>
                <a:close/>
              </a:path>
              <a:path extrusionOk="0" h="1304289" w="2260600">
                <a:moveTo>
                  <a:pt x="471766" y="567093"/>
                </a:moveTo>
                <a:lnTo>
                  <a:pt x="471284" y="555129"/>
                </a:lnTo>
                <a:lnTo>
                  <a:pt x="466356" y="544220"/>
                </a:lnTo>
                <a:lnTo>
                  <a:pt x="457301" y="535749"/>
                </a:lnTo>
                <a:lnTo>
                  <a:pt x="445681" y="531456"/>
                </a:lnTo>
                <a:lnTo>
                  <a:pt x="433717" y="531939"/>
                </a:lnTo>
                <a:lnTo>
                  <a:pt x="422808" y="536867"/>
                </a:lnTo>
                <a:lnTo>
                  <a:pt x="414324" y="545922"/>
                </a:lnTo>
                <a:lnTo>
                  <a:pt x="410032" y="557555"/>
                </a:lnTo>
                <a:lnTo>
                  <a:pt x="410514" y="569518"/>
                </a:lnTo>
                <a:lnTo>
                  <a:pt x="415455" y="580415"/>
                </a:lnTo>
                <a:lnTo>
                  <a:pt x="424510" y="588886"/>
                </a:lnTo>
                <a:lnTo>
                  <a:pt x="436143" y="593191"/>
                </a:lnTo>
                <a:lnTo>
                  <a:pt x="448094" y="592709"/>
                </a:lnTo>
                <a:lnTo>
                  <a:pt x="459003" y="587781"/>
                </a:lnTo>
                <a:lnTo>
                  <a:pt x="467474" y="578726"/>
                </a:lnTo>
                <a:lnTo>
                  <a:pt x="471766" y="567093"/>
                </a:lnTo>
                <a:close/>
              </a:path>
              <a:path extrusionOk="0" h="1304289" w="2260600">
                <a:moveTo>
                  <a:pt x="544626" y="1162507"/>
                </a:moveTo>
                <a:lnTo>
                  <a:pt x="544144" y="1150543"/>
                </a:lnTo>
                <a:lnTo>
                  <a:pt x="539216" y="1139634"/>
                </a:lnTo>
                <a:lnTo>
                  <a:pt x="530174" y="1131163"/>
                </a:lnTo>
                <a:lnTo>
                  <a:pt x="518541" y="1126858"/>
                </a:lnTo>
                <a:lnTo>
                  <a:pt x="506577" y="1127340"/>
                </a:lnTo>
                <a:lnTo>
                  <a:pt x="495655" y="1132281"/>
                </a:lnTo>
                <a:lnTo>
                  <a:pt x="487184" y="1141349"/>
                </a:lnTo>
                <a:lnTo>
                  <a:pt x="482892" y="1152969"/>
                </a:lnTo>
                <a:lnTo>
                  <a:pt x="483374" y="1164932"/>
                </a:lnTo>
                <a:lnTo>
                  <a:pt x="488302" y="1175829"/>
                </a:lnTo>
                <a:lnTo>
                  <a:pt x="497370" y="1184300"/>
                </a:lnTo>
                <a:lnTo>
                  <a:pt x="508990" y="1188605"/>
                </a:lnTo>
                <a:lnTo>
                  <a:pt x="520954" y="1188123"/>
                </a:lnTo>
                <a:lnTo>
                  <a:pt x="531850" y="1183195"/>
                </a:lnTo>
                <a:lnTo>
                  <a:pt x="540321" y="1174140"/>
                </a:lnTo>
                <a:lnTo>
                  <a:pt x="544626" y="1162507"/>
                </a:lnTo>
                <a:close/>
              </a:path>
              <a:path extrusionOk="0" h="1304289" w="2260600">
                <a:moveTo>
                  <a:pt x="549198" y="798360"/>
                </a:moveTo>
                <a:lnTo>
                  <a:pt x="548716" y="786409"/>
                </a:lnTo>
                <a:lnTo>
                  <a:pt x="543788" y="775500"/>
                </a:lnTo>
                <a:lnTo>
                  <a:pt x="534733" y="767029"/>
                </a:lnTo>
                <a:lnTo>
                  <a:pt x="523100" y="762736"/>
                </a:lnTo>
                <a:lnTo>
                  <a:pt x="511136" y="763219"/>
                </a:lnTo>
                <a:lnTo>
                  <a:pt x="500240" y="768146"/>
                </a:lnTo>
                <a:lnTo>
                  <a:pt x="491769" y="777201"/>
                </a:lnTo>
                <a:lnTo>
                  <a:pt x="487464" y="788822"/>
                </a:lnTo>
                <a:lnTo>
                  <a:pt x="487946" y="800785"/>
                </a:lnTo>
                <a:lnTo>
                  <a:pt x="492874" y="811707"/>
                </a:lnTo>
                <a:lnTo>
                  <a:pt x="501929" y="820178"/>
                </a:lnTo>
                <a:lnTo>
                  <a:pt x="513562" y="824471"/>
                </a:lnTo>
                <a:lnTo>
                  <a:pt x="525526" y="823988"/>
                </a:lnTo>
                <a:lnTo>
                  <a:pt x="536435" y="819048"/>
                </a:lnTo>
                <a:lnTo>
                  <a:pt x="544906" y="809993"/>
                </a:lnTo>
                <a:lnTo>
                  <a:pt x="549198" y="798360"/>
                </a:lnTo>
                <a:close/>
              </a:path>
              <a:path extrusionOk="0" h="1304289" w="2260600">
                <a:moveTo>
                  <a:pt x="553770" y="434225"/>
                </a:moveTo>
                <a:lnTo>
                  <a:pt x="553300" y="422262"/>
                </a:lnTo>
                <a:lnTo>
                  <a:pt x="548373" y="411353"/>
                </a:lnTo>
                <a:lnTo>
                  <a:pt x="539318" y="402882"/>
                </a:lnTo>
                <a:lnTo>
                  <a:pt x="527685" y="398589"/>
                </a:lnTo>
                <a:lnTo>
                  <a:pt x="515721" y="399072"/>
                </a:lnTo>
                <a:lnTo>
                  <a:pt x="504812" y="404012"/>
                </a:lnTo>
                <a:lnTo>
                  <a:pt x="496341" y="413067"/>
                </a:lnTo>
                <a:lnTo>
                  <a:pt x="492036" y="424700"/>
                </a:lnTo>
                <a:lnTo>
                  <a:pt x="492518" y="436651"/>
                </a:lnTo>
                <a:lnTo>
                  <a:pt x="497459" y="447560"/>
                </a:lnTo>
                <a:lnTo>
                  <a:pt x="506514" y="456031"/>
                </a:lnTo>
                <a:lnTo>
                  <a:pt x="518147" y="460324"/>
                </a:lnTo>
                <a:lnTo>
                  <a:pt x="530098" y="459854"/>
                </a:lnTo>
                <a:lnTo>
                  <a:pt x="541007" y="454926"/>
                </a:lnTo>
                <a:lnTo>
                  <a:pt x="549478" y="445871"/>
                </a:lnTo>
                <a:lnTo>
                  <a:pt x="553770" y="434225"/>
                </a:lnTo>
                <a:close/>
              </a:path>
              <a:path extrusionOk="0" h="1304289" w="2260600">
                <a:moveTo>
                  <a:pt x="626630" y="1029627"/>
                </a:moveTo>
                <a:lnTo>
                  <a:pt x="626148" y="1017676"/>
                </a:lnTo>
                <a:lnTo>
                  <a:pt x="621220" y="1006767"/>
                </a:lnTo>
                <a:lnTo>
                  <a:pt x="612165" y="998296"/>
                </a:lnTo>
                <a:lnTo>
                  <a:pt x="600532" y="994003"/>
                </a:lnTo>
                <a:lnTo>
                  <a:pt x="588581" y="994486"/>
                </a:lnTo>
                <a:lnTo>
                  <a:pt x="577672" y="999413"/>
                </a:lnTo>
                <a:lnTo>
                  <a:pt x="569201" y="1008456"/>
                </a:lnTo>
                <a:lnTo>
                  <a:pt x="564896" y="1020102"/>
                </a:lnTo>
                <a:lnTo>
                  <a:pt x="565378" y="1032065"/>
                </a:lnTo>
                <a:lnTo>
                  <a:pt x="570306" y="1042974"/>
                </a:lnTo>
                <a:lnTo>
                  <a:pt x="579361" y="1051445"/>
                </a:lnTo>
                <a:lnTo>
                  <a:pt x="590994" y="1055738"/>
                </a:lnTo>
                <a:lnTo>
                  <a:pt x="602957" y="1055255"/>
                </a:lnTo>
                <a:lnTo>
                  <a:pt x="613867" y="1050328"/>
                </a:lnTo>
                <a:lnTo>
                  <a:pt x="622338" y="1041260"/>
                </a:lnTo>
                <a:lnTo>
                  <a:pt x="626630" y="1029627"/>
                </a:lnTo>
                <a:close/>
              </a:path>
              <a:path extrusionOk="0" h="1304289" w="2260600">
                <a:moveTo>
                  <a:pt x="631202" y="665505"/>
                </a:moveTo>
                <a:lnTo>
                  <a:pt x="630732" y="653542"/>
                </a:lnTo>
                <a:lnTo>
                  <a:pt x="625805" y="642632"/>
                </a:lnTo>
                <a:lnTo>
                  <a:pt x="616750" y="634161"/>
                </a:lnTo>
                <a:lnTo>
                  <a:pt x="605116" y="629856"/>
                </a:lnTo>
                <a:lnTo>
                  <a:pt x="593153" y="630351"/>
                </a:lnTo>
                <a:lnTo>
                  <a:pt x="582244" y="635279"/>
                </a:lnTo>
                <a:lnTo>
                  <a:pt x="573773" y="644334"/>
                </a:lnTo>
                <a:lnTo>
                  <a:pt x="569480" y="655967"/>
                </a:lnTo>
                <a:lnTo>
                  <a:pt x="569963" y="667918"/>
                </a:lnTo>
                <a:lnTo>
                  <a:pt x="574890" y="678827"/>
                </a:lnTo>
                <a:lnTo>
                  <a:pt x="583946" y="687298"/>
                </a:lnTo>
                <a:lnTo>
                  <a:pt x="595579" y="691591"/>
                </a:lnTo>
                <a:lnTo>
                  <a:pt x="607529" y="691121"/>
                </a:lnTo>
                <a:lnTo>
                  <a:pt x="618439" y="686193"/>
                </a:lnTo>
                <a:lnTo>
                  <a:pt x="626910" y="677138"/>
                </a:lnTo>
                <a:lnTo>
                  <a:pt x="631202" y="665505"/>
                </a:lnTo>
                <a:close/>
              </a:path>
              <a:path extrusionOk="0" h="1304289" w="2260600">
                <a:moveTo>
                  <a:pt x="635787" y="301358"/>
                </a:moveTo>
                <a:lnTo>
                  <a:pt x="635304" y="289407"/>
                </a:lnTo>
                <a:lnTo>
                  <a:pt x="630377" y="278498"/>
                </a:lnTo>
                <a:lnTo>
                  <a:pt x="621322" y="270027"/>
                </a:lnTo>
                <a:lnTo>
                  <a:pt x="609688" y="265734"/>
                </a:lnTo>
                <a:lnTo>
                  <a:pt x="597725" y="266204"/>
                </a:lnTo>
                <a:lnTo>
                  <a:pt x="586816" y="271132"/>
                </a:lnTo>
                <a:lnTo>
                  <a:pt x="578358" y="280187"/>
                </a:lnTo>
                <a:lnTo>
                  <a:pt x="574052" y="291820"/>
                </a:lnTo>
                <a:lnTo>
                  <a:pt x="574535" y="303784"/>
                </a:lnTo>
                <a:lnTo>
                  <a:pt x="579462" y="314693"/>
                </a:lnTo>
                <a:lnTo>
                  <a:pt x="588518" y="323176"/>
                </a:lnTo>
                <a:lnTo>
                  <a:pt x="600151" y="327469"/>
                </a:lnTo>
                <a:lnTo>
                  <a:pt x="612114" y="326986"/>
                </a:lnTo>
                <a:lnTo>
                  <a:pt x="623023" y="322046"/>
                </a:lnTo>
                <a:lnTo>
                  <a:pt x="631494" y="312991"/>
                </a:lnTo>
                <a:lnTo>
                  <a:pt x="635787" y="301358"/>
                </a:lnTo>
                <a:close/>
              </a:path>
              <a:path extrusionOk="0" h="1304289" w="2260600">
                <a:moveTo>
                  <a:pt x="693597" y="1256792"/>
                </a:moveTo>
                <a:lnTo>
                  <a:pt x="693115" y="1244815"/>
                </a:lnTo>
                <a:lnTo>
                  <a:pt x="688187" y="1233919"/>
                </a:lnTo>
                <a:lnTo>
                  <a:pt x="679132" y="1225435"/>
                </a:lnTo>
                <a:lnTo>
                  <a:pt x="667499" y="1221143"/>
                </a:lnTo>
                <a:lnTo>
                  <a:pt x="655548" y="1221625"/>
                </a:lnTo>
                <a:lnTo>
                  <a:pt x="644639" y="1226566"/>
                </a:lnTo>
                <a:lnTo>
                  <a:pt x="636155" y="1235621"/>
                </a:lnTo>
                <a:lnTo>
                  <a:pt x="631863" y="1247254"/>
                </a:lnTo>
                <a:lnTo>
                  <a:pt x="632345" y="1259217"/>
                </a:lnTo>
                <a:lnTo>
                  <a:pt x="637273" y="1270114"/>
                </a:lnTo>
                <a:lnTo>
                  <a:pt x="646328" y="1278585"/>
                </a:lnTo>
                <a:lnTo>
                  <a:pt x="657961" y="1282890"/>
                </a:lnTo>
                <a:lnTo>
                  <a:pt x="669925" y="1282407"/>
                </a:lnTo>
                <a:lnTo>
                  <a:pt x="680834" y="1277480"/>
                </a:lnTo>
                <a:lnTo>
                  <a:pt x="689292" y="1268425"/>
                </a:lnTo>
                <a:lnTo>
                  <a:pt x="693597" y="1256792"/>
                </a:lnTo>
                <a:close/>
              </a:path>
              <a:path extrusionOk="0" h="1304289" w="2260600">
                <a:moveTo>
                  <a:pt x="708634" y="896772"/>
                </a:moveTo>
                <a:lnTo>
                  <a:pt x="708152" y="884821"/>
                </a:lnTo>
                <a:lnTo>
                  <a:pt x="703224" y="873912"/>
                </a:lnTo>
                <a:lnTo>
                  <a:pt x="694169" y="865441"/>
                </a:lnTo>
                <a:lnTo>
                  <a:pt x="682536" y="861148"/>
                </a:lnTo>
                <a:lnTo>
                  <a:pt x="670585" y="861618"/>
                </a:lnTo>
                <a:lnTo>
                  <a:pt x="659676" y="866559"/>
                </a:lnTo>
                <a:lnTo>
                  <a:pt x="651205" y="875601"/>
                </a:lnTo>
                <a:lnTo>
                  <a:pt x="646912" y="887234"/>
                </a:lnTo>
                <a:lnTo>
                  <a:pt x="647382" y="899198"/>
                </a:lnTo>
                <a:lnTo>
                  <a:pt x="652322" y="910107"/>
                </a:lnTo>
                <a:lnTo>
                  <a:pt x="661365" y="918591"/>
                </a:lnTo>
                <a:lnTo>
                  <a:pt x="672998" y="922883"/>
                </a:lnTo>
                <a:lnTo>
                  <a:pt x="684961" y="922388"/>
                </a:lnTo>
                <a:lnTo>
                  <a:pt x="695871" y="917460"/>
                </a:lnTo>
                <a:lnTo>
                  <a:pt x="704342" y="908405"/>
                </a:lnTo>
                <a:lnTo>
                  <a:pt x="708634" y="896772"/>
                </a:lnTo>
                <a:close/>
              </a:path>
              <a:path extrusionOk="0" h="1304289" w="2260600">
                <a:moveTo>
                  <a:pt x="713219" y="532638"/>
                </a:moveTo>
                <a:lnTo>
                  <a:pt x="712736" y="520674"/>
                </a:lnTo>
                <a:lnTo>
                  <a:pt x="707809" y="509765"/>
                </a:lnTo>
                <a:lnTo>
                  <a:pt x="698754" y="501294"/>
                </a:lnTo>
                <a:lnTo>
                  <a:pt x="687120" y="497001"/>
                </a:lnTo>
                <a:lnTo>
                  <a:pt x="675157" y="497484"/>
                </a:lnTo>
                <a:lnTo>
                  <a:pt x="664248" y="502412"/>
                </a:lnTo>
                <a:lnTo>
                  <a:pt x="655777" y="511479"/>
                </a:lnTo>
                <a:lnTo>
                  <a:pt x="651471" y="523113"/>
                </a:lnTo>
                <a:lnTo>
                  <a:pt x="651967" y="535063"/>
                </a:lnTo>
                <a:lnTo>
                  <a:pt x="656894" y="545973"/>
                </a:lnTo>
                <a:lnTo>
                  <a:pt x="665949" y="554443"/>
                </a:lnTo>
                <a:lnTo>
                  <a:pt x="677583" y="558736"/>
                </a:lnTo>
                <a:lnTo>
                  <a:pt x="689546" y="558253"/>
                </a:lnTo>
                <a:lnTo>
                  <a:pt x="700443" y="553326"/>
                </a:lnTo>
                <a:lnTo>
                  <a:pt x="708914" y="544283"/>
                </a:lnTo>
                <a:lnTo>
                  <a:pt x="713219" y="532638"/>
                </a:lnTo>
                <a:close/>
              </a:path>
              <a:path extrusionOk="0" h="1304289" w="2260600">
                <a:moveTo>
                  <a:pt x="717791" y="168503"/>
                </a:moveTo>
                <a:lnTo>
                  <a:pt x="717308" y="156540"/>
                </a:lnTo>
                <a:lnTo>
                  <a:pt x="712381" y="145618"/>
                </a:lnTo>
                <a:lnTo>
                  <a:pt x="703326" y="137147"/>
                </a:lnTo>
                <a:lnTo>
                  <a:pt x="691692" y="132854"/>
                </a:lnTo>
                <a:lnTo>
                  <a:pt x="679729" y="133337"/>
                </a:lnTo>
                <a:lnTo>
                  <a:pt x="668832" y="138277"/>
                </a:lnTo>
                <a:lnTo>
                  <a:pt x="660349" y="147332"/>
                </a:lnTo>
                <a:lnTo>
                  <a:pt x="656056" y="158965"/>
                </a:lnTo>
                <a:lnTo>
                  <a:pt x="656539" y="170916"/>
                </a:lnTo>
                <a:lnTo>
                  <a:pt x="661479" y="181825"/>
                </a:lnTo>
                <a:lnTo>
                  <a:pt x="670534" y="190296"/>
                </a:lnTo>
                <a:lnTo>
                  <a:pt x="682167" y="194589"/>
                </a:lnTo>
                <a:lnTo>
                  <a:pt x="694118" y="194119"/>
                </a:lnTo>
                <a:lnTo>
                  <a:pt x="705027" y="189179"/>
                </a:lnTo>
                <a:lnTo>
                  <a:pt x="713498" y="180136"/>
                </a:lnTo>
                <a:lnTo>
                  <a:pt x="717791" y="168503"/>
                </a:lnTo>
                <a:close/>
              </a:path>
              <a:path extrusionOk="0" h="1304289" w="2260600">
                <a:moveTo>
                  <a:pt x="775614" y="1123911"/>
                </a:moveTo>
                <a:lnTo>
                  <a:pt x="775131" y="1111961"/>
                </a:lnTo>
                <a:lnTo>
                  <a:pt x="770191" y="1101051"/>
                </a:lnTo>
                <a:lnTo>
                  <a:pt x="761136" y="1092581"/>
                </a:lnTo>
                <a:lnTo>
                  <a:pt x="749503" y="1088288"/>
                </a:lnTo>
                <a:lnTo>
                  <a:pt x="737552" y="1088771"/>
                </a:lnTo>
                <a:lnTo>
                  <a:pt x="726643" y="1093698"/>
                </a:lnTo>
                <a:lnTo>
                  <a:pt x="718172" y="1102741"/>
                </a:lnTo>
                <a:lnTo>
                  <a:pt x="713879" y="1114386"/>
                </a:lnTo>
                <a:lnTo>
                  <a:pt x="714349" y="1126350"/>
                </a:lnTo>
                <a:lnTo>
                  <a:pt x="719277" y="1137259"/>
                </a:lnTo>
                <a:lnTo>
                  <a:pt x="728332" y="1145730"/>
                </a:lnTo>
                <a:lnTo>
                  <a:pt x="739965" y="1150023"/>
                </a:lnTo>
                <a:lnTo>
                  <a:pt x="751928" y="1149540"/>
                </a:lnTo>
                <a:lnTo>
                  <a:pt x="762838" y="1144612"/>
                </a:lnTo>
                <a:lnTo>
                  <a:pt x="771321" y="1135545"/>
                </a:lnTo>
                <a:lnTo>
                  <a:pt x="775614" y="1123911"/>
                </a:lnTo>
                <a:close/>
              </a:path>
              <a:path extrusionOk="0" h="1304289" w="2260600">
                <a:moveTo>
                  <a:pt x="790638" y="763917"/>
                </a:moveTo>
                <a:lnTo>
                  <a:pt x="790168" y="751954"/>
                </a:lnTo>
                <a:lnTo>
                  <a:pt x="785241" y="741032"/>
                </a:lnTo>
                <a:lnTo>
                  <a:pt x="776185" y="732561"/>
                </a:lnTo>
                <a:lnTo>
                  <a:pt x="764552" y="728268"/>
                </a:lnTo>
                <a:lnTo>
                  <a:pt x="752589" y="728751"/>
                </a:lnTo>
                <a:lnTo>
                  <a:pt x="741680" y="733691"/>
                </a:lnTo>
                <a:lnTo>
                  <a:pt x="733209" y="742746"/>
                </a:lnTo>
                <a:lnTo>
                  <a:pt x="728916" y="754380"/>
                </a:lnTo>
                <a:lnTo>
                  <a:pt x="729399" y="766330"/>
                </a:lnTo>
                <a:lnTo>
                  <a:pt x="734326" y="777240"/>
                </a:lnTo>
                <a:lnTo>
                  <a:pt x="743381" y="785710"/>
                </a:lnTo>
                <a:lnTo>
                  <a:pt x="755015" y="790003"/>
                </a:lnTo>
                <a:lnTo>
                  <a:pt x="766978" y="789520"/>
                </a:lnTo>
                <a:lnTo>
                  <a:pt x="777875" y="784593"/>
                </a:lnTo>
                <a:lnTo>
                  <a:pt x="786345" y="775550"/>
                </a:lnTo>
                <a:lnTo>
                  <a:pt x="790638" y="763917"/>
                </a:lnTo>
                <a:close/>
              </a:path>
              <a:path extrusionOk="0" h="1304289" w="2260600">
                <a:moveTo>
                  <a:pt x="795223" y="399770"/>
                </a:moveTo>
                <a:lnTo>
                  <a:pt x="794740" y="387807"/>
                </a:lnTo>
                <a:lnTo>
                  <a:pt x="789813" y="376910"/>
                </a:lnTo>
                <a:lnTo>
                  <a:pt x="780757" y="368439"/>
                </a:lnTo>
                <a:lnTo>
                  <a:pt x="769124" y="364134"/>
                </a:lnTo>
                <a:lnTo>
                  <a:pt x="757161" y="364617"/>
                </a:lnTo>
                <a:lnTo>
                  <a:pt x="746264" y="369544"/>
                </a:lnTo>
                <a:lnTo>
                  <a:pt x="737793" y="378599"/>
                </a:lnTo>
                <a:lnTo>
                  <a:pt x="733488" y="390232"/>
                </a:lnTo>
                <a:lnTo>
                  <a:pt x="733971" y="402196"/>
                </a:lnTo>
                <a:lnTo>
                  <a:pt x="738898" y="413105"/>
                </a:lnTo>
                <a:lnTo>
                  <a:pt x="747953" y="421589"/>
                </a:lnTo>
                <a:lnTo>
                  <a:pt x="759587" y="425881"/>
                </a:lnTo>
                <a:lnTo>
                  <a:pt x="771550" y="425386"/>
                </a:lnTo>
                <a:lnTo>
                  <a:pt x="782459" y="420458"/>
                </a:lnTo>
                <a:lnTo>
                  <a:pt x="790930" y="411391"/>
                </a:lnTo>
                <a:lnTo>
                  <a:pt x="795223" y="399770"/>
                </a:lnTo>
                <a:close/>
              </a:path>
              <a:path extrusionOk="0" h="1304289" w="2260600">
                <a:moveTo>
                  <a:pt x="799795" y="35636"/>
                </a:moveTo>
                <a:lnTo>
                  <a:pt x="799325" y="23672"/>
                </a:lnTo>
                <a:lnTo>
                  <a:pt x="794397" y="12763"/>
                </a:lnTo>
                <a:lnTo>
                  <a:pt x="785329" y="4292"/>
                </a:lnTo>
                <a:lnTo>
                  <a:pt x="773709" y="0"/>
                </a:lnTo>
                <a:lnTo>
                  <a:pt x="761746" y="482"/>
                </a:lnTo>
                <a:lnTo>
                  <a:pt x="750836" y="5410"/>
                </a:lnTo>
                <a:lnTo>
                  <a:pt x="742353" y="14478"/>
                </a:lnTo>
                <a:lnTo>
                  <a:pt x="738060" y="26098"/>
                </a:lnTo>
                <a:lnTo>
                  <a:pt x="738543" y="38061"/>
                </a:lnTo>
                <a:lnTo>
                  <a:pt x="743483" y="48971"/>
                </a:lnTo>
                <a:lnTo>
                  <a:pt x="752538" y="57442"/>
                </a:lnTo>
                <a:lnTo>
                  <a:pt x="764171" y="61734"/>
                </a:lnTo>
                <a:lnTo>
                  <a:pt x="776122" y="61252"/>
                </a:lnTo>
                <a:lnTo>
                  <a:pt x="787031" y="56324"/>
                </a:lnTo>
                <a:lnTo>
                  <a:pt x="795502" y="47282"/>
                </a:lnTo>
                <a:lnTo>
                  <a:pt x="799795" y="35636"/>
                </a:lnTo>
                <a:close/>
              </a:path>
              <a:path extrusionOk="0" h="1304289" w="2260600">
                <a:moveTo>
                  <a:pt x="857618" y="991057"/>
                </a:moveTo>
                <a:lnTo>
                  <a:pt x="857135" y="979106"/>
                </a:lnTo>
                <a:lnTo>
                  <a:pt x="852195" y="968197"/>
                </a:lnTo>
                <a:lnTo>
                  <a:pt x="843140" y="959726"/>
                </a:lnTo>
                <a:lnTo>
                  <a:pt x="831507" y="955433"/>
                </a:lnTo>
                <a:lnTo>
                  <a:pt x="819556" y="955903"/>
                </a:lnTo>
                <a:lnTo>
                  <a:pt x="808647" y="960843"/>
                </a:lnTo>
                <a:lnTo>
                  <a:pt x="800176" y="969899"/>
                </a:lnTo>
                <a:lnTo>
                  <a:pt x="795883" y="981519"/>
                </a:lnTo>
                <a:lnTo>
                  <a:pt x="796353" y="993482"/>
                </a:lnTo>
                <a:lnTo>
                  <a:pt x="801281" y="1004392"/>
                </a:lnTo>
                <a:lnTo>
                  <a:pt x="810336" y="1012875"/>
                </a:lnTo>
                <a:lnTo>
                  <a:pt x="821969" y="1017168"/>
                </a:lnTo>
                <a:lnTo>
                  <a:pt x="833932" y="1016673"/>
                </a:lnTo>
                <a:lnTo>
                  <a:pt x="844842" y="1011745"/>
                </a:lnTo>
                <a:lnTo>
                  <a:pt x="853313" y="1002690"/>
                </a:lnTo>
                <a:lnTo>
                  <a:pt x="857618" y="991057"/>
                </a:lnTo>
                <a:close/>
              </a:path>
              <a:path extrusionOk="0" h="1304289" w="2260600">
                <a:moveTo>
                  <a:pt x="872655" y="631050"/>
                </a:moveTo>
                <a:lnTo>
                  <a:pt x="872172" y="619086"/>
                </a:lnTo>
                <a:lnTo>
                  <a:pt x="867244" y="608177"/>
                </a:lnTo>
                <a:lnTo>
                  <a:pt x="858189" y="599706"/>
                </a:lnTo>
                <a:lnTo>
                  <a:pt x="846556" y="595414"/>
                </a:lnTo>
                <a:lnTo>
                  <a:pt x="834605" y="595896"/>
                </a:lnTo>
                <a:lnTo>
                  <a:pt x="823683" y="600824"/>
                </a:lnTo>
                <a:lnTo>
                  <a:pt x="815213" y="609892"/>
                </a:lnTo>
                <a:lnTo>
                  <a:pt x="810920" y="621512"/>
                </a:lnTo>
                <a:lnTo>
                  <a:pt x="811403" y="633476"/>
                </a:lnTo>
                <a:lnTo>
                  <a:pt x="816330" y="644385"/>
                </a:lnTo>
                <a:lnTo>
                  <a:pt x="825385" y="652856"/>
                </a:lnTo>
                <a:lnTo>
                  <a:pt x="837018" y="657148"/>
                </a:lnTo>
                <a:lnTo>
                  <a:pt x="848982" y="656666"/>
                </a:lnTo>
                <a:lnTo>
                  <a:pt x="859878" y="651738"/>
                </a:lnTo>
                <a:lnTo>
                  <a:pt x="868349" y="642683"/>
                </a:lnTo>
                <a:lnTo>
                  <a:pt x="872655" y="631050"/>
                </a:lnTo>
                <a:close/>
              </a:path>
              <a:path extrusionOk="0" h="1304289" w="2260600">
                <a:moveTo>
                  <a:pt x="877227" y="266915"/>
                </a:moveTo>
                <a:lnTo>
                  <a:pt x="876757" y="254952"/>
                </a:lnTo>
                <a:lnTo>
                  <a:pt x="871829" y="244030"/>
                </a:lnTo>
                <a:lnTo>
                  <a:pt x="862774" y="235559"/>
                </a:lnTo>
                <a:lnTo>
                  <a:pt x="851141" y="231267"/>
                </a:lnTo>
                <a:lnTo>
                  <a:pt x="839177" y="231749"/>
                </a:lnTo>
                <a:lnTo>
                  <a:pt x="828268" y="236689"/>
                </a:lnTo>
                <a:lnTo>
                  <a:pt x="819797" y="245745"/>
                </a:lnTo>
                <a:lnTo>
                  <a:pt x="815492" y="257378"/>
                </a:lnTo>
                <a:lnTo>
                  <a:pt x="815975" y="269328"/>
                </a:lnTo>
                <a:lnTo>
                  <a:pt x="820915" y="280238"/>
                </a:lnTo>
                <a:lnTo>
                  <a:pt x="829970" y="288709"/>
                </a:lnTo>
                <a:lnTo>
                  <a:pt x="841603" y="293001"/>
                </a:lnTo>
                <a:lnTo>
                  <a:pt x="853554" y="292519"/>
                </a:lnTo>
                <a:lnTo>
                  <a:pt x="864463" y="287591"/>
                </a:lnTo>
                <a:lnTo>
                  <a:pt x="872934" y="278549"/>
                </a:lnTo>
                <a:lnTo>
                  <a:pt x="877227" y="266915"/>
                </a:lnTo>
                <a:close/>
              </a:path>
              <a:path extrusionOk="0" h="1304289" w="2260600">
                <a:moveTo>
                  <a:pt x="935050" y="1222324"/>
                </a:moveTo>
                <a:lnTo>
                  <a:pt x="934567" y="1210373"/>
                </a:lnTo>
                <a:lnTo>
                  <a:pt x="929627" y="1199464"/>
                </a:lnTo>
                <a:lnTo>
                  <a:pt x="920584" y="1190993"/>
                </a:lnTo>
                <a:lnTo>
                  <a:pt x="908951" y="1186700"/>
                </a:lnTo>
                <a:lnTo>
                  <a:pt x="896988" y="1187170"/>
                </a:lnTo>
                <a:lnTo>
                  <a:pt x="886079" y="1192098"/>
                </a:lnTo>
                <a:lnTo>
                  <a:pt x="877620" y="1201153"/>
                </a:lnTo>
                <a:lnTo>
                  <a:pt x="873315" y="1212799"/>
                </a:lnTo>
                <a:lnTo>
                  <a:pt x="873785" y="1224762"/>
                </a:lnTo>
                <a:lnTo>
                  <a:pt x="878725" y="1235671"/>
                </a:lnTo>
                <a:lnTo>
                  <a:pt x="887780" y="1244142"/>
                </a:lnTo>
                <a:lnTo>
                  <a:pt x="899401" y="1248435"/>
                </a:lnTo>
                <a:lnTo>
                  <a:pt x="911364" y="1247952"/>
                </a:lnTo>
                <a:lnTo>
                  <a:pt x="922274" y="1243012"/>
                </a:lnTo>
                <a:lnTo>
                  <a:pt x="930757" y="1233957"/>
                </a:lnTo>
                <a:lnTo>
                  <a:pt x="935050" y="1222324"/>
                </a:lnTo>
                <a:close/>
              </a:path>
              <a:path extrusionOk="0" h="1304289" w="2260600">
                <a:moveTo>
                  <a:pt x="939622" y="858202"/>
                </a:moveTo>
                <a:lnTo>
                  <a:pt x="939139" y="846239"/>
                </a:lnTo>
                <a:lnTo>
                  <a:pt x="934212" y="835317"/>
                </a:lnTo>
                <a:lnTo>
                  <a:pt x="925156" y="826846"/>
                </a:lnTo>
                <a:lnTo>
                  <a:pt x="913523" y="822553"/>
                </a:lnTo>
                <a:lnTo>
                  <a:pt x="901560" y="823036"/>
                </a:lnTo>
                <a:lnTo>
                  <a:pt x="890651" y="827976"/>
                </a:lnTo>
                <a:lnTo>
                  <a:pt x="882180" y="837031"/>
                </a:lnTo>
                <a:lnTo>
                  <a:pt x="877887" y="848664"/>
                </a:lnTo>
                <a:lnTo>
                  <a:pt x="878370" y="860615"/>
                </a:lnTo>
                <a:lnTo>
                  <a:pt x="883297" y="871524"/>
                </a:lnTo>
                <a:lnTo>
                  <a:pt x="892352" y="879995"/>
                </a:lnTo>
                <a:lnTo>
                  <a:pt x="903986" y="884288"/>
                </a:lnTo>
                <a:lnTo>
                  <a:pt x="915949" y="883818"/>
                </a:lnTo>
                <a:lnTo>
                  <a:pt x="926846" y="878878"/>
                </a:lnTo>
                <a:lnTo>
                  <a:pt x="935316" y="869835"/>
                </a:lnTo>
                <a:lnTo>
                  <a:pt x="939622" y="858202"/>
                </a:lnTo>
                <a:close/>
              </a:path>
              <a:path extrusionOk="0" h="1304289" w="2260600">
                <a:moveTo>
                  <a:pt x="954659" y="498182"/>
                </a:moveTo>
                <a:lnTo>
                  <a:pt x="954176" y="486219"/>
                </a:lnTo>
                <a:lnTo>
                  <a:pt x="949248" y="475322"/>
                </a:lnTo>
                <a:lnTo>
                  <a:pt x="940193" y="466852"/>
                </a:lnTo>
                <a:lnTo>
                  <a:pt x="928560" y="462546"/>
                </a:lnTo>
                <a:lnTo>
                  <a:pt x="916609" y="463029"/>
                </a:lnTo>
                <a:lnTo>
                  <a:pt x="905700" y="467956"/>
                </a:lnTo>
                <a:lnTo>
                  <a:pt x="897229" y="477012"/>
                </a:lnTo>
                <a:lnTo>
                  <a:pt x="892937" y="488645"/>
                </a:lnTo>
                <a:lnTo>
                  <a:pt x="893406" y="500608"/>
                </a:lnTo>
                <a:lnTo>
                  <a:pt x="898347" y="511517"/>
                </a:lnTo>
                <a:lnTo>
                  <a:pt x="907389" y="519988"/>
                </a:lnTo>
                <a:lnTo>
                  <a:pt x="919022" y="524281"/>
                </a:lnTo>
                <a:lnTo>
                  <a:pt x="930986" y="523798"/>
                </a:lnTo>
                <a:lnTo>
                  <a:pt x="941895" y="518858"/>
                </a:lnTo>
                <a:lnTo>
                  <a:pt x="950366" y="509803"/>
                </a:lnTo>
                <a:lnTo>
                  <a:pt x="954659" y="498182"/>
                </a:lnTo>
                <a:close/>
              </a:path>
              <a:path extrusionOk="0" h="1304289" w="2260600">
                <a:moveTo>
                  <a:pt x="959231" y="134048"/>
                </a:moveTo>
                <a:lnTo>
                  <a:pt x="958761" y="122085"/>
                </a:lnTo>
                <a:lnTo>
                  <a:pt x="953833" y="111175"/>
                </a:lnTo>
                <a:lnTo>
                  <a:pt x="944778" y="102704"/>
                </a:lnTo>
                <a:lnTo>
                  <a:pt x="933145" y="98399"/>
                </a:lnTo>
                <a:lnTo>
                  <a:pt x="921181" y="98882"/>
                </a:lnTo>
                <a:lnTo>
                  <a:pt x="910272" y="103822"/>
                </a:lnTo>
                <a:lnTo>
                  <a:pt x="901801" y="112877"/>
                </a:lnTo>
                <a:lnTo>
                  <a:pt x="897496" y="124510"/>
                </a:lnTo>
                <a:lnTo>
                  <a:pt x="897978" y="136474"/>
                </a:lnTo>
                <a:lnTo>
                  <a:pt x="902919" y="147383"/>
                </a:lnTo>
                <a:lnTo>
                  <a:pt x="911974" y="155854"/>
                </a:lnTo>
                <a:lnTo>
                  <a:pt x="923607" y="160147"/>
                </a:lnTo>
                <a:lnTo>
                  <a:pt x="935558" y="159664"/>
                </a:lnTo>
                <a:lnTo>
                  <a:pt x="946467" y="154736"/>
                </a:lnTo>
                <a:lnTo>
                  <a:pt x="954938" y="145681"/>
                </a:lnTo>
                <a:lnTo>
                  <a:pt x="959231" y="134048"/>
                </a:lnTo>
                <a:close/>
              </a:path>
              <a:path extrusionOk="0" h="1304289" w="2260600">
                <a:moveTo>
                  <a:pt x="1017054" y="1089469"/>
                </a:moveTo>
                <a:lnTo>
                  <a:pt x="1016571" y="1077506"/>
                </a:lnTo>
                <a:lnTo>
                  <a:pt x="1011643" y="1066609"/>
                </a:lnTo>
                <a:lnTo>
                  <a:pt x="1002588" y="1058138"/>
                </a:lnTo>
                <a:lnTo>
                  <a:pt x="990955" y="1053833"/>
                </a:lnTo>
                <a:lnTo>
                  <a:pt x="978992" y="1054315"/>
                </a:lnTo>
                <a:lnTo>
                  <a:pt x="968082" y="1059243"/>
                </a:lnTo>
                <a:lnTo>
                  <a:pt x="959612" y="1068298"/>
                </a:lnTo>
                <a:lnTo>
                  <a:pt x="955319" y="1079931"/>
                </a:lnTo>
                <a:lnTo>
                  <a:pt x="955802" y="1091895"/>
                </a:lnTo>
                <a:lnTo>
                  <a:pt x="960729" y="1102804"/>
                </a:lnTo>
                <a:lnTo>
                  <a:pt x="969784" y="1111275"/>
                </a:lnTo>
                <a:lnTo>
                  <a:pt x="981417" y="1115568"/>
                </a:lnTo>
                <a:lnTo>
                  <a:pt x="993368" y="1115085"/>
                </a:lnTo>
                <a:lnTo>
                  <a:pt x="1004277" y="1110157"/>
                </a:lnTo>
                <a:lnTo>
                  <a:pt x="1012748" y="1101102"/>
                </a:lnTo>
                <a:lnTo>
                  <a:pt x="1017054" y="1089469"/>
                </a:lnTo>
                <a:close/>
              </a:path>
              <a:path extrusionOk="0" h="1304289" w="2260600">
                <a:moveTo>
                  <a:pt x="1021626" y="725335"/>
                </a:moveTo>
                <a:lnTo>
                  <a:pt x="1021143" y="713371"/>
                </a:lnTo>
                <a:lnTo>
                  <a:pt x="1016215" y="702462"/>
                </a:lnTo>
                <a:lnTo>
                  <a:pt x="1007160" y="693991"/>
                </a:lnTo>
                <a:lnTo>
                  <a:pt x="995527" y="689698"/>
                </a:lnTo>
                <a:lnTo>
                  <a:pt x="983564" y="690181"/>
                </a:lnTo>
                <a:lnTo>
                  <a:pt x="972654" y="695109"/>
                </a:lnTo>
                <a:lnTo>
                  <a:pt x="964184" y="704176"/>
                </a:lnTo>
                <a:lnTo>
                  <a:pt x="959891" y="715797"/>
                </a:lnTo>
                <a:lnTo>
                  <a:pt x="960374" y="727760"/>
                </a:lnTo>
                <a:lnTo>
                  <a:pt x="965301" y="738657"/>
                </a:lnTo>
                <a:lnTo>
                  <a:pt x="974356" y="747128"/>
                </a:lnTo>
                <a:lnTo>
                  <a:pt x="985989" y="751433"/>
                </a:lnTo>
                <a:lnTo>
                  <a:pt x="997953" y="750951"/>
                </a:lnTo>
                <a:lnTo>
                  <a:pt x="1008849" y="746023"/>
                </a:lnTo>
                <a:lnTo>
                  <a:pt x="1017320" y="736968"/>
                </a:lnTo>
                <a:lnTo>
                  <a:pt x="1021626" y="725335"/>
                </a:lnTo>
                <a:close/>
              </a:path>
              <a:path extrusionOk="0" h="1304289" w="2260600">
                <a:moveTo>
                  <a:pt x="1036662" y="365315"/>
                </a:moveTo>
                <a:lnTo>
                  <a:pt x="1036193" y="353352"/>
                </a:lnTo>
                <a:lnTo>
                  <a:pt x="1031265" y="342442"/>
                </a:lnTo>
                <a:lnTo>
                  <a:pt x="1022210" y="333971"/>
                </a:lnTo>
                <a:lnTo>
                  <a:pt x="1010577" y="329679"/>
                </a:lnTo>
                <a:lnTo>
                  <a:pt x="998613" y="330161"/>
                </a:lnTo>
                <a:lnTo>
                  <a:pt x="987704" y="335102"/>
                </a:lnTo>
                <a:lnTo>
                  <a:pt x="979233" y="344157"/>
                </a:lnTo>
                <a:lnTo>
                  <a:pt x="974940" y="355777"/>
                </a:lnTo>
                <a:lnTo>
                  <a:pt x="975423" y="367741"/>
                </a:lnTo>
                <a:lnTo>
                  <a:pt x="980351" y="378650"/>
                </a:lnTo>
                <a:lnTo>
                  <a:pt x="989406" y="387121"/>
                </a:lnTo>
                <a:lnTo>
                  <a:pt x="1001039" y="391414"/>
                </a:lnTo>
                <a:lnTo>
                  <a:pt x="1013002" y="390931"/>
                </a:lnTo>
                <a:lnTo>
                  <a:pt x="1023899" y="386003"/>
                </a:lnTo>
                <a:lnTo>
                  <a:pt x="1032370" y="376948"/>
                </a:lnTo>
                <a:lnTo>
                  <a:pt x="1036662" y="365315"/>
                </a:lnTo>
                <a:close/>
              </a:path>
              <a:path extrusionOk="0" h="1304289" w="2260600">
                <a:moveTo>
                  <a:pt x="1092454" y="1303985"/>
                </a:moveTo>
                <a:lnTo>
                  <a:pt x="1090028" y="1298143"/>
                </a:lnTo>
                <a:lnTo>
                  <a:pt x="1085811" y="1292987"/>
                </a:lnTo>
                <a:lnTo>
                  <a:pt x="1080020" y="1289405"/>
                </a:lnTo>
                <a:lnTo>
                  <a:pt x="1068387" y="1285113"/>
                </a:lnTo>
                <a:lnTo>
                  <a:pt x="1056424" y="1285582"/>
                </a:lnTo>
                <a:lnTo>
                  <a:pt x="1034783" y="1303985"/>
                </a:lnTo>
                <a:lnTo>
                  <a:pt x="1092454" y="1303985"/>
                </a:lnTo>
                <a:close/>
              </a:path>
              <a:path extrusionOk="0" h="1304289" w="2260600">
                <a:moveTo>
                  <a:pt x="1099058" y="956602"/>
                </a:moveTo>
                <a:lnTo>
                  <a:pt x="1098575" y="944638"/>
                </a:lnTo>
                <a:lnTo>
                  <a:pt x="1093647" y="933729"/>
                </a:lnTo>
                <a:lnTo>
                  <a:pt x="1084605" y="925258"/>
                </a:lnTo>
                <a:lnTo>
                  <a:pt x="1072959" y="920965"/>
                </a:lnTo>
                <a:lnTo>
                  <a:pt x="1060996" y="921448"/>
                </a:lnTo>
                <a:lnTo>
                  <a:pt x="1050086" y="926388"/>
                </a:lnTo>
                <a:lnTo>
                  <a:pt x="1041615" y="935443"/>
                </a:lnTo>
                <a:lnTo>
                  <a:pt x="1037323" y="947064"/>
                </a:lnTo>
                <a:lnTo>
                  <a:pt x="1037805" y="959027"/>
                </a:lnTo>
                <a:lnTo>
                  <a:pt x="1042733" y="969937"/>
                </a:lnTo>
                <a:lnTo>
                  <a:pt x="1051801" y="978408"/>
                </a:lnTo>
                <a:lnTo>
                  <a:pt x="1063421" y="982700"/>
                </a:lnTo>
                <a:lnTo>
                  <a:pt x="1075385" y="982218"/>
                </a:lnTo>
                <a:lnTo>
                  <a:pt x="1086294" y="977290"/>
                </a:lnTo>
                <a:lnTo>
                  <a:pt x="1094765" y="968235"/>
                </a:lnTo>
                <a:lnTo>
                  <a:pt x="1099058" y="956602"/>
                </a:lnTo>
                <a:close/>
              </a:path>
              <a:path extrusionOk="0" h="1304289" w="2260600">
                <a:moveTo>
                  <a:pt x="1103630" y="592467"/>
                </a:moveTo>
                <a:lnTo>
                  <a:pt x="1103147" y="580504"/>
                </a:lnTo>
                <a:lnTo>
                  <a:pt x="1098219" y="569595"/>
                </a:lnTo>
                <a:lnTo>
                  <a:pt x="1089164" y="561124"/>
                </a:lnTo>
                <a:lnTo>
                  <a:pt x="1077531" y="556831"/>
                </a:lnTo>
                <a:lnTo>
                  <a:pt x="1065580" y="557314"/>
                </a:lnTo>
                <a:lnTo>
                  <a:pt x="1054671" y="562241"/>
                </a:lnTo>
                <a:lnTo>
                  <a:pt x="1046200" y="571284"/>
                </a:lnTo>
                <a:lnTo>
                  <a:pt x="1041908" y="582930"/>
                </a:lnTo>
                <a:lnTo>
                  <a:pt x="1042377" y="594893"/>
                </a:lnTo>
                <a:lnTo>
                  <a:pt x="1047305" y="605802"/>
                </a:lnTo>
                <a:lnTo>
                  <a:pt x="1056360" y="614273"/>
                </a:lnTo>
                <a:lnTo>
                  <a:pt x="1067993" y="618566"/>
                </a:lnTo>
                <a:lnTo>
                  <a:pt x="1079957" y="618083"/>
                </a:lnTo>
                <a:lnTo>
                  <a:pt x="1090866" y="613143"/>
                </a:lnTo>
                <a:lnTo>
                  <a:pt x="1099337" y="604088"/>
                </a:lnTo>
                <a:lnTo>
                  <a:pt x="1103630" y="592467"/>
                </a:lnTo>
                <a:close/>
              </a:path>
              <a:path extrusionOk="0" h="1304289" w="2260600">
                <a:moveTo>
                  <a:pt x="1118679" y="232448"/>
                </a:moveTo>
                <a:lnTo>
                  <a:pt x="1118196" y="220484"/>
                </a:lnTo>
                <a:lnTo>
                  <a:pt x="1113269" y="209588"/>
                </a:lnTo>
                <a:lnTo>
                  <a:pt x="1104214" y="201117"/>
                </a:lnTo>
                <a:lnTo>
                  <a:pt x="1092581" y="196811"/>
                </a:lnTo>
                <a:lnTo>
                  <a:pt x="1080617" y="197294"/>
                </a:lnTo>
                <a:lnTo>
                  <a:pt x="1069708" y="202234"/>
                </a:lnTo>
                <a:lnTo>
                  <a:pt x="1061237" y="211289"/>
                </a:lnTo>
                <a:lnTo>
                  <a:pt x="1056944" y="222923"/>
                </a:lnTo>
                <a:lnTo>
                  <a:pt x="1057427" y="234873"/>
                </a:lnTo>
                <a:lnTo>
                  <a:pt x="1062355" y="245783"/>
                </a:lnTo>
                <a:lnTo>
                  <a:pt x="1071410" y="254254"/>
                </a:lnTo>
                <a:lnTo>
                  <a:pt x="1083043" y="258546"/>
                </a:lnTo>
                <a:lnTo>
                  <a:pt x="1095006" y="258076"/>
                </a:lnTo>
                <a:lnTo>
                  <a:pt x="1105903" y="253149"/>
                </a:lnTo>
                <a:lnTo>
                  <a:pt x="1114374" y="244094"/>
                </a:lnTo>
                <a:lnTo>
                  <a:pt x="1118679" y="232448"/>
                </a:lnTo>
                <a:close/>
              </a:path>
              <a:path extrusionOk="0" h="1304289" w="2260600">
                <a:moveTo>
                  <a:pt x="1176489" y="1187881"/>
                </a:moveTo>
                <a:lnTo>
                  <a:pt x="1176007" y="1175918"/>
                </a:lnTo>
                <a:lnTo>
                  <a:pt x="1171079" y="1165021"/>
                </a:lnTo>
                <a:lnTo>
                  <a:pt x="1162024" y="1156550"/>
                </a:lnTo>
                <a:lnTo>
                  <a:pt x="1150391" y="1152245"/>
                </a:lnTo>
                <a:lnTo>
                  <a:pt x="1138428" y="1152728"/>
                </a:lnTo>
                <a:lnTo>
                  <a:pt x="1127518" y="1157655"/>
                </a:lnTo>
                <a:lnTo>
                  <a:pt x="1119047" y="1166710"/>
                </a:lnTo>
                <a:lnTo>
                  <a:pt x="1114755" y="1178344"/>
                </a:lnTo>
                <a:lnTo>
                  <a:pt x="1115237" y="1190307"/>
                </a:lnTo>
                <a:lnTo>
                  <a:pt x="1120165" y="1201216"/>
                </a:lnTo>
                <a:lnTo>
                  <a:pt x="1129220" y="1209687"/>
                </a:lnTo>
                <a:lnTo>
                  <a:pt x="1140853" y="1213980"/>
                </a:lnTo>
                <a:lnTo>
                  <a:pt x="1152817" y="1213497"/>
                </a:lnTo>
                <a:lnTo>
                  <a:pt x="1163726" y="1208557"/>
                </a:lnTo>
                <a:lnTo>
                  <a:pt x="1172197" y="1199502"/>
                </a:lnTo>
                <a:lnTo>
                  <a:pt x="1176489" y="1187881"/>
                </a:lnTo>
                <a:close/>
              </a:path>
              <a:path extrusionOk="0" h="1304289" w="2260600">
                <a:moveTo>
                  <a:pt x="1181061" y="823747"/>
                </a:moveTo>
                <a:lnTo>
                  <a:pt x="1180592" y="811784"/>
                </a:lnTo>
                <a:lnTo>
                  <a:pt x="1175651" y="800874"/>
                </a:lnTo>
                <a:lnTo>
                  <a:pt x="1166609" y="792403"/>
                </a:lnTo>
                <a:lnTo>
                  <a:pt x="1154963" y="788098"/>
                </a:lnTo>
                <a:lnTo>
                  <a:pt x="1143012" y="788581"/>
                </a:lnTo>
                <a:lnTo>
                  <a:pt x="1132103" y="793521"/>
                </a:lnTo>
                <a:lnTo>
                  <a:pt x="1123619" y="802576"/>
                </a:lnTo>
                <a:lnTo>
                  <a:pt x="1119327" y="814209"/>
                </a:lnTo>
                <a:lnTo>
                  <a:pt x="1119809" y="826173"/>
                </a:lnTo>
                <a:lnTo>
                  <a:pt x="1124737" y="837069"/>
                </a:lnTo>
                <a:lnTo>
                  <a:pt x="1133805" y="845540"/>
                </a:lnTo>
                <a:lnTo>
                  <a:pt x="1145425" y="849845"/>
                </a:lnTo>
                <a:lnTo>
                  <a:pt x="1157389" y="849363"/>
                </a:lnTo>
                <a:lnTo>
                  <a:pt x="1168298" y="844435"/>
                </a:lnTo>
                <a:lnTo>
                  <a:pt x="1176769" y="835380"/>
                </a:lnTo>
                <a:lnTo>
                  <a:pt x="1181061" y="823747"/>
                </a:lnTo>
                <a:close/>
              </a:path>
              <a:path extrusionOk="0" h="1304289" w="2260600">
                <a:moveTo>
                  <a:pt x="1185633" y="459600"/>
                </a:moveTo>
                <a:lnTo>
                  <a:pt x="1185164" y="447636"/>
                </a:lnTo>
                <a:lnTo>
                  <a:pt x="1180236" y="436727"/>
                </a:lnTo>
                <a:lnTo>
                  <a:pt x="1171181" y="428256"/>
                </a:lnTo>
                <a:lnTo>
                  <a:pt x="1159548" y="423964"/>
                </a:lnTo>
                <a:lnTo>
                  <a:pt x="1147584" y="424446"/>
                </a:lnTo>
                <a:lnTo>
                  <a:pt x="1136675" y="429387"/>
                </a:lnTo>
                <a:lnTo>
                  <a:pt x="1128204" y="438442"/>
                </a:lnTo>
                <a:lnTo>
                  <a:pt x="1123911" y="450062"/>
                </a:lnTo>
                <a:lnTo>
                  <a:pt x="1124394" y="462026"/>
                </a:lnTo>
                <a:lnTo>
                  <a:pt x="1129322" y="472922"/>
                </a:lnTo>
                <a:lnTo>
                  <a:pt x="1138377" y="481393"/>
                </a:lnTo>
                <a:lnTo>
                  <a:pt x="1150010" y="485698"/>
                </a:lnTo>
                <a:lnTo>
                  <a:pt x="1161973" y="485216"/>
                </a:lnTo>
                <a:lnTo>
                  <a:pt x="1172870" y="480288"/>
                </a:lnTo>
                <a:lnTo>
                  <a:pt x="1181341" y="471233"/>
                </a:lnTo>
                <a:lnTo>
                  <a:pt x="1185633" y="459600"/>
                </a:lnTo>
                <a:close/>
              </a:path>
              <a:path extrusionOk="0" h="1304289" w="2260600">
                <a:moveTo>
                  <a:pt x="1258493" y="1055014"/>
                </a:moveTo>
                <a:lnTo>
                  <a:pt x="1258011" y="1043051"/>
                </a:lnTo>
                <a:lnTo>
                  <a:pt x="1253083" y="1032141"/>
                </a:lnTo>
                <a:lnTo>
                  <a:pt x="1244041" y="1023670"/>
                </a:lnTo>
                <a:lnTo>
                  <a:pt x="1232408" y="1019378"/>
                </a:lnTo>
                <a:lnTo>
                  <a:pt x="1220444" y="1019860"/>
                </a:lnTo>
                <a:lnTo>
                  <a:pt x="1209522" y="1024801"/>
                </a:lnTo>
                <a:lnTo>
                  <a:pt x="1201051" y="1033856"/>
                </a:lnTo>
                <a:lnTo>
                  <a:pt x="1196759" y="1045476"/>
                </a:lnTo>
                <a:lnTo>
                  <a:pt x="1197241" y="1057440"/>
                </a:lnTo>
                <a:lnTo>
                  <a:pt x="1202182" y="1068336"/>
                </a:lnTo>
                <a:lnTo>
                  <a:pt x="1211237" y="1076807"/>
                </a:lnTo>
                <a:lnTo>
                  <a:pt x="1222870" y="1081112"/>
                </a:lnTo>
                <a:lnTo>
                  <a:pt x="1234821" y="1080630"/>
                </a:lnTo>
                <a:lnTo>
                  <a:pt x="1245730" y="1075702"/>
                </a:lnTo>
                <a:lnTo>
                  <a:pt x="1254201" y="1066647"/>
                </a:lnTo>
                <a:lnTo>
                  <a:pt x="1258493" y="1055014"/>
                </a:lnTo>
                <a:close/>
              </a:path>
              <a:path extrusionOk="0" h="1304289" w="2260600">
                <a:moveTo>
                  <a:pt x="1263078" y="690867"/>
                </a:moveTo>
                <a:lnTo>
                  <a:pt x="1262595" y="678916"/>
                </a:lnTo>
                <a:lnTo>
                  <a:pt x="1257655" y="668007"/>
                </a:lnTo>
                <a:lnTo>
                  <a:pt x="1248613" y="659536"/>
                </a:lnTo>
                <a:lnTo>
                  <a:pt x="1236980" y="655243"/>
                </a:lnTo>
                <a:lnTo>
                  <a:pt x="1225016" y="655726"/>
                </a:lnTo>
                <a:lnTo>
                  <a:pt x="1214107" y="660654"/>
                </a:lnTo>
                <a:lnTo>
                  <a:pt x="1205636" y="669696"/>
                </a:lnTo>
                <a:lnTo>
                  <a:pt x="1201343" y="681329"/>
                </a:lnTo>
                <a:lnTo>
                  <a:pt x="1201826" y="693305"/>
                </a:lnTo>
                <a:lnTo>
                  <a:pt x="1206754" y="704215"/>
                </a:lnTo>
                <a:lnTo>
                  <a:pt x="1215809" y="712685"/>
                </a:lnTo>
                <a:lnTo>
                  <a:pt x="1227442" y="716978"/>
                </a:lnTo>
                <a:lnTo>
                  <a:pt x="1239393" y="716495"/>
                </a:lnTo>
                <a:lnTo>
                  <a:pt x="1250302" y="711555"/>
                </a:lnTo>
                <a:lnTo>
                  <a:pt x="1258773" y="702500"/>
                </a:lnTo>
                <a:lnTo>
                  <a:pt x="1263078" y="690867"/>
                </a:lnTo>
                <a:close/>
              </a:path>
              <a:path extrusionOk="0" h="1304289" w="2260600">
                <a:moveTo>
                  <a:pt x="1267650" y="326732"/>
                </a:moveTo>
                <a:lnTo>
                  <a:pt x="1267167" y="314769"/>
                </a:lnTo>
                <a:lnTo>
                  <a:pt x="1262240" y="303872"/>
                </a:lnTo>
                <a:lnTo>
                  <a:pt x="1253185" y="295389"/>
                </a:lnTo>
                <a:lnTo>
                  <a:pt x="1241552" y="291096"/>
                </a:lnTo>
                <a:lnTo>
                  <a:pt x="1229588" y="291579"/>
                </a:lnTo>
                <a:lnTo>
                  <a:pt x="1218679" y="296519"/>
                </a:lnTo>
                <a:lnTo>
                  <a:pt x="1210208" y="305587"/>
                </a:lnTo>
                <a:lnTo>
                  <a:pt x="1205915" y="317207"/>
                </a:lnTo>
                <a:lnTo>
                  <a:pt x="1206398" y="329158"/>
                </a:lnTo>
                <a:lnTo>
                  <a:pt x="1211326" y="340067"/>
                </a:lnTo>
                <a:lnTo>
                  <a:pt x="1220381" y="348538"/>
                </a:lnTo>
                <a:lnTo>
                  <a:pt x="1232014" y="352844"/>
                </a:lnTo>
                <a:lnTo>
                  <a:pt x="1243977" y="352361"/>
                </a:lnTo>
                <a:lnTo>
                  <a:pt x="1254874" y="347433"/>
                </a:lnTo>
                <a:lnTo>
                  <a:pt x="1263345" y="338378"/>
                </a:lnTo>
                <a:lnTo>
                  <a:pt x="1267650" y="326732"/>
                </a:lnTo>
                <a:close/>
              </a:path>
              <a:path extrusionOk="0" h="1304289" w="2260600">
                <a:moveTo>
                  <a:pt x="1304671" y="1282166"/>
                </a:moveTo>
                <a:lnTo>
                  <a:pt x="1304188" y="1270203"/>
                </a:lnTo>
                <a:lnTo>
                  <a:pt x="1299248" y="1259306"/>
                </a:lnTo>
                <a:lnTo>
                  <a:pt x="1290193" y="1250835"/>
                </a:lnTo>
                <a:lnTo>
                  <a:pt x="1278559" y="1246530"/>
                </a:lnTo>
                <a:lnTo>
                  <a:pt x="1266609" y="1247013"/>
                </a:lnTo>
                <a:lnTo>
                  <a:pt x="1255699" y="1251940"/>
                </a:lnTo>
                <a:lnTo>
                  <a:pt x="1247228" y="1260995"/>
                </a:lnTo>
                <a:lnTo>
                  <a:pt x="1242936" y="1272628"/>
                </a:lnTo>
                <a:lnTo>
                  <a:pt x="1243418" y="1284592"/>
                </a:lnTo>
                <a:lnTo>
                  <a:pt x="1248346" y="1295501"/>
                </a:lnTo>
                <a:lnTo>
                  <a:pt x="1257388" y="1303959"/>
                </a:lnTo>
                <a:lnTo>
                  <a:pt x="1290180" y="1303985"/>
                </a:lnTo>
                <a:lnTo>
                  <a:pt x="1294193" y="1301521"/>
                </a:lnTo>
                <a:lnTo>
                  <a:pt x="1297724" y="1298092"/>
                </a:lnTo>
                <a:lnTo>
                  <a:pt x="1300378" y="1293799"/>
                </a:lnTo>
                <a:lnTo>
                  <a:pt x="1304671" y="1282166"/>
                </a:lnTo>
                <a:close/>
              </a:path>
              <a:path extrusionOk="0" h="1304289" w="2260600">
                <a:moveTo>
                  <a:pt x="1340497" y="922147"/>
                </a:moveTo>
                <a:lnTo>
                  <a:pt x="1340027" y="910183"/>
                </a:lnTo>
                <a:lnTo>
                  <a:pt x="1335100" y="899274"/>
                </a:lnTo>
                <a:lnTo>
                  <a:pt x="1326045" y="890803"/>
                </a:lnTo>
                <a:lnTo>
                  <a:pt x="1314411" y="886510"/>
                </a:lnTo>
                <a:lnTo>
                  <a:pt x="1302448" y="886993"/>
                </a:lnTo>
                <a:lnTo>
                  <a:pt x="1291539" y="891933"/>
                </a:lnTo>
                <a:lnTo>
                  <a:pt x="1283055" y="900988"/>
                </a:lnTo>
                <a:lnTo>
                  <a:pt x="1278763" y="912622"/>
                </a:lnTo>
                <a:lnTo>
                  <a:pt x="1279245" y="924572"/>
                </a:lnTo>
                <a:lnTo>
                  <a:pt x="1284185" y="935482"/>
                </a:lnTo>
                <a:lnTo>
                  <a:pt x="1293241" y="943952"/>
                </a:lnTo>
                <a:lnTo>
                  <a:pt x="1304861" y="948245"/>
                </a:lnTo>
                <a:lnTo>
                  <a:pt x="1316824" y="947775"/>
                </a:lnTo>
                <a:lnTo>
                  <a:pt x="1327734" y="942848"/>
                </a:lnTo>
                <a:lnTo>
                  <a:pt x="1336205" y="933792"/>
                </a:lnTo>
                <a:lnTo>
                  <a:pt x="1340497" y="922147"/>
                </a:lnTo>
                <a:close/>
              </a:path>
              <a:path extrusionOk="0" h="1304289" w="2260600">
                <a:moveTo>
                  <a:pt x="1345082" y="558012"/>
                </a:moveTo>
                <a:lnTo>
                  <a:pt x="1344599" y="546049"/>
                </a:lnTo>
                <a:lnTo>
                  <a:pt x="1339672" y="535139"/>
                </a:lnTo>
                <a:lnTo>
                  <a:pt x="1330629" y="526669"/>
                </a:lnTo>
                <a:lnTo>
                  <a:pt x="1318983" y="522363"/>
                </a:lnTo>
                <a:lnTo>
                  <a:pt x="1307020" y="522859"/>
                </a:lnTo>
                <a:lnTo>
                  <a:pt x="1296111" y="527786"/>
                </a:lnTo>
                <a:lnTo>
                  <a:pt x="1287640" y="536854"/>
                </a:lnTo>
                <a:lnTo>
                  <a:pt x="1283347" y="548474"/>
                </a:lnTo>
                <a:lnTo>
                  <a:pt x="1283830" y="560438"/>
                </a:lnTo>
                <a:lnTo>
                  <a:pt x="1288757" y="571334"/>
                </a:lnTo>
                <a:lnTo>
                  <a:pt x="1297825" y="579805"/>
                </a:lnTo>
                <a:lnTo>
                  <a:pt x="1309446" y="584111"/>
                </a:lnTo>
                <a:lnTo>
                  <a:pt x="1321409" y="583628"/>
                </a:lnTo>
                <a:lnTo>
                  <a:pt x="1332306" y="578700"/>
                </a:lnTo>
                <a:lnTo>
                  <a:pt x="1340777" y="569645"/>
                </a:lnTo>
                <a:lnTo>
                  <a:pt x="1345082" y="558012"/>
                </a:lnTo>
                <a:close/>
              </a:path>
              <a:path extrusionOk="0" h="1304289" w="2260600">
                <a:moveTo>
                  <a:pt x="1386674" y="1149311"/>
                </a:moveTo>
                <a:lnTo>
                  <a:pt x="1386192" y="1137335"/>
                </a:lnTo>
                <a:lnTo>
                  <a:pt x="1381264" y="1126426"/>
                </a:lnTo>
                <a:lnTo>
                  <a:pt x="1372209" y="1117955"/>
                </a:lnTo>
                <a:lnTo>
                  <a:pt x="1360576" y="1113663"/>
                </a:lnTo>
                <a:lnTo>
                  <a:pt x="1348613" y="1114145"/>
                </a:lnTo>
                <a:lnTo>
                  <a:pt x="1337703" y="1119085"/>
                </a:lnTo>
                <a:lnTo>
                  <a:pt x="1329232" y="1128141"/>
                </a:lnTo>
                <a:lnTo>
                  <a:pt x="1324940" y="1139761"/>
                </a:lnTo>
                <a:lnTo>
                  <a:pt x="1325422" y="1151724"/>
                </a:lnTo>
                <a:lnTo>
                  <a:pt x="1330350" y="1162634"/>
                </a:lnTo>
                <a:lnTo>
                  <a:pt x="1339405" y="1171105"/>
                </a:lnTo>
                <a:lnTo>
                  <a:pt x="1351038" y="1175397"/>
                </a:lnTo>
                <a:lnTo>
                  <a:pt x="1363002" y="1174915"/>
                </a:lnTo>
                <a:lnTo>
                  <a:pt x="1373898" y="1169987"/>
                </a:lnTo>
                <a:lnTo>
                  <a:pt x="1382369" y="1160932"/>
                </a:lnTo>
                <a:lnTo>
                  <a:pt x="1386674" y="1149311"/>
                </a:lnTo>
                <a:close/>
              </a:path>
              <a:path extrusionOk="0" h="1304289" w="2260600">
                <a:moveTo>
                  <a:pt x="1422514" y="789279"/>
                </a:moveTo>
                <a:lnTo>
                  <a:pt x="1422031" y="777328"/>
                </a:lnTo>
                <a:lnTo>
                  <a:pt x="1417104" y="766419"/>
                </a:lnTo>
                <a:lnTo>
                  <a:pt x="1408049" y="757948"/>
                </a:lnTo>
                <a:lnTo>
                  <a:pt x="1396415" y="753656"/>
                </a:lnTo>
                <a:lnTo>
                  <a:pt x="1384452" y="754126"/>
                </a:lnTo>
                <a:lnTo>
                  <a:pt x="1373543" y="759053"/>
                </a:lnTo>
                <a:lnTo>
                  <a:pt x="1365084" y="768108"/>
                </a:lnTo>
                <a:lnTo>
                  <a:pt x="1360779" y="779741"/>
                </a:lnTo>
                <a:lnTo>
                  <a:pt x="1361262" y="791705"/>
                </a:lnTo>
                <a:lnTo>
                  <a:pt x="1366189" y="802627"/>
                </a:lnTo>
                <a:lnTo>
                  <a:pt x="1375244" y="811098"/>
                </a:lnTo>
                <a:lnTo>
                  <a:pt x="1386878" y="815390"/>
                </a:lnTo>
                <a:lnTo>
                  <a:pt x="1398841" y="814908"/>
                </a:lnTo>
                <a:lnTo>
                  <a:pt x="1409750" y="809967"/>
                </a:lnTo>
                <a:lnTo>
                  <a:pt x="1418221" y="800912"/>
                </a:lnTo>
                <a:lnTo>
                  <a:pt x="1422514" y="789279"/>
                </a:lnTo>
                <a:close/>
              </a:path>
              <a:path extrusionOk="0" h="1304289" w="2260600">
                <a:moveTo>
                  <a:pt x="1427086" y="425145"/>
                </a:moveTo>
                <a:lnTo>
                  <a:pt x="1426603" y="413181"/>
                </a:lnTo>
                <a:lnTo>
                  <a:pt x="1421676" y="402272"/>
                </a:lnTo>
                <a:lnTo>
                  <a:pt x="1412621" y="393801"/>
                </a:lnTo>
                <a:lnTo>
                  <a:pt x="1400987" y="389509"/>
                </a:lnTo>
                <a:lnTo>
                  <a:pt x="1389037" y="389991"/>
                </a:lnTo>
                <a:lnTo>
                  <a:pt x="1378115" y="394919"/>
                </a:lnTo>
                <a:lnTo>
                  <a:pt x="1369644" y="403987"/>
                </a:lnTo>
                <a:lnTo>
                  <a:pt x="1365351" y="415620"/>
                </a:lnTo>
                <a:lnTo>
                  <a:pt x="1365834" y="427570"/>
                </a:lnTo>
                <a:lnTo>
                  <a:pt x="1370761" y="438480"/>
                </a:lnTo>
                <a:lnTo>
                  <a:pt x="1379829" y="446951"/>
                </a:lnTo>
                <a:lnTo>
                  <a:pt x="1391450" y="451243"/>
                </a:lnTo>
                <a:lnTo>
                  <a:pt x="1403413" y="450773"/>
                </a:lnTo>
                <a:lnTo>
                  <a:pt x="1414310" y="445833"/>
                </a:lnTo>
                <a:lnTo>
                  <a:pt x="1422781" y="436791"/>
                </a:lnTo>
                <a:lnTo>
                  <a:pt x="1427086" y="425145"/>
                </a:lnTo>
                <a:close/>
              </a:path>
              <a:path extrusionOk="0" h="1304289" w="2260600">
                <a:moveTo>
                  <a:pt x="1468678" y="1016444"/>
                </a:moveTo>
                <a:lnTo>
                  <a:pt x="1468208" y="1004481"/>
                </a:lnTo>
                <a:lnTo>
                  <a:pt x="1463268" y="993571"/>
                </a:lnTo>
                <a:lnTo>
                  <a:pt x="1454213" y="985100"/>
                </a:lnTo>
                <a:lnTo>
                  <a:pt x="1442580" y="980795"/>
                </a:lnTo>
                <a:lnTo>
                  <a:pt x="1430629" y="981278"/>
                </a:lnTo>
                <a:lnTo>
                  <a:pt x="1419720" y="986218"/>
                </a:lnTo>
                <a:lnTo>
                  <a:pt x="1411236" y="995273"/>
                </a:lnTo>
                <a:lnTo>
                  <a:pt x="1406944" y="1006906"/>
                </a:lnTo>
                <a:lnTo>
                  <a:pt x="1407426" y="1018870"/>
                </a:lnTo>
                <a:lnTo>
                  <a:pt x="1412354" y="1029766"/>
                </a:lnTo>
                <a:lnTo>
                  <a:pt x="1421409" y="1038237"/>
                </a:lnTo>
                <a:lnTo>
                  <a:pt x="1433042" y="1042543"/>
                </a:lnTo>
                <a:lnTo>
                  <a:pt x="1445006" y="1042060"/>
                </a:lnTo>
                <a:lnTo>
                  <a:pt x="1455915" y="1037132"/>
                </a:lnTo>
                <a:lnTo>
                  <a:pt x="1464373" y="1028077"/>
                </a:lnTo>
                <a:lnTo>
                  <a:pt x="1468678" y="1016444"/>
                </a:lnTo>
                <a:close/>
              </a:path>
              <a:path extrusionOk="0" h="1304289" w="2260600">
                <a:moveTo>
                  <a:pt x="1504518" y="656424"/>
                </a:moveTo>
                <a:lnTo>
                  <a:pt x="1504035" y="644461"/>
                </a:lnTo>
                <a:lnTo>
                  <a:pt x="1499108" y="633552"/>
                </a:lnTo>
                <a:lnTo>
                  <a:pt x="1490065" y="625068"/>
                </a:lnTo>
                <a:lnTo>
                  <a:pt x="1478432" y="620776"/>
                </a:lnTo>
                <a:lnTo>
                  <a:pt x="1466456" y="621271"/>
                </a:lnTo>
                <a:lnTo>
                  <a:pt x="1455547" y="626198"/>
                </a:lnTo>
                <a:lnTo>
                  <a:pt x="1447076" y="635254"/>
                </a:lnTo>
                <a:lnTo>
                  <a:pt x="1442783" y="646887"/>
                </a:lnTo>
                <a:lnTo>
                  <a:pt x="1443266" y="658837"/>
                </a:lnTo>
                <a:lnTo>
                  <a:pt x="1448206" y="669747"/>
                </a:lnTo>
                <a:lnTo>
                  <a:pt x="1457261" y="678218"/>
                </a:lnTo>
                <a:lnTo>
                  <a:pt x="1468882" y="682523"/>
                </a:lnTo>
                <a:lnTo>
                  <a:pt x="1480845" y="682040"/>
                </a:lnTo>
                <a:lnTo>
                  <a:pt x="1491754" y="677100"/>
                </a:lnTo>
                <a:lnTo>
                  <a:pt x="1500225" y="668058"/>
                </a:lnTo>
                <a:lnTo>
                  <a:pt x="1504518" y="656424"/>
                </a:lnTo>
                <a:close/>
              </a:path>
              <a:path extrusionOk="0" h="1304289" w="2260600">
                <a:moveTo>
                  <a:pt x="1546110" y="1247711"/>
                </a:moveTo>
                <a:lnTo>
                  <a:pt x="1545628" y="1235748"/>
                </a:lnTo>
                <a:lnTo>
                  <a:pt x="1540700" y="1224838"/>
                </a:lnTo>
                <a:lnTo>
                  <a:pt x="1531658" y="1216367"/>
                </a:lnTo>
                <a:lnTo>
                  <a:pt x="1520024" y="1212075"/>
                </a:lnTo>
                <a:lnTo>
                  <a:pt x="1508061" y="1212557"/>
                </a:lnTo>
                <a:lnTo>
                  <a:pt x="1497152" y="1217498"/>
                </a:lnTo>
                <a:lnTo>
                  <a:pt x="1488681" y="1226553"/>
                </a:lnTo>
                <a:lnTo>
                  <a:pt x="1484376" y="1238173"/>
                </a:lnTo>
                <a:lnTo>
                  <a:pt x="1484858" y="1250137"/>
                </a:lnTo>
                <a:lnTo>
                  <a:pt x="1489798" y="1261033"/>
                </a:lnTo>
                <a:lnTo>
                  <a:pt x="1498854" y="1269504"/>
                </a:lnTo>
                <a:lnTo>
                  <a:pt x="1510487" y="1273810"/>
                </a:lnTo>
                <a:lnTo>
                  <a:pt x="1522437" y="1273327"/>
                </a:lnTo>
                <a:lnTo>
                  <a:pt x="1533347" y="1268399"/>
                </a:lnTo>
                <a:lnTo>
                  <a:pt x="1541818" y="1259344"/>
                </a:lnTo>
                <a:lnTo>
                  <a:pt x="1546110" y="1247711"/>
                </a:lnTo>
                <a:close/>
              </a:path>
              <a:path extrusionOk="0" h="1304289" w="2260600">
                <a:moveTo>
                  <a:pt x="1550695" y="883564"/>
                </a:moveTo>
                <a:lnTo>
                  <a:pt x="1550212" y="871613"/>
                </a:lnTo>
                <a:lnTo>
                  <a:pt x="1545272" y="860704"/>
                </a:lnTo>
                <a:lnTo>
                  <a:pt x="1536217" y="852233"/>
                </a:lnTo>
                <a:lnTo>
                  <a:pt x="1524584" y="847940"/>
                </a:lnTo>
                <a:lnTo>
                  <a:pt x="1512633" y="848423"/>
                </a:lnTo>
                <a:lnTo>
                  <a:pt x="1501724" y="853351"/>
                </a:lnTo>
                <a:lnTo>
                  <a:pt x="1493253" y="862393"/>
                </a:lnTo>
                <a:lnTo>
                  <a:pt x="1488960" y="874026"/>
                </a:lnTo>
                <a:lnTo>
                  <a:pt x="1489443" y="886002"/>
                </a:lnTo>
                <a:lnTo>
                  <a:pt x="1494358" y="896912"/>
                </a:lnTo>
                <a:lnTo>
                  <a:pt x="1503413" y="905383"/>
                </a:lnTo>
                <a:lnTo>
                  <a:pt x="1515046" y="909675"/>
                </a:lnTo>
                <a:lnTo>
                  <a:pt x="1527009" y="909193"/>
                </a:lnTo>
                <a:lnTo>
                  <a:pt x="1537919" y="904252"/>
                </a:lnTo>
                <a:lnTo>
                  <a:pt x="1546402" y="895197"/>
                </a:lnTo>
                <a:lnTo>
                  <a:pt x="1550695" y="883564"/>
                </a:lnTo>
                <a:close/>
              </a:path>
              <a:path extrusionOk="0" h="1304289" w="2260600">
                <a:moveTo>
                  <a:pt x="1586522" y="523557"/>
                </a:moveTo>
                <a:lnTo>
                  <a:pt x="1586039" y="511594"/>
                </a:lnTo>
                <a:lnTo>
                  <a:pt x="1581111" y="500684"/>
                </a:lnTo>
                <a:lnTo>
                  <a:pt x="1572069" y="492213"/>
                </a:lnTo>
                <a:lnTo>
                  <a:pt x="1560436" y="487921"/>
                </a:lnTo>
                <a:lnTo>
                  <a:pt x="1548472" y="488403"/>
                </a:lnTo>
                <a:lnTo>
                  <a:pt x="1537563" y="493331"/>
                </a:lnTo>
                <a:lnTo>
                  <a:pt x="1529080" y="502399"/>
                </a:lnTo>
                <a:lnTo>
                  <a:pt x="1524787" y="514019"/>
                </a:lnTo>
                <a:lnTo>
                  <a:pt x="1525270" y="525983"/>
                </a:lnTo>
                <a:lnTo>
                  <a:pt x="1530210" y="536892"/>
                </a:lnTo>
                <a:lnTo>
                  <a:pt x="1539265" y="545363"/>
                </a:lnTo>
                <a:lnTo>
                  <a:pt x="1550885" y="549656"/>
                </a:lnTo>
                <a:lnTo>
                  <a:pt x="1562849" y="549173"/>
                </a:lnTo>
                <a:lnTo>
                  <a:pt x="1573758" y="544245"/>
                </a:lnTo>
                <a:lnTo>
                  <a:pt x="1582216" y="535190"/>
                </a:lnTo>
                <a:lnTo>
                  <a:pt x="1586522" y="523557"/>
                </a:lnTo>
                <a:close/>
              </a:path>
              <a:path extrusionOk="0" h="1304289" w="2260600">
                <a:moveTo>
                  <a:pt x="1628114" y="1114844"/>
                </a:moveTo>
                <a:lnTo>
                  <a:pt x="1627644" y="1102880"/>
                </a:lnTo>
                <a:lnTo>
                  <a:pt x="1622717" y="1091971"/>
                </a:lnTo>
                <a:lnTo>
                  <a:pt x="1613662" y="1083500"/>
                </a:lnTo>
                <a:lnTo>
                  <a:pt x="1602028" y="1079207"/>
                </a:lnTo>
                <a:lnTo>
                  <a:pt x="1590065" y="1079690"/>
                </a:lnTo>
                <a:lnTo>
                  <a:pt x="1579156" y="1084630"/>
                </a:lnTo>
                <a:lnTo>
                  <a:pt x="1570672" y="1093685"/>
                </a:lnTo>
                <a:lnTo>
                  <a:pt x="1566379" y="1105319"/>
                </a:lnTo>
                <a:lnTo>
                  <a:pt x="1566862" y="1117269"/>
                </a:lnTo>
                <a:lnTo>
                  <a:pt x="1571802" y="1128179"/>
                </a:lnTo>
                <a:lnTo>
                  <a:pt x="1580857" y="1136650"/>
                </a:lnTo>
                <a:lnTo>
                  <a:pt x="1592491" y="1140942"/>
                </a:lnTo>
                <a:lnTo>
                  <a:pt x="1604441" y="1140472"/>
                </a:lnTo>
                <a:lnTo>
                  <a:pt x="1615351" y="1135545"/>
                </a:lnTo>
                <a:lnTo>
                  <a:pt x="1623822" y="1126490"/>
                </a:lnTo>
                <a:lnTo>
                  <a:pt x="1628114" y="1114844"/>
                </a:lnTo>
                <a:close/>
              </a:path>
              <a:path extrusionOk="0" h="1304289" w="2260600">
                <a:moveTo>
                  <a:pt x="1632699" y="750709"/>
                </a:moveTo>
                <a:lnTo>
                  <a:pt x="1632216" y="738746"/>
                </a:lnTo>
                <a:lnTo>
                  <a:pt x="1627289" y="727837"/>
                </a:lnTo>
                <a:lnTo>
                  <a:pt x="1618234" y="719353"/>
                </a:lnTo>
                <a:lnTo>
                  <a:pt x="1606600" y="715060"/>
                </a:lnTo>
                <a:lnTo>
                  <a:pt x="1594637" y="715556"/>
                </a:lnTo>
                <a:lnTo>
                  <a:pt x="1583728" y="720496"/>
                </a:lnTo>
                <a:lnTo>
                  <a:pt x="1575257" y="729551"/>
                </a:lnTo>
                <a:lnTo>
                  <a:pt x="1570964" y="741172"/>
                </a:lnTo>
                <a:lnTo>
                  <a:pt x="1571447" y="753122"/>
                </a:lnTo>
                <a:lnTo>
                  <a:pt x="1576374" y="764032"/>
                </a:lnTo>
                <a:lnTo>
                  <a:pt x="1585429" y="772502"/>
                </a:lnTo>
                <a:lnTo>
                  <a:pt x="1597063" y="776808"/>
                </a:lnTo>
                <a:lnTo>
                  <a:pt x="1609026" y="776325"/>
                </a:lnTo>
                <a:lnTo>
                  <a:pt x="1619923" y="771398"/>
                </a:lnTo>
                <a:lnTo>
                  <a:pt x="1628394" y="762342"/>
                </a:lnTo>
                <a:lnTo>
                  <a:pt x="1632699" y="750709"/>
                </a:lnTo>
                <a:close/>
              </a:path>
              <a:path extrusionOk="0" h="1304289" w="2260600">
                <a:moveTo>
                  <a:pt x="1710131" y="981976"/>
                </a:moveTo>
                <a:lnTo>
                  <a:pt x="1709648" y="970026"/>
                </a:lnTo>
                <a:lnTo>
                  <a:pt x="1704721" y="959116"/>
                </a:lnTo>
                <a:lnTo>
                  <a:pt x="1695665" y="950645"/>
                </a:lnTo>
                <a:lnTo>
                  <a:pt x="1684032" y="946353"/>
                </a:lnTo>
                <a:lnTo>
                  <a:pt x="1672069" y="946835"/>
                </a:lnTo>
                <a:lnTo>
                  <a:pt x="1661160" y="951763"/>
                </a:lnTo>
                <a:lnTo>
                  <a:pt x="1652689" y="960805"/>
                </a:lnTo>
                <a:lnTo>
                  <a:pt x="1648396" y="972439"/>
                </a:lnTo>
                <a:lnTo>
                  <a:pt x="1648879" y="984402"/>
                </a:lnTo>
                <a:lnTo>
                  <a:pt x="1653806" y="995324"/>
                </a:lnTo>
                <a:lnTo>
                  <a:pt x="1662861" y="1003795"/>
                </a:lnTo>
                <a:lnTo>
                  <a:pt x="1674495" y="1008087"/>
                </a:lnTo>
                <a:lnTo>
                  <a:pt x="1686458" y="1007605"/>
                </a:lnTo>
                <a:lnTo>
                  <a:pt x="1697355" y="1002665"/>
                </a:lnTo>
                <a:lnTo>
                  <a:pt x="1705838" y="993609"/>
                </a:lnTo>
                <a:lnTo>
                  <a:pt x="1710131" y="981976"/>
                </a:lnTo>
                <a:close/>
              </a:path>
              <a:path extrusionOk="0" h="1304289" w="2260600">
                <a:moveTo>
                  <a:pt x="1714703" y="617842"/>
                </a:moveTo>
                <a:lnTo>
                  <a:pt x="1714220" y="605878"/>
                </a:lnTo>
                <a:lnTo>
                  <a:pt x="1709293" y="594969"/>
                </a:lnTo>
                <a:lnTo>
                  <a:pt x="1700237" y="586498"/>
                </a:lnTo>
                <a:lnTo>
                  <a:pt x="1688604" y="582206"/>
                </a:lnTo>
                <a:lnTo>
                  <a:pt x="1676654" y="582688"/>
                </a:lnTo>
                <a:lnTo>
                  <a:pt x="1665744" y="587629"/>
                </a:lnTo>
                <a:lnTo>
                  <a:pt x="1657261" y="596684"/>
                </a:lnTo>
                <a:lnTo>
                  <a:pt x="1652968" y="608317"/>
                </a:lnTo>
                <a:lnTo>
                  <a:pt x="1653451" y="620268"/>
                </a:lnTo>
                <a:lnTo>
                  <a:pt x="1658378" y="631177"/>
                </a:lnTo>
                <a:lnTo>
                  <a:pt x="1667433" y="639648"/>
                </a:lnTo>
                <a:lnTo>
                  <a:pt x="1679067" y="643940"/>
                </a:lnTo>
                <a:lnTo>
                  <a:pt x="1691030" y="643470"/>
                </a:lnTo>
                <a:lnTo>
                  <a:pt x="1701927" y="638543"/>
                </a:lnTo>
                <a:lnTo>
                  <a:pt x="1710397" y="629488"/>
                </a:lnTo>
                <a:lnTo>
                  <a:pt x="1714703" y="617842"/>
                </a:lnTo>
                <a:close/>
              </a:path>
              <a:path extrusionOk="0" h="1304289" w="2260600">
                <a:moveTo>
                  <a:pt x="1787563" y="1213256"/>
                </a:moveTo>
                <a:lnTo>
                  <a:pt x="1787080" y="1201293"/>
                </a:lnTo>
                <a:lnTo>
                  <a:pt x="1782152" y="1190383"/>
                </a:lnTo>
                <a:lnTo>
                  <a:pt x="1773097" y="1181912"/>
                </a:lnTo>
                <a:lnTo>
                  <a:pt x="1761464" y="1177620"/>
                </a:lnTo>
                <a:lnTo>
                  <a:pt x="1749501" y="1178102"/>
                </a:lnTo>
                <a:lnTo>
                  <a:pt x="1738591" y="1183030"/>
                </a:lnTo>
                <a:lnTo>
                  <a:pt x="1730121" y="1192098"/>
                </a:lnTo>
                <a:lnTo>
                  <a:pt x="1725828" y="1203731"/>
                </a:lnTo>
                <a:lnTo>
                  <a:pt x="1726311" y="1215682"/>
                </a:lnTo>
                <a:lnTo>
                  <a:pt x="1731238" y="1226591"/>
                </a:lnTo>
                <a:lnTo>
                  <a:pt x="1740293" y="1235062"/>
                </a:lnTo>
                <a:lnTo>
                  <a:pt x="1751926" y="1239354"/>
                </a:lnTo>
                <a:lnTo>
                  <a:pt x="1763877" y="1238872"/>
                </a:lnTo>
                <a:lnTo>
                  <a:pt x="1774786" y="1233944"/>
                </a:lnTo>
                <a:lnTo>
                  <a:pt x="1783257" y="1224902"/>
                </a:lnTo>
                <a:lnTo>
                  <a:pt x="1787563" y="1213256"/>
                </a:lnTo>
                <a:close/>
              </a:path>
              <a:path extrusionOk="0" h="1304289" w="2260600">
                <a:moveTo>
                  <a:pt x="1792135" y="849122"/>
                </a:moveTo>
                <a:lnTo>
                  <a:pt x="1791652" y="837158"/>
                </a:lnTo>
                <a:lnTo>
                  <a:pt x="1786724" y="826249"/>
                </a:lnTo>
                <a:lnTo>
                  <a:pt x="1777682" y="817765"/>
                </a:lnTo>
                <a:lnTo>
                  <a:pt x="1766036" y="813473"/>
                </a:lnTo>
                <a:lnTo>
                  <a:pt x="1754073" y="813955"/>
                </a:lnTo>
                <a:lnTo>
                  <a:pt x="1743163" y="818896"/>
                </a:lnTo>
                <a:lnTo>
                  <a:pt x="1734693" y="827951"/>
                </a:lnTo>
                <a:lnTo>
                  <a:pt x="1730400" y="839584"/>
                </a:lnTo>
                <a:lnTo>
                  <a:pt x="1730883" y="851535"/>
                </a:lnTo>
                <a:lnTo>
                  <a:pt x="1735823" y="862444"/>
                </a:lnTo>
                <a:lnTo>
                  <a:pt x="1744878" y="870915"/>
                </a:lnTo>
                <a:lnTo>
                  <a:pt x="1756511" y="875220"/>
                </a:lnTo>
                <a:lnTo>
                  <a:pt x="1768462" y="874737"/>
                </a:lnTo>
                <a:lnTo>
                  <a:pt x="1779371" y="869810"/>
                </a:lnTo>
                <a:lnTo>
                  <a:pt x="1787829" y="860755"/>
                </a:lnTo>
                <a:lnTo>
                  <a:pt x="1792135" y="849122"/>
                </a:lnTo>
                <a:close/>
              </a:path>
              <a:path extrusionOk="0" h="1304289" w="2260600">
                <a:moveTo>
                  <a:pt x="1869567" y="1080389"/>
                </a:moveTo>
                <a:lnTo>
                  <a:pt x="1869084" y="1068425"/>
                </a:lnTo>
                <a:lnTo>
                  <a:pt x="1864156" y="1057529"/>
                </a:lnTo>
                <a:lnTo>
                  <a:pt x="1855101" y="1049058"/>
                </a:lnTo>
                <a:lnTo>
                  <a:pt x="1843468" y="1044765"/>
                </a:lnTo>
                <a:lnTo>
                  <a:pt x="1831505" y="1045235"/>
                </a:lnTo>
                <a:lnTo>
                  <a:pt x="1820608" y="1050163"/>
                </a:lnTo>
                <a:lnTo>
                  <a:pt x="1812137" y="1059218"/>
                </a:lnTo>
                <a:lnTo>
                  <a:pt x="1807832" y="1070851"/>
                </a:lnTo>
                <a:lnTo>
                  <a:pt x="1808314" y="1082814"/>
                </a:lnTo>
                <a:lnTo>
                  <a:pt x="1813242" y="1093724"/>
                </a:lnTo>
                <a:lnTo>
                  <a:pt x="1822297" y="1102207"/>
                </a:lnTo>
                <a:lnTo>
                  <a:pt x="1833930" y="1106500"/>
                </a:lnTo>
                <a:lnTo>
                  <a:pt x="1845894" y="1106004"/>
                </a:lnTo>
                <a:lnTo>
                  <a:pt x="1856803" y="1101077"/>
                </a:lnTo>
                <a:lnTo>
                  <a:pt x="1865274" y="1092009"/>
                </a:lnTo>
                <a:lnTo>
                  <a:pt x="1869567" y="1080389"/>
                </a:lnTo>
                <a:close/>
              </a:path>
              <a:path extrusionOk="0" h="1304289" w="2260600">
                <a:moveTo>
                  <a:pt x="1874139" y="716254"/>
                </a:moveTo>
                <a:lnTo>
                  <a:pt x="1873669" y="704291"/>
                </a:lnTo>
                <a:lnTo>
                  <a:pt x="1868728" y="693381"/>
                </a:lnTo>
                <a:lnTo>
                  <a:pt x="1859686" y="684911"/>
                </a:lnTo>
                <a:lnTo>
                  <a:pt x="1848053" y="680618"/>
                </a:lnTo>
                <a:lnTo>
                  <a:pt x="1836089" y="681101"/>
                </a:lnTo>
                <a:lnTo>
                  <a:pt x="1825180" y="686028"/>
                </a:lnTo>
                <a:lnTo>
                  <a:pt x="1816696" y="695096"/>
                </a:lnTo>
                <a:lnTo>
                  <a:pt x="1812404" y="706716"/>
                </a:lnTo>
                <a:lnTo>
                  <a:pt x="1812886" y="718680"/>
                </a:lnTo>
                <a:lnTo>
                  <a:pt x="1817827" y="729589"/>
                </a:lnTo>
                <a:lnTo>
                  <a:pt x="1826882" y="738060"/>
                </a:lnTo>
                <a:lnTo>
                  <a:pt x="1838515" y="742353"/>
                </a:lnTo>
                <a:lnTo>
                  <a:pt x="1850466" y="741870"/>
                </a:lnTo>
                <a:lnTo>
                  <a:pt x="1861375" y="736942"/>
                </a:lnTo>
                <a:lnTo>
                  <a:pt x="1869833" y="727887"/>
                </a:lnTo>
                <a:lnTo>
                  <a:pt x="1874139" y="716254"/>
                </a:lnTo>
                <a:close/>
              </a:path>
              <a:path extrusionOk="0" h="1304289" w="2260600">
                <a:moveTo>
                  <a:pt x="1936864" y="1303985"/>
                </a:moveTo>
                <a:lnTo>
                  <a:pt x="1910435" y="1271905"/>
                </a:lnTo>
                <a:lnTo>
                  <a:pt x="1898472" y="1272387"/>
                </a:lnTo>
                <a:lnTo>
                  <a:pt x="1887562" y="1277327"/>
                </a:lnTo>
                <a:lnTo>
                  <a:pt x="1879079" y="1286383"/>
                </a:lnTo>
                <a:lnTo>
                  <a:pt x="1875701" y="1291869"/>
                </a:lnTo>
                <a:lnTo>
                  <a:pt x="1874215" y="1298003"/>
                </a:lnTo>
                <a:lnTo>
                  <a:pt x="1874456" y="1303985"/>
                </a:lnTo>
                <a:lnTo>
                  <a:pt x="1936864" y="1303985"/>
                </a:lnTo>
                <a:close/>
              </a:path>
              <a:path extrusionOk="0" h="1304289" w="2260600">
                <a:moveTo>
                  <a:pt x="1951570" y="947534"/>
                </a:moveTo>
                <a:lnTo>
                  <a:pt x="1951088" y="935570"/>
                </a:lnTo>
                <a:lnTo>
                  <a:pt x="1946173" y="924648"/>
                </a:lnTo>
                <a:lnTo>
                  <a:pt x="1937118" y="916178"/>
                </a:lnTo>
                <a:lnTo>
                  <a:pt x="1925485" y="911885"/>
                </a:lnTo>
                <a:lnTo>
                  <a:pt x="1913521" y="912368"/>
                </a:lnTo>
                <a:lnTo>
                  <a:pt x="1902599" y="917308"/>
                </a:lnTo>
                <a:lnTo>
                  <a:pt x="1894128" y="926363"/>
                </a:lnTo>
                <a:lnTo>
                  <a:pt x="1889836" y="937996"/>
                </a:lnTo>
                <a:lnTo>
                  <a:pt x="1890318" y="949947"/>
                </a:lnTo>
                <a:lnTo>
                  <a:pt x="1895259" y="960856"/>
                </a:lnTo>
                <a:lnTo>
                  <a:pt x="1904314" y="969327"/>
                </a:lnTo>
                <a:lnTo>
                  <a:pt x="1915947" y="973620"/>
                </a:lnTo>
                <a:lnTo>
                  <a:pt x="1927898" y="973137"/>
                </a:lnTo>
                <a:lnTo>
                  <a:pt x="1938807" y="968209"/>
                </a:lnTo>
                <a:lnTo>
                  <a:pt x="1947278" y="959154"/>
                </a:lnTo>
                <a:lnTo>
                  <a:pt x="1951570" y="947534"/>
                </a:lnTo>
                <a:close/>
              </a:path>
              <a:path extrusionOk="0" h="1304289" w="2260600">
                <a:moveTo>
                  <a:pt x="2018538" y="1174673"/>
                </a:moveTo>
                <a:lnTo>
                  <a:pt x="2018055" y="1162723"/>
                </a:lnTo>
                <a:lnTo>
                  <a:pt x="2013127" y="1151813"/>
                </a:lnTo>
                <a:lnTo>
                  <a:pt x="2004060" y="1143342"/>
                </a:lnTo>
                <a:lnTo>
                  <a:pt x="1992439" y="1139050"/>
                </a:lnTo>
                <a:lnTo>
                  <a:pt x="1980476" y="1139520"/>
                </a:lnTo>
                <a:lnTo>
                  <a:pt x="1969566" y="1144460"/>
                </a:lnTo>
                <a:lnTo>
                  <a:pt x="1961108" y="1153502"/>
                </a:lnTo>
                <a:lnTo>
                  <a:pt x="1956803" y="1165136"/>
                </a:lnTo>
                <a:lnTo>
                  <a:pt x="1957285" y="1177099"/>
                </a:lnTo>
                <a:lnTo>
                  <a:pt x="1962213" y="1188008"/>
                </a:lnTo>
                <a:lnTo>
                  <a:pt x="1971268" y="1196492"/>
                </a:lnTo>
                <a:lnTo>
                  <a:pt x="1982901" y="1200785"/>
                </a:lnTo>
                <a:lnTo>
                  <a:pt x="1994865" y="1200302"/>
                </a:lnTo>
                <a:lnTo>
                  <a:pt x="2005774" y="1195362"/>
                </a:lnTo>
                <a:lnTo>
                  <a:pt x="2014245" y="1186307"/>
                </a:lnTo>
                <a:lnTo>
                  <a:pt x="2018538" y="1174673"/>
                </a:lnTo>
                <a:close/>
              </a:path>
              <a:path extrusionOk="0" h="1304289" w="2260600">
                <a:moveTo>
                  <a:pt x="2033574" y="814666"/>
                </a:moveTo>
                <a:lnTo>
                  <a:pt x="2033104" y="802703"/>
                </a:lnTo>
                <a:lnTo>
                  <a:pt x="2028177" y="791794"/>
                </a:lnTo>
                <a:lnTo>
                  <a:pt x="2019122" y="783323"/>
                </a:lnTo>
                <a:lnTo>
                  <a:pt x="2007489" y="779030"/>
                </a:lnTo>
                <a:lnTo>
                  <a:pt x="1995525" y="779513"/>
                </a:lnTo>
                <a:lnTo>
                  <a:pt x="1984616" y="784440"/>
                </a:lnTo>
                <a:lnTo>
                  <a:pt x="1976132" y="793508"/>
                </a:lnTo>
                <a:lnTo>
                  <a:pt x="1971840" y="805129"/>
                </a:lnTo>
                <a:lnTo>
                  <a:pt x="1972322" y="817092"/>
                </a:lnTo>
                <a:lnTo>
                  <a:pt x="1977263" y="827989"/>
                </a:lnTo>
                <a:lnTo>
                  <a:pt x="1986318" y="836460"/>
                </a:lnTo>
                <a:lnTo>
                  <a:pt x="1997951" y="840765"/>
                </a:lnTo>
                <a:lnTo>
                  <a:pt x="2009902" y="840282"/>
                </a:lnTo>
                <a:lnTo>
                  <a:pt x="2020811" y="835355"/>
                </a:lnTo>
                <a:lnTo>
                  <a:pt x="2029282" y="826300"/>
                </a:lnTo>
                <a:lnTo>
                  <a:pt x="2033574" y="814666"/>
                </a:lnTo>
                <a:close/>
              </a:path>
              <a:path extrusionOk="0" h="1304289" w="2260600">
                <a:moveTo>
                  <a:pt x="2100541" y="1041819"/>
                </a:moveTo>
                <a:lnTo>
                  <a:pt x="2100059" y="1029855"/>
                </a:lnTo>
                <a:lnTo>
                  <a:pt x="2095131" y="1018946"/>
                </a:lnTo>
                <a:lnTo>
                  <a:pt x="2086076" y="1010462"/>
                </a:lnTo>
                <a:lnTo>
                  <a:pt x="2074443" y="1006170"/>
                </a:lnTo>
                <a:lnTo>
                  <a:pt x="2062480" y="1006665"/>
                </a:lnTo>
                <a:lnTo>
                  <a:pt x="2051570" y="1011593"/>
                </a:lnTo>
                <a:lnTo>
                  <a:pt x="2043099" y="1020648"/>
                </a:lnTo>
                <a:lnTo>
                  <a:pt x="2038807" y="1032281"/>
                </a:lnTo>
                <a:lnTo>
                  <a:pt x="2039289" y="1044232"/>
                </a:lnTo>
                <a:lnTo>
                  <a:pt x="2044217" y="1055141"/>
                </a:lnTo>
                <a:lnTo>
                  <a:pt x="2053272" y="1063612"/>
                </a:lnTo>
                <a:lnTo>
                  <a:pt x="2064905" y="1067904"/>
                </a:lnTo>
                <a:lnTo>
                  <a:pt x="2076869" y="1067435"/>
                </a:lnTo>
                <a:lnTo>
                  <a:pt x="2087778" y="1062507"/>
                </a:lnTo>
                <a:lnTo>
                  <a:pt x="2096249" y="1053452"/>
                </a:lnTo>
                <a:lnTo>
                  <a:pt x="2100541" y="1041819"/>
                </a:lnTo>
                <a:close/>
              </a:path>
              <a:path extrusionOk="0" h="1304289" w="2260600">
                <a:moveTo>
                  <a:pt x="2177973" y="1273086"/>
                </a:moveTo>
                <a:lnTo>
                  <a:pt x="2177491" y="1261135"/>
                </a:lnTo>
                <a:lnTo>
                  <a:pt x="2172563" y="1250226"/>
                </a:lnTo>
                <a:lnTo>
                  <a:pt x="2163508" y="1241755"/>
                </a:lnTo>
                <a:lnTo>
                  <a:pt x="2151875" y="1237462"/>
                </a:lnTo>
                <a:lnTo>
                  <a:pt x="2139912" y="1237932"/>
                </a:lnTo>
                <a:lnTo>
                  <a:pt x="2129002" y="1242860"/>
                </a:lnTo>
                <a:lnTo>
                  <a:pt x="2120544" y="1251915"/>
                </a:lnTo>
                <a:lnTo>
                  <a:pt x="2116239" y="1263548"/>
                </a:lnTo>
                <a:lnTo>
                  <a:pt x="2116721" y="1275511"/>
                </a:lnTo>
                <a:lnTo>
                  <a:pt x="2121649" y="1286421"/>
                </a:lnTo>
                <a:lnTo>
                  <a:pt x="2130704" y="1294904"/>
                </a:lnTo>
                <a:lnTo>
                  <a:pt x="2142337" y="1299197"/>
                </a:lnTo>
                <a:lnTo>
                  <a:pt x="2154301" y="1298702"/>
                </a:lnTo>
                <a:lnTo>
                  <a:pt x="2165210" y="1293774"/>
                </a:lnTo>
                <a:lnTo>
                  <a:pt x="2173681" y="1284706"/>
                </a:lnTo>
                <a:lnTo>
                  <a:pt x="2177973" y="1273086"/>
                </a:lnTo>
                <a:close/>
              </a:path>
              <a:path extrusionOk="0" h="1304289" w="2260600">
                <a:moveTo>
                  <a:pt x="2259977" y="1140231"/>
                </a:moveTo>
                <a:lnTo>
                  <a:pt x="2259495" y="1128268"/>
                </a:lnTo>
                <a:lnTo>
                  <a:pt x="2254580" y="1117358"/>
                </a:lnTo>
                <a:lnTo>
                  <a:pt x="2245525" y="1108875"/>
                </a:lnTo>
                <a:lnTo>
                  <a:pt x="2233892" y="1104582"/>
                </a:lnTo>
                <a:lnTo>
                  <a:pt x="2221928" y="1105065"/>
                </a:lnTo>
                <a:lnTo>
                  <a:pt x="2211019" y="1110005"/>
                </a:lnTo>
                <a:lnTo>
                  <a:pt x="2202535" y="1119060"/>
                </a:lnTo>
                <a:lnTo>
                  <a:pt x="2198243" y="1130693"/>
                </a:lnTo>
                <a:lnTo>
                  <a:pt x="2198725" y="1142644"/>
                </a:lnTo>
                <a:lnTo>
                  <a:pt x="2203666" y="1153553"/>
                </a:lnTo>
                <a:lnTo>
                  <a:pt x="2212721" y="1162024"/>
                </a:lnTo>
                <a:lnTo>
                  <a:pt x="2224354" y="1166317"/>
                </a:lnTo>
                <a:lnTo>
                  <a:pt x="2236305" y="1165834"/>
                </a:lnTo>
                <a:lnTo>
                  <a:pt x="2247214" y="1160907"/>
                </a:lnTo>
                <a:lnTo>
                  <a:pt x="2255685" y="1151864"/>
                </a:lnTo>
                <a:lnTo>
                  <a:pt x="2259977" y="1140231"/>
                </a:lnTo>
                <a:close/>
              </a:path>
            </a:pathLst>
          </a:custGeom>
          <a:solidFill>
            <a:srgbClr val="F9E3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"/>
          <p:cNvSpPr txBox="1"/>
          <p:nvPr>
            <p:ph type="title"/>
          </p:nvPr>
        </p:nvSpPr>
        <p:spPr>
          <a:xfrm>
            <a:off x="2972157" y="706759"/>
            <a:ext cx="6248043" cy="5040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mbria"/>
              <a:buNone/>
            </a:pPr>
            <a:r>
              <a:rPr lang="cs-CZ" sz="3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Program Živel 1: aktuální stav</a:t>
            </a:r>
            <a:endParaRPr sz="30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106" name="Google Shape;106;p2"/>
          <p:cNvCxnSpPr/>
          <p:nvPr/>
        </p:nvCxnSpPr>
        <p:spPr>
          <a:xfrm>
            <a:off x="239885" y="1479882"/>
            <a:ext cx="8561480" cy="0"/>
          </a:xfrm>
          <a:prstGeom prst="straightConnector1">
            <a:avLst/>
          </a:prstGeom>
          <a:noFill/>
          <a:ln cap="flat" cmpd="sng" w="9525">
            <a:solidFill>
              <a:srgbClr val="00206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7" name="Google Shape;107;p2"/>
          <p:cNvSpPr/>
          <p:nvPr/>
        </p:nvSpPr>
        <p:spPr>
          <a:xfrm rot="-8018253">
            <a:off x="7646010" y="-97500"/>
            <a:ext cx="2260600" cy="1304290"/>
          </a:xfrm>
          <a:custGeom>
            <a:rect b="b" l="l" r="r" t="t"/>
            <a:pathLst>
              <a:path extrusionOk="0" h="1304289" w="2260600">
                <a:moveTo>
                  <a:pt x="61734" y="1231404"/>
                </a:moveTo>
                <a:lnTo>
                  <a:pt x="61252" y="1219454"/>
                </a:lnTo>
                <a:lnTo>
                  <a:pt x="56324" y="1208544"/>
                </a:lnTo>
                <a:lnTo>
                  <a:pt x="47269" y="1200073"/>
                </a:lnTo>
                <a:lnTo>
                  <a:pt x="35636" y="1195781"/>
                </a:lnTo>
                <a:lnTo>
                  <a:pt x="23672" y="1196263"/>
                </a:lnTo>
                <a:lnTo>
                  <a:pt x="12776" y="1201191"/>
                </a:lnTo>
                <a:lnTo>
                  <a:pt x="4305" y="1210246"/>
                </a:lnTo>
                <a:lnTo>
                  <a:pt x="0" y="1221879"/>
                </a:lnTo>
                <a:lnTo>
                  <a:pt x="482" y="1233843"/>
                </a:lnTo>
                <a:lnTo>
                  <a:pt x="5410" y="1244752"/>
                </a:lnTo>
                <a:lnTo>
                  <a:pt x="14465" y="1253210"/>
                </a:lnTo>
                <a:lnTo>
                  <a:pt x="26098" y="1257515"/>
                </a:lnTo>
                <a:lnTo>
                  <a:pt x="38061" y="1257033"/>
                </a:lnTo>
                <a:lnTo>
                  <a:pt x="48971" y="1252105"/>
                </a:lnTo>
                <a:lnTo>
                  <a:pt x="57442" y="1243037"/>
                </a:lnTo>
                <a:lnTo>
                  <a:pt x="61734" y="1231404"/>
                </a:lnTo>
                <a:close/>
              </a:path>
              <a:path extrusionOk="0" h="1304289" w="2260600">
                <a:moveTo>
                  <a:pt x="143738" y="1098550"/>
                </a:moveTo>
                <a:lnTo>
                  <a:pt x="143256" y="1086586"/>
                </a:lnTo>
                <a:lnTo>
                  <a:pt x="138328" y="1075690"/>
                </a:lnTo>
                <a:lnTo>
                  <a:pt x="129273" y="1067206"/>
                </a:lnTo>
                <a:lnTo>
                  <a:pt x="117640" y="1062913"/>
                </a:lnTo>
                <a:lnTo>
                  <a:pt x="105676" y="1063396"/>
                </a:lnTo>
                <a:lnTo>
                  <a:pt x="94780" y="1068324"/>
                </a:lnTo>
                <a:lnTo>
                  <a:pt x="86309" y="1077379"/>
                </a:lnTo>
                <a:lnTo>
                  <a:pt x="82003" y="1089012"/>
                </a:lnTo>
                <a:lnTo>
                  <a:pt x="82486" y="1100975"/>
                </a:lnTo>
                <a:lnTo>
                  <a:pt x="87414" y="1111897"/>
                </a:lnTo>
                <a:lnTo>
                  <a:pt x="96469" y="1120368"/>
                </a:lnTo>
                <a:lnTo>
                  <a:pt x="108102" y="1124661"/>
                </a:lnTo>
                <a:lnTo>
                  <a:pt x="120065" y="1124178"/>
                </a:lnTo>
                <a:lnTo>
                  <a:pt x="130975" y="1119238"/>
                </a:lnTo>
                <a:lnTo>
                  <a:pt x="139446" y="1110183"/>
                </a:lnTo>
                <a:lnTo>
                  <a:pt x="143738" y="1098550"/>
                </a:lnTo>
                <a:close/>
              </a:path>
              <a:path extrusionOk="0" h="1304289" w="2260600">
                <a:moveTo>
                  <a:pt x="213372" y="1303985"/>
                </a:moveTo>
                <a:lnTo>
                  <a:pt x="185826" y="1294155"/>
                </a:lnTo>
                <a:lnTo>
                  <a:pt x="175768" y="1297419"/>
                </a:lnTo>
                <a:lnTo>
                  <a:pt x="167246" y="1303985"/>
                </a:lnTo>
                <a:lnTo>
                  <a:pt x="213372" y="1303985"/>
                </a:lnTo>
                <a:close/>
              </a:path>
              <a:path extrusionOk="0" h="1304289" w="2260600">
                <a:moveTo>
                  <a:pt x="225755" y="965682"/>
                </a:moveTo>
                <a:lnTo>
                  <a:pt x="225272" y="953719"/>
                </a:lnTo>
                <a:lnTo>
                  <a:pt x="220345" y="942809"/>
                </a:lnTo>
                <a:lnTo>
                  <a:pt x="211277" y="934339"/>
                </a:lnTo>
                <a:lnTo>
                  <a:pt x="199656" y="930046"/>
                </a:lnTo>
                <a:lnTo>
                  <a:pt x="187693" y="930529"/>
                </a:lnTo>
                <a:lnTo>
                  <a:pt x="176784" y="935456"/>
                </a:lnTo>
                <a:lnTo>
                  <a:pt x="168313" y="944524"/>
                </a:lnTo>
                <a:lnTo>
                  <a:pt x="164020" y="956157"/>
                </a:lnTo>
                <a:lnTo>
                  <a:pt x="164490" y="968108"/>
                </a:lnTo>
                <a:lnTo>
                  <a:pt x="169430" y="979017"/>
                </a:lnTo>
                <a:lnTo>
                  <a:pt x="178485" y="987488"/>
                </a:lnTo>
                <a:lnTo>
                  <a:pt x="190119" y="991781"/>
                </a:lnTo>
                <a:lnTo>
                  <a:pt x="202069" y="991298"/>
                </a:lnTo>
                <a:lnTo>
                  <a:pt x="212979" y="986370"/>
                </a:lnTo>
                <a:lnTo>
                  <a:pt x="221449" y="977328"/>
                </a:lnTo>
                <a:lnTo>
                  <a:pt x="225755" y="965682"/>
                </a:lnTo>
                <a:close/>
              </a:path>
              <a:path extrusionOk="0" h="1304289" w="2260600">
                <a:moveTo>
                  <a:pt x="303174" y="1196962"/>
                </a:moveTo>
                <a:lnTo>
                  <a:pt x="302691" y="1184998"/>
                </a:lnTo>
                <a:lnTo>
                  <a:pt x="297764" y="1174102"/>
                </a:lnTo>
                <a:lnTo>
                  <a:pt x="288709" y="1165618"/>
                </a:lnTo>
                <a:lnTo>
                  <a:pt x="277075" y="1161326"/>
                </a:lnTo>
                <a:lnTo>
                  <a:pt x="265112" y="1161808"/>
                </a:lnTo>
                <a:lnTo>
                  <a:pt x="254215" y="1166736"/>
                </a:lnTo>
                <a:lnTo>
                  <a:pt x="245745" y="1175791"/>
                </a:lnTo>
                <a:lnTo>
                  <a:pt x="241452" y="1187424"/>
                </a:lnTo>
                <a:lnTo>
                  <a:pt x="241922" y="1199388"/>
                </a:lnTo>
                <a:lnTo>
                  <a:pt x="246849" y="1210297"/>
                </a:lnTo>
                <a:lnTo>
                  <a:pt x="255905" y="1218780"/>
                </a:lnTo>
                <a:lnTo>
                  <a:pt x="267538" y="1223073"/>
                </a:lnTo>
                <a:lnTo>
                  <a:pt x="279501" y="1222578"/>
                </a:lnTo>
                <a:lnTo>
                  <a:pt x="290410" y="1217650"/>
                </a:lnTo>
                <a:lnTo>
                  <a:pt x="298881" y="1208595"/>
                </a:lnTo>
                <a:lnTo>
                  <a:pt x="303174" y="1196962"/>
                </a:lnTo>
                <a:close/>
              </a:path>
              <a:path extrusionOk="0" h="1304289" w="2260600">
                <a:moveTo>
                  <a:pt x="307759" y="832815"/>
                </a:moveTo>
                <a:lnTo>
                  <a:pt x="307276" y="820851"/>
                </a:lnTo>
                <a:lnTo>
                  <a:pt x="302348" y="809955"/>
                </a:lnTo>
                <a:lnTo>
                  <a:pt x="293293" y="801471"/>
                </a:lnTo>
                <a:lnTo>
                  <a:pt x="281660" y="797179"/>
                </a:lnTo>
                <a:lnTo>
                  <a:pt x="269697" y="797661"/>
                </a:lnTo>
                <a:lnTo>
                  <a:pt x="258800" y="802589"/>
                </a:lnTo>
                <a:lnTo>
                  <a:pt x="250329" y="811644"/>
                </a:lnTo>
                <a:lnTo>
                  <a:pt x="246024" y="823277"/>
                </a:lnTo>
                <a:lnTo>
                  <a:pt x="246507" y="835240"/>
                </a:lnTo>
                <a:lnTo>
                  <a:pt x="251434" y="846150"/>
                </a:lnTo>
                <a:lnTo>
                  <a:pt x="260489" y="854621"/>
                </a:lnTo>
                <a:lnTo>
                  <a:pt x="272122" y="858926"/>
                </a:lnTo>
                <a:lnTo>
                  <a:pt x="284086" y="858443"/>
                </a:lnTo>
                <a:lnTo>
                  <a:pt x="294995" y="853503"/>
                </a:lnTo>
                <a:lnTo>
                  <a:pt x="303466" y="844435"/>
                </a:lnTo>
                <a:lnTo>
                  <a:pt x="307759" y="832815"/>
                </a:lnTo>
                <a:close/>
              </a:path>
              <a:path extrusionOk="0" h="1304289" w="2260600">
                <a:moveTo>
                  <a:pt x="385191" y="1064094"/>
                </a:moveTo>
                <a:lnTo>
                  <a:pt x="384708" y="1052131"/>
                </a:lnTo>
                <a:lnTo>
                  <a:pt x="379780" y="1041222"/>
                </a:lnTo>
                <a:lnTo>
                  <a:pt x="370725" y="1032751"/>
                </a:lnTo>
                <a:lnTo>
                  <a:pt x="359092" y="1028446"/>
                </a:lnTo>
                <a:lnTo>
                  <a:pt x="347129" y="1028928"/>
                </a:lnTo>
                <a:lnTo>
                  <a:pt x="336219" y="1033868"/>
                </a:lnTo>
                <a:lnTo>
                  <a:pt x="327748" y="1042936"/>
                </a:lnTo>
                <a:lnTo>
                  <a:pt x="323456" y="1054557"/>
                </a:lnTo>
                <a:lnTo>
                  <a:pt x="323938" y="1066520"/>
                </a:lnTo>
                <a:lnTo>
                  <a:pt x="328866" y="1077429"/>
                </a:lnTo>
                <a:lnTo>
                  <a:pt x="337921" y="1085900"/>
                </a:lnTo>
                <a:lnTo>
                  <a:pt x="349554" y="1090193"/>
                </a:lnTo>
                <a:lnTo>
                  <a:pt x="361518" y="1089710"/>
                </a:lnTo>
                <a:lnTo>
                  <a:pt x="372414" y="1084783"/>
                </a:lnTo>
                <a:lnTo>
                  <a:pt x="380885" y="1075728"/>
                </a:lnTo>
                <a:lnTo>
                  <a:pt x="385191" y="1064094"/>
                </a:lnTo>
                <a:close/>
              </a:path>
              <a:path extrusionOk="0" h="1304289" w="2260600">
                <a:moveTo>
                  <a:pt x="389763" y="699960"/>
                </a:moveTo>
                <a:lnTo>
                  <a:pt x="389280" y="687997"/>
                </a:lnTo>
                <a:lnTo>
                  <a:pt x="384352" y="677087"/>
                </a:lnTo>
                <a:lnTo>
                  <a:pt x="375297" y="668616"/>
                </a:lnTo>
                <a:lnTo>
                  <a:pt x="363664" y="664324"/>
                </a:lnTo>
                <a:lnTo>
                  <a:pt x="351701" y="664806"/>
                </a:lnTo>
                <a:lnTo>
                  <a:pt x="340791" y="669734"/>
                </a:lnTo>
                <a:lnTo>
                  <a:pt x="332320" y="678789"/>
                </a:lnTo>
                <a:lnTo>
                  <a:pt x="328028" y="690422"/>
                </a:lnTo>
                <a:lnTo>
                  <a:pt x="328510" y="702386"/>
                </a:lnTo>
                <a:lnTo>
                  <a:pt x="333438" y="713295"/>
                </a:lnTo>
                <a:lnTo>
                  <a:pt x="342493" y="721766"/>
                </a:lnTo>
                <a:lnTo>
                  <a:pt x="354126" y="726059"/>
                </a:lnTo>
                <a:lnTo>
                  <a:pt x="366090" y="725576"/>
                </a:lnTo>
                <a:lnTo>
                  <a:pt x="376999" y="720636"/>
                </a:lnTo>
                <a:lnTo>
                  <a:pt x="385470" y="711593"/>
                </a:lnTo>
                <a:lnTo>
                  <a:pt x="389763" y="699960"/>
                </a:lnTo>
                <a:close/>
              </a:path>
              <a:path extrusionOk="0" h="1304289" w="2260600">
                <a:moveTo>
                  <a:pt x="462889" y="1292948"/>
                </a:moveTo>
                <a:lnTo>
                  <a:pt x="461721" y="1281861"/>
                </a:lnTo>
                <a:lnTo>
                  <a:pt x="456730" y="1271841"/>
                </a:lnTo>
                <a:lnTo>
                  <a:pt x="448157" y="1264031"/>
                </a:lnTo>
                <a:lnTo>
                  <a:pt x="436524" y="1259738"/>
                </a:lnTo>
                <a:lnTo>
                  <a:pt x="424561" y="1260221"/>
                </a:lnTo>
                <a:lnTo>
                  <a:pt x="413651" y="1265148"/>
                </a:lnTo>
                <a:lnTo>
                  <a:pt x="405180" y="1274203"/>
                </a:lnTo>
                <a:lnTo>
                  <a:pt x="401878" y="1281493"/>
                </a:lnTo>
                <a:lnTo>
                  <a:pt x="400558" y="1289126"/>
                </a:lnTo>
                <a:lnTo>
                  <a:pt x="401142" y="1296746"/>
                </a:lnTo>
                <a:lnTo>
                  <a:pt x="403529" y="1303985"/>
                </a:lnTo>
                <a:lnTo>
                  <a:pt x="459955" y="1303985"/>
                </a:lnTo>
                <a:lnTo>
                  <a:pt x="462889" y="1292948"/>
                </a:lnTo>
                <a:close/>
              </a:path>
              <a:path extrusionOk="0" h="1304289" w="2260600">
                <a:moveTo>
                  <a:pt x="467194" y="931227"/>
                </a:moveTo>
                <a:lnTo>
                  <a:pt x="466712" y="919264"/>
                </a:lnTo>
                <a:lnTo>
                  <a:pt x="461784" y="908367"/>
                </a:lnTo>
                <a:lnTo>
                  <a:pt x="452729" y="899896"/>
                </a:lnTo>
                <a:lnTo>
                  <a:pt x="441096" y="895591"/>
                </a:lnTo>
                <a:lnTo>
                  <a:pt x="429133" y="896073"/>
                </a:lnTo>
                <a:lnTo>
                  <a:pt x="418236" y="901001"/>
                </a:lnTo>
                <a:lnTo>
                  <a:pt x="409765" y="910043"/>
                </a:lnTo>
                <a:lnTo>
                  <a:pt x="405460" y="921689"/>
                </a:lnTo>
                <a:lnTo>
                  <a:pt x="405942" y="933653"/>
                </a:lnTo>
                <a:lnTo>
                  <a:pt x="410870" y="944562"/>
                </a:lnTo>
                <a:lnTo>
                  <a:pt x="419925" y="953033"/>
                </a:lnTo>
                <a:lnTo>
                  <a:pt x="431558" y="957338"/>
                </a:lnTo>
                <a:lnTo>
                  <a:pt x="443522" y="956856"/>
                </a:lnTo>
                <a:lnTo>
                  <a:pt x="454431" y="951915"/>
                </a:lnTo>
                <a:lnTo>
                  <a:pt x="462902" y="942848"/>
                </a:lnTo>
                <a:lnTo>
                  <a:pt x="467194" y="931227"/>
                </a:lnTo>
                <a:close/>
              </a:path>
              <a:path extrusionOk="0" h="1304289" w="2260600">
                <a:moveTo>
                  <a:pt x="471766" y="567093"/>
                </a:moveTo>
                <a:lnTo>
                  <a:pt x="471284" y="555129"/>
                </a:lnTo>
                <a:lnTo>
                  <a:pt x="466356" y="544220"/>
                </a:lnTo>
                <a:lnTo>
                  <a:pt x="457301" y="535749"/>
                </a:lnTo>
                <a:lnTo>
                  <a:pt x="445681" y="531456"/>
                </a:lnTo>
                <a:lnTo>
                  <a:pt x="433717" y="531939"/>
                </a:lnTo>
                <a:lnTo>
                  <a:pt x="422808" y="536867"/>
                </a:lnTo>
                <a:lnTo>
                  <a:pt x="414324" y="545922"/>
                </a:lnTo>
                <a:lnTo>
                  <a:pt x="410032" y="557555"/>
                </a:lnTo>
                <a:lnTo>
                  <a:pt x="410514" y="569518"/>
                </a:lnTo>
                <a:lnTo>
                  <a:pt x="415455" y="580415"/>
                </a:lnTo>
                <a:lnTo>
                  <a:pt x="424510" y="588886"/>
                </a:lnTo>
                <a:lnTo>
                  <a:pt x="436143" y="593191"/>
                </a:lnTo>
                <a:lnTo>
                  <a:pt x="448094" y="592709"/>
                </a:lnTo>
                <a:lnTo>
                  <a:pt x="459003" y="587781"/>
                </a:lnTo>
                <a:lnTo>
                  <a:pt x="467474" y="578726"/>
                </a:lnTo>
                <a:lnTo>
                  <a:pt x="471766" y="567093"/>
                </a:lnTo>
                <a:close/>
              </a:path>
              <a:path extrusionOk="0" h="1304289" w="2260600">
                <a:moveTo>
                  <a:pt x="544626" y="1162507"/>
                </a:moveTo>
                <a:lnTo>
                  <a:pt x="544144" y="1150543"/>
                </a:lnTo>
                <a:lnTo>
                  <a:pt x="539216" y="1139634"/>
                </a:lnTo>
                <a:lnTo>
                  <a:pt x="530174" y="1131163"/>
                </a:lnTo>
                <a:lnTo>
                  <a:pt x="518541" y="1126858"/>
                </a:lnTo>
                <a:lnTo>
                  <a:pt x="506577" y="1127340"/>
                </a:lnTo>
                <a:lnTo>
                  <a:pt x="495655" y="1132281"/>
                </a:lnTo>
                <a:lnTo>
                  <a:pt x="487184" y="1141349"/>
                </a:lnTo>
                <a:lnTo>
                  <a:pt x="482892" y="1152969"/>
                </a:lnTo>
                <a:lnTo>
                  <a:pt x="483374" y="1164932"/>
                </a:lnTo>
                <a:lnTo>
                  <a:pt x="488302" y="1175829"/>
                </a:lnTo>
                <a:lnTo>
                  <a:pt x="497370" y="1184300"/>
                </a:lnTo>
                <a:lnTo>
                  <a:pt x="508990" y="1188605"/>
                </a:lnTo>
                <a:lnTo>
                  <a:pt x="520954" y="1188123"/>
                </a:lnTo>
                <a:lnTo>
                  <a:pt x="531850" y="1183195"/>
                </a:lnTo>
                <a:lnTo>
                  <a:pt x="540321" y="1174140"/>
                </a:lnTo>
                <a:lnTo>
                  <a:pt x="544626" y="1162507"/>
                </a:lnTo>
                <a:close/>
              </a:path>
              <a:path extrusionOk="0" h="1304289" w="2260600">
                <a:moveTo>
                  <a:pt x="549198" y="798360"/>
                </a:moveTo>
                <a:lnTo>
                  <a:pt x="548716" y="786409"/>
                </a:lnTo>
                <a:lnTo>
                  <a:pt x="543788" y="775500"/>
                </a:lnTo>
                <a:lnTo>
                  <a:pt x="534733" y="767029"/>
                </a:lnTo>
                <a:lnTo>
                  <a:pt x="523100" y="762736"/>
                </a:lnTo>
                <a:lnTo>
                  <a:pt x="511136" y="763219"/>
                </a:lnTo>
                <a:lnTo>
                  <a:pt x="500240" y="768146"/>
                </a:lnTo>
                <a:lnTo>
                  <a:pt x="491769" y="777201"/>
                </a:lnTo>
                <a:lnTo>
                  <a:pt x="487464" y="788822"/>
                </a:lnTo>
                <a:lnTo>
                  <a:pt x="487946" y="800785"/>
                </a:lnTo>
                <a:lnTo>
                  <a:pt x="492874" y="811707"/>
                </a:lnTo>
                <a:lnTo>
                  <a:pt x="501929" y="820178"/>
                </a:lnTo>
                <a:lnTo>
                  <a:pt x="513562" y="824471"/>
                </a:lnTo>
                <a:lnTo>
                  <a:pt x="525526" y="823988"/>
                </a:lnTo>
                <a:lnTo>
                  <a:pt x="536435" y="819048"/>
                </a:lnTo>
                <a:lnTo>
                  <a:pt x="544906" y="809993"/>
                </a:lnTo>
                <a:lnTo>
                  <a:pt x="549198" y="798360"/>
                </a:lnTo>
                <a:close/>
              </a:path>
              <a:path extrusionOk="0" h="1304289" w="2260600">
                <a:moveTo>
                  <a:pt x="553770" y="434225"/>
                </a:moveTo>
                <a:lnTo>
                  <a:pt x="553300" y="422262"/>
                </a:lnTo>
                <a:lnTo>
                  <a:pt x="548373" y="411353"/>
                </a:lnTo>
                <a:lnTo>
                  <a:pt x="539318" y="402882"/>
                </a:lnTo>
                <a:lnTo>
                  <a:pt x="527685" y="398589"/>
                </a:lnTo>
                <a:lnTo>
                  <a:pt x="515721" y="399072"/>
                </a:lnTo>
                <a:lnTo>
                  <a:pt x="504812" y="404012"/>
                </a:lnTo>
                <a:lnTo>
                  <a:pt x="496341" y="413067"/>
                </a:lnTo>
                <a:lnTo>
                  <a:pt x="492036" y="424700"/>
                </a:lnTo>
                <a:lnTo>
                  <a:pt x="492518" y="436651"/>
                </a:lnTo>
                <a:lnTo>
                  <a:pt x="497459" y="447560"/>
                </a:lnTo>
                <a:lnTo>
                  <a:pt x="506514" y="456031"/>
                </a:lnTo>
                <a:lnTo>
                  <a:pt x="518147" y="460324"/>
                </a:lnTo>
                <a:lnTo>
                  <a:pt x="530098" y="459854"/>
                </a:lnTo>
                <a:lnTo>
                  <a:pt x="541007" y="454926"/>
                </a:lnTo>
                <a:lnTo>
                  <a:pt x="549478" y="445871"/>
                </a:lnTo>
                <a:lnTo>
                  <a:pt x="553770" y="434225"/>
                </a:lnTo>
                <a:close/>
              </a:path>
              <a:path extrusionOk="0" h="1304289" w="2260600">
                <a:moveTo>
                  <a:pt x="626630" y="1029627"/>
                </a:moveTo>
                <a:lnTo>
                  <a:pt x="626148" y="1017676"/>
                </a:lnTo>
                <a:lnTo>
                  <a:pt x="621220" y="1006767"/>
                </a:lnTo>
                <a:lnTo>
                  <a:pt x="612165" y="998296"/>
                </a:lnTo>
                <a:lnTo>
                  <a:pt x="600532" y="994003"/>
                </a:lnTo>
                <a:lnTo>
                  <a:pt x="588581" y="994486"/>
                </a:lnTo>
                <a:lnTo>
                  <a:pt x="577672" y="999413"/>
                </a:lnTo>
                <a:lnTo>
                  <a:pt x="569201" y="1008456"/>
                </a:lnTo>
                <a:lnTo>
                  <a:pt x="564896" y="1020102"/>
                </a:lnTo>
                <a:lnTo>
                  <a:pt x="565378" y="1032065"/>
                </a:lnTo>
                <a:lnTo>
                  <a:pt x="570306" y="1042974"/>
                </a:lnTo>
                <a:lnTo>
                  <a:pt x="579361" y="1051445"/>
                </a:lnTo>
                <a:lnTo>
                  <a:pt x="590994" y="1055738"/>
                </a:lnTo>
                <a:lnTo>
                  <a:pt x="602957" y="1055255"/>
                </a:lnTo>
                <a:lnTo>
                  <a:pt x="613867" y="1050328"/>
                </a:lnTo>
                <a:lnTo>
                  <a:pt x="622338" y="1041260"/>
                </a:lnTo>
                <a:lnTo>
                  <a:pt x="626630" y="1029627"/>
                </a:lnTo>
                <a:close/>
              </a:path>
              <a:path extrusionOk="0" h="1304289" w="2260600">
                <a:moveTo>
                  <a:pt x="631202" y="665505"/>
                </a:moveTo>
                <a:lnTo>
                  <a:pt x="630732" y="653542"/>
                </a:lnTo>
                <a:lnTo>
                  <a:pt x="625805" y="642632"/>
                </a:lnTo>
                <a:lnTo>
                  <a:pt x="616750" y="634161"/>
                </a:lnTo>
                <a:lnTo>
                  <a:pt x="605116" y="629856"/>
                </a:lnTo>
                <a:lnTo>
                  <a:pt x="593153" y="630351"/>
                </a:lnTo>
                <a:lnTo>
                  <a:pt x="582244" y="635279"/>
                </a:lnTo>
                <a:lnTo>
                  <a:pt x="573773" y="644334"/>
                </a:lnTo>
                <a:lnTo>
                  <a:pt x="569480" y="655967"/>
                </a:lnTo>
                <a:lnTo>
                  <a:pt x="569963" y="667918"/>
                </a:lnTo>
                <a:lnTo>
                  <a:pt x="574890" y="678827"/>
                </a:lnTo>
                <a:lnTo>
                  <a:pt x="583946" y="687298"/>
                </a:lnTo>
                <a:lnTo>
                  <a:pt x="595579" y="691591"/>
                </a:lnTo>
                <a:lnTo>
                  <a:pt x="607529" y="691121"/>
                </a:lnTo>
                <a:lnTo>
                  <a:pt x="618439" y="686193"/>
                </a:lnTo>
                <a:lnTo>
                  <a:pt x="626910" y="677138"/>
                </a:lnTo>
                <a:lnTo>
                  <a:pt x="631202" y="665505"/>
                </a:lnTo>
                <a:close/>
              </a:path>
              <a:path extrusionOk="0" h="1304289" w="2260600">
                <a:moveTo>
                  <a:pt x="635787" y="301358"/>
                </a:moveTo>
                <a:lnTo>
                  <a:pt x="635304" y="289407"/>
                </a:lnTo>
                <a:lnTo>
                  <a:pt x="630377" y="278498"/>
                </a:lnTo>
                <a:lnTo>
                  <a:pt x="621322" y="270027"/>
                </a:lnTo>
                <a:lnTo>
                  <a:pt x="609688" y="265734"/>
                </a:lnTo>
                <a:lnTo>
                  <a:pt x="597725" y="266204"/>
                </a:lnTo>
                <a:lnTo>
                  <a:pt x="586816" y="271132"/>
                </a:lnTo>
                <a:lnTo>
                  <a:pt x="578358" y="280187"/>
                </a:lnTo>
                <a:lnTo>
                  <a:pt x="574052" y="291820"/>
                </a:lnTo>
                <a:lnTo>
                  <a:pt x="574535" y="303784"/>
                </a:lnTo>
                <a:lnTo>
                  <a:pt x="579462" y="314693"/>
                </a:lnTo>
                <a:lnTo>
                  <a:pt x="588518" y="323176"/>
                </a:lnTo>
                <a:lnTo>
                  <a:pt x="600151" y="327469"/>
                </a:lnTo>
                <a:lnTo>
                  <a:pt x="612114" y="326986"/>
                </a:lnTo>
                <a:lnTo>
                  <a:pt x="623023" y="322046"/>
                </a:lnTo>
                <a:lnTo>
                  <a:pt x="631494" y="312991"/>
                </a:lnTo>
                <a:lnTo>
                  <a:pt x="635787" y="301358"/>
                </a:lnTo>
                <a:close/>
              </a:path>
              <a:path extrusionOk="0" h="1304289" w="2260600">
                <a:moveTo>
                  <a:pt x="693597" y="1256792"/>
                </a:moveTo>
                <a:lnTo>
                  <a:pt x="693115" y="1244815"/>
                </a:lnTo>
                <a:lnTo>
                  <a:pt x="688187" y="1233919"/>
                </a:lnTo>
                <a:lnTo>
                  <a:pt x="679132" y="1225435"/>
                </a:lnTo>
                <a:lnTo>
                  <a:pt x="667499" y="1221143"/>
                </a:lnTo>
                <a:lnTo>
                  <a:pt x="655548" y="1221625"/>
                </a:lnTo>
                <a:lnTo>
                  <a:pt x="644639" y="1226566"/>
                </a:lnTo>
                <a:lnTo>
                  <a:pt x="636155" y="1235621"/>
                </a:lnTo>
                <a:lnTo>
                  <a:pt x="631863" y="1247254"/>
                </a:lnTo>
                <a:lnTo>
                  <a:pt x="632345" y="1259217"/>
                </a:lnTo>
                <a:lnTo>
                  <a:pt x="637273" y="1270114"/>
                </a:lnTo>
                <a:lnTo>
                  <a:pt x="646328" y="1278585"/>
                </a:lnTo>
                <a:lnTo>
                  <a:pt x="657961" y="1282890"/>
                </a:lnTo>
                <a:lnTo>
                  <a:pt x="669925" y="1282407"/>
                </a:lnTo>
                <a:lnTo>
                  <a:pt x="680834" y="1277480"/>
                </a:lnTo>
                <a:lnTo>
                  <a:pt x="689292" y="1268425"/>
                </a:lnTo>
                <a:lnTo>
                  <a:pt x="693597" y="1256792"/>
                </a:lnTo>
                <a:close/>
              </a:path>
              <a:path extrusionOk="0" h="1304289" w="2260600">
                <a:moveTo>
                  <a:pt x="708634" y="896772"/>
                </a:moveTo>
                <a:lnTo>
                  <a:pt x="708152" y="884821"/>
                </a:lnTo>
                <a:lnTo>
                  <a:pt x="703224" y="873912"/>
                </a:lnTo>
                <a:lnTo>
                  <a:pt x="694169" y="865441"/>
                </a:lnTo>
                <a:lnTo>
                  <a:pt x="682536" y="861148"/>
                </a:lnTo>
                <a:lnTo>
                  <a:pt x="670585" y="861618"/>
                </a:lnTo>
                <a:lnTo>
                  <a:pt x="659676" y="866559"/>
                </a:lnTo>
                <a:lnTo>
                  <a:pt x="651205" y="875601"/>
                </a:lnTo>
                <a:lnTo>
                  <a:pt x="646912" y="887234"/>
                </a:lnTo>
                <a:lnTo>
                  <a:pt x="647382" y="899198"/>
                </a:lnTo>
                <a:lnTo>
                  <a:pt x="652322" y="910107"/>
                </a:lnTo>
                <a:lnTo>
                  <a:pt x="661365" y="918591"/>
                </a:lnTo>
                <a:lnTo>
                  <a:pt x="672998" y="922883"/>
                </a:lnTo>
                <a:lnTo>
                  <a:pt x="684961" y="922388"/>
                </a:lnTo>
                <a:lnTo>
                  <a:pt x="695871" y="917460"/>
                </a:lnTo>
                <a:lnTo>
                  <a:pt x="704342" y="908405"/>
                </a:lnTo>
                <a:lnTo>
                  <a:pt x="708634" y="896772"/>
                </a:lnTo>
                <a:close/>
              </a:path>
              <a:path extrusionOk="0" h="1304289" w="2260600">
                <a:moveTo>
                  <a:pt x="713219" y="532638"/>
                </a:moveTo>
                <a:lnTo>
                  <a:pt x="712736" y="520674"/>
                </a:lnTo>
                <a:lnTo>
                  <a:pt x="707809" y="509765"/>
                </a:lnTo>
                <a:lnTo>
                  <a:pt x="698754" y="501294"/>
                </a:lnTo>
                <a:lnTo>
                  <a:pt x="687120" y="497001"/>
                </a:lnTo>
                <a:lnTo>
                  <a:pt x="675157" y="497484"/>
                </a:lnTo>
                <a:lnTo>
                  <a:pt x="664248" y="502412"/>
                </a:lnTo>
                <a:lnTo>
                  <a:pt x="655777" y="511479"/>
                </a:lnTo>
                <a:lnTo>
                  <a:pt x="651471" y="523113"/>
                </a:lnTo>
                <a:lnTo>
                  <a:pt x="651967" y="535063"/>
                </a:lnTo>
                <a:lnTo>
                  <a:pt x="656894" y="545973"/>
                </a:lnTo>
                <a:lnTo>
                  <a:pt x="665949" y="554443"/>
                </a:lnTo>
                <a:lnTo>
                  <a:pt x="677583" y="558736"/>
                </a:lnTo>
                <a:lnTo>
                  <a:pt x="689546" y="558253"/>
                </a:lnTo>
                <a:lnTo>
                  <a:pt x="700443" y="553326"/>
                </a:lnTo>
                <a:lnTo>
                  <a:pt x="708914" y="544283"/>
                </a:lnTo>
                <a:lnTo>
                  <a:pt x="713219" y="532638"/>
                </a:lnTo>
                <a:close/>
              </a:path>
              <a:path extrusionOk="0" h="1304289" w="2260600">
                <a:moveTo>
                  <a:pt x="717791" y="168503"/>
                </a:moveTo>
                <a:lnTo>
                  <a:pt x="717308" y="156540"/>
                </a:lnTo>
                <a:lnTo>
                  <a:pt x="712381" y="145618"/>
                </a:lnTo>
                <a:lnTo>
                  <a:pt x="703326" y="137147"/>
                </a:lnTo>
                <a:lnTo>
                  <a:pt x="691692" y="132854"/>
                </a:lnTo>
                <a:lnTo>
                  <a:pt x="679729" y="133337"/>
                </a:lnTo>
                <a:lnTo>
                  <a:pt x="668832" y="138277"/>
                </a:lnTo>
                <a:lnTo>
                  <a:pt x="660349" y="147332"/>
                </a:lnTo>
                <a:lnTo>
                  <a:pt x="656056" y="158965"/>
                </a:lnTo>
                <a:lnTo>
                  <a:pt x="656539" y="170916"/>
                </a:lnTo>
                <a:lnTo>
                  <a:pt x="661479" y="181825"/>
                </a:lnTo>
                <a:lnTo>
                  <a:pt x="670534" y="190296"/>
                </a:lnTo>
                <a:lnTo>
                  <a:pt x="682167" y="194589"/>
                </a:lnTo>
                <a:lnTo>
                  <a:pt x="694118" y="194119"/>
                </a:lnTo>
                <a:lnTo>
                  <a:pt x="705027" y="189179"/>
                </a:lnTo>
                <a:lnTo>
                  <a:pt x="713498" y="180136"/>
                </a:lnTo>
                <a:lnTo>
                  <a:pt x="717791" y="168503"/>
                </a:lnTo>
                <a:close/>
              </a:path>
              <a:path extrusionOk="0" h="1304289" w="2260600">
                <a:moveTo>
                  <a:pt x="775614" y="1123911"/>
                </a:moveTo>
                <a:lnTo>
                  <a:pt x="775131" y="1111961"/>
                </a:lnTo>
                <a:lnTo>
                  <a:pt x="770191" y="1101051"/>
                </a:lnTo>
                <a:lnTo>
                  <a:pt x="761136" y="1092581"/>
                </a:lnTo>
                <a:lnTo>
                  <a:pt x="749503" y="1088288"/>
                </a:lnTo>
                <a:lnTo>
                  <a:pt x="737552" y="1088771"/>
                </a:lnTo>
                <a:lnTo>
                  <a:pt x="726643" y="1093698"/>
                </a:lnTo>
                <a:lnTo>
                  <a:pt x="718172" y="1102741"/>
                </a:lnTo>
                <a:lnTo>
                  <a:pt x="713879" y="1114386"/>
                </a:lnTo>
                <a:lnTo>
                  <a:pt x="714349" y="1126350"/>
                </a:lnTo>
                <a:lnTo>
                  <a:pt x="719277" y="1137259"/>
                </a:lnTo>
                <a:lnTo>
                  <a:pt x="728332" y="1145730"/>
                </a:lnTo>
                <a:lnTo>
                  <a:pt x="739965" y="1150023"/>
                </a:lnTo>
                <a:lnTo>
                  <a:pt x="751928" y="1149540"/>
                </a:lnTo>
                <a:lnTo>
                  <a:pt x="762838" y="1144612"/>
                </a:lnTo>
                <a:lnTo>
                  <a:pt x="771321" y="1135545"/>
                </a:lnTo>
                <a:lnTo>
                  <a:pt x="775614" y="1123911"/>
                </a:lnTo>
                <a:close/>
              </a:path>
              <a:path extrusionOk="0" h="1304289" w="2260600">
                <a:moveTo>
                  <a:pt x="790638" y="763917"/>
                </a:moveTo>
                <a:lnTo>
                  <a:pt x="790168" y="751954"/>
                </a:lnTo>
                <a:lnTo>
                  <a:pt x="785241" y="741032"/>
                </a:lnTo>
                <a:lnTo>
                  <a:pt x="776185" y="732561"/>
                </a:lnTo>
                <a:lnTo>
                  <a:pt x="764552" y="728268"/>
                </a:lnTo>
                <a:lnTo>
                  <a:pt x="752589" y="728751"/>
                </a:lnTo>
                <a:lnTo>
                  <a:pt x="741680" y="733691"/>
                </a:lnTo>
                <a:lnTo>
                  <a:pt x="733209" y="742746"/>
                </a:lnTo>
                <a:lnTo>
                  <a:pt x="728916" y="754380"/>
                </a:lnTo>
                <a:lnTo>
                  <a:pt x="729399" y="766330"/>
                </a:lnTo>
                <a:lnTo>
                  <a:pt x="734326" y="777240"/>
                </a:lnTo>
                <a:lnTo>
                  <a:pt x="743381" y="785710"/>
                </a:lnTo>
                <a:lnTo>
                  <a:pt x="755015" y="790003"/>
                </a:lnTo>
                <a:lnTo>
                  <a:pt x="766978" y="789520"/>
                </a:lnTo>
                <a:lnTo>
                  <a:pt x="777875" y="784593"/>
                </a:lnTo>
                <a:lnTo>
                  <a:pt x="786345" y="775550"/>
                </a:lnTo>
                <a:lnTo>
                  <a:pt x="790638" y="763917"/>
                </a:lnTo>
                <a:close/>
              </a:path>
              <a:path extrusionOk="0" h="1304289" w="2260600">
                <a:moveTo>
                  <a:pt x="795223" y="399770"/>
                </a:moveTo>
                <a:lnTo>
                  <a:pt x="794740" y="387807"/>
                </a:lnTo>
                <a:lnTo>
                  <a:pt x="789813" y="376910"/>
                </a:lnTo>
                <a:lnTo>
                  <a:pt x="780757" y="368439"/>
                </a:lnTo>
                <a:lnTo>
                  <a:pt x="769124" y="364134"/>
                </a:lnTo>
                <a:lnTo>
                  <a:pt x="757161" y="364617"/>
                </a:lnTo>
                <a:lnTo>
                  <a:pt x="746264" y="369544"/>
                </a:lnTo>
                <a:lnTo>
                  <a:pt x="737793" y="378599"/>
                </a:lnTo>
                <a:lnTo>
                  <a:pt x="733488" y="390232"/>
                </a:lnTo>
                <a:lnTo>
                  <a:pt x="733971" y="402196"/>
                </a:lnTo>
                <a:lnTo>
                  <a:pt x="738898" y="413105"/>
                </a:lnTo>
                <a:lnTo>
                  <a:pt x="747953" y="421589"/>
                </a:lnTo>
                <a:lnTo>
                  <a:pt x="759587" y="425881"/>
                </a:lnTo>
                <a:lnTo>
                  <a:pt x="771550" y="425386"/>
                </a:lnTo>
                <a:lnTo>
                  <a:pt x="782459" y="420458"/>
                </a:lnTo>
                <a:lnTo>
                  <a:pt x="790930" y="411391"/>
                </a:lnTo>
                <a:lnTo>
                  <a:pt x="795223" y="399770"/>
                </a:lnTo>
                <a:close/>
              </a:path>
              <a:path extrusionOk="0" h="1304289" w="2260600">
                <a:moveTo>
                  <a:pt x="799795" y="35636"/>
                </a:moveTo>
                <a:lnTo>
                  <a:pt x="799325" y="23672"/>
                </a:lnTo>
                <a:lnTo>
                  <a:pt x="794397" y="12763"/>
                </a:lnTo>
                <a:lnTo>
                  <a:pt x="785329" y="4292"/>
                </a:lnTo>
                <a:lnTo>
                  <a:pt x="773709" y="0"/>
                </a:lnTo>
                <a:lnTo>
                  <a:pt x="761746" y="482"/>
                </a:lnTo>
                <a:lnTo>
                  <a:pt x="750836" y="5410"/>
                </a:lnTo>
                <a:lnTo>
                  <a:pt x="742353" y="14478"/>
                </a:lnTo>
                <a:lnTo>
                  <a:pt x="738060" y="26098"/>
                </a:lnTo>
                <a:lnTo>
                  <a:pt x="738543" y="38061"/>
                </a:lnTo>
                <a:lnTo>
                  <a:pt x="743483" y="48971"/>
                </a:lnTo>
                <a:lnTo>
                  <a:pt x="752538" y="57442"/>
                </a:lnTo>
                <a:lnTo>
                  <a:pt x="764171" y="61734"/>
                </a:lnTo>
                <a:lnTo>
                  <a:pt x="776122" y="61252"/>
                </a:lnTo>
                <a:lnTo>
                  <a:pt x="787031" y="56324"/>
                </a:lnTo>
                <a:lnTo>
                  <a:pt x="795502" y="47282"/>
                </a:lnTo>
                <a:lnTo>
                  <a:pt x="799795" y="35636"/>
                </a:lnTo>
                <a:close/>
              </a:path>
              <a:path extrusionOk="0" h="1304289" w="2260600">
                <a:moveTo>
                  <a:pt x="857618" y="991057"/>
                </a:moveTo>
                <a:lnTo>
                  <a:pt x="857135" y="979106"/>
                </a:lnTo>
                <a:lnTo>
                  <a:pt x="852195" y="968197"/>
                </a:lnTo>
                <a:lnTo>
                  <a:pt x="843140" y="959726"/>
                </a:lnTo>
                <a:lnTo>
                  <a:pt x="831507" y="955433"/>
                </a:lnTo>
                <a:lnTo>
                  <a:pt x="819556" y="955903"/>
                </a:lnTo>
                <a:lnTo>
                  <a:pt x="808647" y="960843"/>
                </a:lnTo>
                <a:lnTo>
                  <a:pt x="800176" y="969899"/>
                </a:lnTo>
                <a:lnTo>
                  <a:pt x="795883" y="981519"/>
                </a:lnTo>
                <a:lnTo>
                  <a:pt x="796353" y="993482"/>
                </a:lnTo>
                <a:lnTo>
                  <a:pt x="801281" y="1004392"/>
                </a:lnTo>
                <a:lnTo>
                  <a:pt x="810336" y="1012875"/>
                </a:lnTo>
                <a:lnTo>
                  <a:pt x="821969" y="1017168"/>
                </a:lnTo>
                <a:lnTo>
                  <a:pt x="833932" y="1016673"/>
                </a:lnTo>
                <a:lnTo>
                  <a:pt x="844842" y="1011745"/>
                </a:lnTo>
                <a:lnTo>
                  <a:pt x="853313" y="1002690"/>
                </a:lnTo>
                <a:lnTo>
                  <a:pt x="857618" y="991057"/>
                </a:lnTo>
                <a:close/>
              </a:path>
              <a:path extrusionOk="0" h="1304289" w="2260600">
                <a:moveTo>
                  <a:pt x="872655" y="631050"/>
                </a:moveTo>
                <a:lnTo>
                  <a:pt x="872172" y="619086"/>
                </a:lnTo>
                <a:lnTo>
                  <a:pt x="867244" y="608177"/>
                </a:lnTo>
                <a:lnTo>
                  <a:pt x="858189" y="599706"/>
                </a:lnTo>
                <a:lnTo>
                  <a:pt x="846556" y="595414"/>
                </a:lnTo>
                <a:lnTo>
                  <a:pt x="834605" y="595896"/>
                </a:lnTo>
                <a:lnTo>
                  <a:pt x="823683" y="600824"/>
                </a:lnTo>
                <a:lnTo>
                  <a:pt x="815213" y="609892"/>
                </a:lnTo>
                <a:lnTo>
                  <a:pt x="810920" y="621512"/>
                </a:lnTo>
                <a:lnTo>
                  <a:pt x="811403" y="633476"/>
                </a:lnTo>
                <a:lnTo>
                  <a:pt x="816330" y="644385"/>
                </a:lnTo>
                <a:lnTo>
                  <a:pt x="825385" y="652856"/>
                </a:lnTo>
                <a:lnTo>
                  <a:pt x="837018" y="657148"/>
                </a:lnTo>
                <a:lnTo>
                  <a:pt x="848982" y="656666"/>
                </a:lnTo>
                <a:lnTo>
                  <a:pt x="859878" y="651738"/>
                </a:lnTo>
                <a:lnTo>
                  <a:pt x="868349" y="642683"/>
                </a:lnTo>
                <a:lnTo>
                  <a:pt x="872655" y="631050"/>
                </a:lnTo>
                <a:close/>
              </a:path>
              <a:path extrusionOk="0" h="1304289" w="2260600">
                <a:moveTo>
                  <a:pt x="877227" y="266915"/>
                </a:moveTo>
                <a:lnTo>
                  <a:pt x="876757" y="254952"/>
                </a:lnTo>
                <a:lnTo>
                  <a:pt x="871829" y="244030"/>
                </a:lnTo>
                <a:lnTo>
                  <a:pt x="862774" y="235559"/>
                </a:lnTo>
                <a:lnTo>
                  <a:pt x="851141" y="231267"/>
                </a:lnTo>
                <a:lnTo>
                  <a:pt x="839177" y="231749"/>
                </a:lnTo>
                <a:lnTo>
                  <a:pt x="828268" y="236689"/>
                </a:lnTo>
                <a:lnTo>
                  <a:pt x="819797" y="245745"/>
                </a:lnTo>
                <a:lnTo>
                  <a:pt x="815492" y="257378"/>
                </a:lnTo>
                <a:lnTo>
                  <a:pt x="815975" y="269328"/>
                </a:lnTo>
                <a:lnTo>
                  <a:pt x="820915" y="280238"/>
                </a:lnTo>
                <a:lnTo>
                  <a:pt x="829970" y="288709"/>
                </a:lnTo>
                <a:lnTo>
                  <a:pt x="841603" y="293001"/>
                </a:lnTo>
                <a:lnTo>
                  <a:pt x="853554" y="292519"/>
                </a:lnTo>
                <a:lnTo>
                  <a:pt x="864463" y="287591"/>
                </a:lnTo>
                <a:lnTo>
                  <a:pt x="872934" y="278549"/>
                </a:lnTo>
                <a:lnTo>
                  <a:pt x="877227" y="266915"/>
                </a:lnTo>
                <a:close/>
              </a:path>
              <a:path extrusionOk="0" h="1304289" w="2260600">
                <a:moveTo>
                  <a:pt x="935050" y="1222324"/>
                </a:moveTo>
                <a:lnTo>
                  <a:pt x="934567" y="1210373"/>
                </a:lnTo>
                <a:lnTo>
                  <a:pt x="929627" y="1199464"/>
                </a:lnTo>
                <a:lnTo>
                  <a:pt x="920584" y="1190993"/>
                </a:lnTo>
                <a:lnTo>
                  <a:pt x="908951" y="1186700"/>
                </a:lnTo>
                <a:lnTo>
                  <a:pt x="896988" y="1187170"/>
                </a:lnTo>
                <a:lnTo>
                  <a:pt x="886079" y="1192098"/>
                </a:lnTo>
                <a:lnTo>
                  <a:pt x="877620" y="1201153"/>
                </a:lnTo>
                <a:lnTo>
                  <a:pt x="873315" y="1212799"/>
                </a:lnTo>
                <a:lnTo>
                  <a:pt x="873785" y="1224762"/>
                </a:lnTo>
                <a:lnTo>
                  <a:pt x="878725" y="1235671"/>
                </a:lnTo>
                <a:lnTo>
                  <a:pt x="887780" y="1244142"/>
                </a:lnTo>
                <a:lnTo>
                  <a:pt x="899401" y="1248435"/>
                </a:lnTo>
                <a:lnTo>
                  <a:pt x="911364" y="1247952"/>
                </a:lnTo>
                <a:lnTo>
                  <a:pt x="922274" y="1243012"/>
                </a:lnTo>
                <a:lnTo>
                  <a:pt x="930757" y="1233957"/>
                </a:lnTo>
                <a:lnTo>
                  <a:pt x="935050" y="1222324"/>
                </a:lnTo>
                <a:close/>
              </a:path>
              <a:path extrusionOk="0" h="1304289" w="2260600">
                <a:moveTo>
                  <a:pt x="939622" y="858202"/>
                </a:moveTo>
                <a:lnTo>
                  <a:pt x="939139" y="846239"/>
                </a:lnTo>
                <a:lnTo>
                  <a:pt x="934212" y="835317"/>
                </a:lnTo>
                <a:lnTo>
                  <a:pt x="925156" y="826846"/>
                </a:lnTo>
                <a:lnTo>
                  <a:pt x="913523" y="822553"/>
                </a:lnTo>
                <a:lnTo>
                  <a:pt x="901560" y="823036"/>
                </a:lnTo>
                <a:lnTo>
                  <a:pt x="890651" y="827976"/>
                </a:lnTo>
                <a:lnTo>
                  <a:pt x="882180" y="837031"/>
                </a:lnTo>
                <a:lnTo>
                  <a:pt x="877887" y="848664"/>
                </a:lnTo>
                <a:lnTo>
                  <a:pt x="878370" y="860615"/>
                </a:lnTo>
                <a:lnTo>
                  <a:pt x="883297" y="871524"/>
                </a:lnTo>
                <a:lnTo>
                  <a:pt x="892352" y="879995"/>
                </a:lnTo>
                <a:lnTo>
                  <a:pt x="903986" y="884288"/>
                </a:lnTo>
                <a:lnTo>
                  <a:pt x="915949" y="883818"/>
                </a:lnTo>
                <a:lnTo>
                  <a:pt x="926846" y="878878"/>
                </a:lnTo>
                <a:lnTo>
                  <a:pt x="935316" y="869835"/>
                </a:lnTo>
                <a:lnTo>
                  <a:pt x="939622" y="858202"/>
                </a:lnTo>
                <a:close/>
              </a:path>
              <a:path extrusionOk="0" h="1304289" w="2260600">
                <a:moveTo>
                  <a:pt x="954659" y="498182"/>
                </a:moveTo>
                <a:lnTo>
                  <a:pt x="954176" y="486219"/>
                </a:lnTo>
                <a:lnTo>
                  <a:pt x="949248" y="475322"/>
                </a:lnTo>
                <a:lnTo>
                  <a:pt x="940193" y="466852"/>
                </a:lnTo>
                <a:lnTo>
                  <a:pt x="928560" y="462546"/>
                </a:lnTo>
                <a:lnTo>
                  <a:pt x="916609" y="463029"/>
                </a:lnTo>
                <a:lnTo>
                  <a:pt x="905700" y="467956"/>
                </a:lnTo>
                <a:lnTo>
                  <a:pt x="897229" y="477012"/>
                </a:lnTo>
                <a:lnTo>
                  <a:pt x="892937" y="488645"/>
                </a:lnTo>
                <a:lnTo>
                  <a:pt x="893406" y="500608"/>
                </a:lnTo>
                <a:lnTo>
                  <a:pt x="898347" y="511517"/>
                </a:lnTo>
                <a:lnTo>
                  <a:pt x="907389" y="519988"/>
                </a:lnTo>
                <a:lnTo>
                  <a:pt x="919022" y="524281"/>
                </a:lnTo>
                <a:lnTo>
                  <a:pt x="930986" y="523798"/>
                </a:lnTo>
                <a:lnTo>
                  <a:pt x="941895" y="518858"/>
                </a:lnTo>
                <a:lnTo>
                  <a:pt x="950366" y="509803"/>
                </a:lnTo>
                <a:lnTo>
                  <a:pt x="954659" y="498182"/>
                </a:lnTo>
                <a:close/>
              </a:path>
              <a:path extrusionOk="0" h="1304289" w="2260600">
                <a:moveTo>
                  <a:pt x="959231" y="134048"/>
                </a:moveTo>
                <a:lnTo>
                  <a:pt x="958761" y="122085"/>
                </a:lnTo>
                <a:lnTo>
                  <a:pt x="953833" y="111175"/>
                </a:lnTo>
                <a:lnTo>
                  <a:pt x="944778" y="102704"/>
                </a:lnTo>
                <a:lnTo>
                  <a:pt x="933145" y="98399"/>
                </a:lnTo>
                <a:lnTo>
                  <a:pt x="921181" y="98882"/>
                </a:lnTo>
                <a:lnTo>
                  <a:pt x="910272" y="103822"/>
                </a:lnTo>
                <a:lnTo>
                  <a:pt x="901801" y="112877"/>
                </a:lnTo>
                <a:lnTo>
                  <a:pt x="897496" y="124510"/>
                </a:lnTo>
                <a:lnTo>
                  <a:pt x="897978" y="136474"/>
                </a:lnTo>
                <a:lnTo>
                  <a:pt x="902919" y="147383"/>
                </a:lnTo>
                <a:lnTo>
                  <a:pt x="911974" y="155854"/>
                </a:lnTo>
                <a:lnTo>
                  <a:pt x="923607" y="160147"/>
                </a:lnTo>
                <a:lnTo>
                  <a:pt x="935558" y="159664"/>
                </a:lnTo>
                <a:lnTo>
                  <a:pt x="946467" y="154736"/>
                </a:lnTo>
                <a:lnTo>
                  <a:pt x="954938" y="145681"/>
                </a:lnTo>
                <a:lnTo>
                  <a:pt x="959231" y="134048"/>
                </a:lnTo>
                <a:close/>
              </a:path>
              <a:path extrusionOk="0" h="1304289" w="2260600">
                <a:moveTo>
                  <a:pt x="1017054" y="1089469"/>
                </a:moveTo>
                <a:lnTo>
                  <a:pt x="1016571" y="1077506"/>
                </a:lnTo>
                <a:lnTo>
                  <a:pt x="1011643" y="1066609"/>
                </a:lnTo>
                <a:lnTo>
                  <a:pt x="1002588" y="1058138"/>
                </a:lnTo>
                <a:lnTo>
                  <a:pt x="990955" y="1053833"/>
                </a:lnTo>
                <a:lnTo>
                  <a:pt x="978992" y="1054315"/>
                </a:lnTo>
                <a:lnTo>
                  <a:pt x="968082" y="1059243"/>
                </a:lnTo>
                <a:lnTo>
                  <a:pt x="959612" y="1068298"/>
                </a:lnTo>
                <a:lnTo>
                  <a:pt x="955319" y="1079931"/>
                </a:lnTo>
                <a:lnTo>
                  <a:pt x="955802" y="1091895"/>
                </a:lnTo>
                <a:lnTo>
                  <a:pt x="960729" y="1102804"/>
                </a:lnTo>
                <a:lnTo>
                  <a:pt x="969784" y="1111275"/>
                </a:lnTo>
                <a:lnTo>
                  <a:pt x="981417" y="1115568"/>
                </a:lnTo>
                <a:lnTo>
                  <a:pt x="993368" y="1115085"/>
                </a:lnTo>
                <a:lnTo>
                  <a:pt x="1004277" y="1110157"/>
                </a:lnTo>
                <a:lnTo>
                  <a:pt x="1012748" y="1101102"/>
                </a:lnTo>
                <a:lnTo>
                  <a:pt x="1017054" y="1089469"/>
                </a:lnTo>
                <a:close/>
              </a:path>
              <a:path extrusionOk="0" h="1304289" w="2260600">
                <a:moveTo>
                  <a:pt x="1021626" y="725335"/>
                </a:moveTo>
                <a:lnTo>
                  <a:pt x="1021143" y="713371"/>
                </a:lnTo>
                <a:lnTo>
                  <a:pt x="1016215" y="702462"/>
                </a:lnTo>
                <a:lnTo>
                  <a:pt x="1007160" y="693991"/>
                </a:lnTo>
                <a:lnTo>
                  <a:pt x="995527" y="689698"/>
                </a:lnTo>
                <a:lnTo>
                  <a:pt x="983564" y="690181"/>
                </a:lnTo>
                <a:lnTo>
                  <a:pt x="972654" y="695109"/>
                </a:lnTo>
                <a:lnTo>
                  <a:pt x="964184" y="704176"/>
                </a:lnTo>
                <a:lnTo>
                  <a:pt x="959891" y="715797"/>
                </a:lnTo>
                <a:lnTo>
                  <a:pt x="960374" y="727760"/>
                </a:lnTo>
                <a:lnTo>
                  <a:pt x="965301" y="738657"/>
                </a:lnTo>
                <a:lnTo>
                  <a:pt x="974356" y="747128"/>
                </a:lnTo>
                <a:lnTo>
                  <a:pt x="985989" y="751433"/>
                </a:lnTo>
                <a:lnTo>
                  <a:pt x="997953" y="750951"/>
                </a:lnTo>
                <a:lnTo>
                  <a:pt x="1008849" y="746023"/>
                </a:lnTo>
                <a:lnTo>
                  <a:pt x="1017320" y="736968"/>
                </a:lnTo>
                <a:lnTo>
                  <a:pt x="1021626" y="725335"/>
                </a:lnTo>
                <a:close/>
              </a:path>
              <a:path extrusionOk="0" h="1304289" w="2260600">
                <a:moveTo>
                  <a:pt x="1036662" y="365315"/>
                </a:moveTo>
                <a:lnTo>
                  <a:pt x="1036193" y="353352"/>
                </a:lnTo>
                <a:lnTo>
                  <a:pt x="1031265" y="342442"/>
                </a:lnTo>
                <a:lnTo>
                  <a:pt x="1022210" y="333971"/>
                </a:lnTo>
                <a:lnTo>
                  <a:pt x="1010577" y="329679"/>
                </a:lnTo>
                <a:lnTo>
                  <a:pt x="998613" y="330161"/>
                </a:lnTo>
                <a:lnTo>
                  <a:pt x="987704" y="335102"/>
                </a:lnTo>
                <a:lnTo>
                  <a:pt x="979233" y="344157"/>
                </a:lnTo>
                <a:lnTo>
                  <a:pt x="974940" y="355777"/>
                </a:lnTo>
                <a:lnTo>
                  <a:pt x="975423" y="367741"/>
                </a:lnTo>
                <a:lnTo>
                  <a:pt x="980351" y="378650"/>
                </a:lnTo>
                <a:lnTo>
                  <a:pt x="989406" y="387121"/>
                </a:lnTo>
                <a:lnTo>
                  <a:pt x="1001039" y="391414"/>
                </a:lnTo>
                <a:lnTo>
                  <a:pt x="1013002" y="390931"/>
                </a:lnTo>
                <a:lnTo>
                  <a:pt x="1023899" y="386003"/>
                </a:lnTo>
                <a:lnTo>
                  <a:pt x="1032370" y="376948"/>
                </a:lnTo>
                <a:lnTo>
                  <a:pt x="1036662" y="365315"/>
                </a:lnTo>
                <a:close/>
              </a:path>
              <a:path extrusionOk="0" h="1304289" w="2260600">
                <a:moveTo>
                  <a:pt x="1092454" y="1303985"/>
                </a:moveTo>
                <a:lnTo>
                  <a:pt x="1090028" y="1298143"/>
                </a:lnTo>
                <a:lnTo>
                  <a:pt x="1085811" y="1292987"/>
                </a:lnTo>
                <a:lnTo>
                  <a:pt x="1080020" y="1289405"/>
                </a:lnTo>
                <a:lnTo>
                  <a:pt x="1068387" y="1285113"/>
                </a:lnTo>
                <a:lnTo>
                  <a:pt x="1056424" y="1285582"/>
                </a:lnTo>
                <a:lnTo>
                  <a:pt x="1034783" y="1303985"/>
                </a:lnTo>
                <a:lnTo>
                  <a:pt x="1092454" y="1303985"/>
                </a:lnTo>
                <a:close/>
              </a:path>
              <a:path extrusionOk="0" h="1304289" w="2260600">
                <a:moveTo>
                  <a:pt x="1099058" y="956602"/>
                </a:moveTo>
                <a:lnTo>
                  <a:pt x="1098575" y="944638"/>
                </a:lnTo>
                <a:lnTo>
                  <a:pt x="1093647" y="933729"/>
                </a:lnTo>
                <a:lnTo>
                  <a:pt x="1084605" y="925258"/>
                </a:lnTo>
                <a:lnTo>
                  <a:pt x="1072959" y="920965"/>
                </a:lnTo>
                <a:lnTo>
                  <a:pt x="1060996" y="921448"/>
                </a:lnTo>
                <a:lnTo>
                  <a:pt x="1050086" y="926388"/>
                </a:lnTo>
                <a:lnTo>
                  <a:pt x="1041615" y="935443"/>
                </a:lnTo>
                <a:lnTo>
                  <a:pt x="1037323" y="947064"/>
                </a:lnTo>
                <a:lnTo>
                  <a:pt x="1037805" y="959027"/>
                </a:lnTo>
                <a:lnTo>
                  <a:pt x="1042733" y="969937"/>
                </a:lnTo>
                <a:lnTo>
                  <a:pt x="1051801" y="978408"/>
                </a:lnTo>
                <a:lnTo>
                  <a:pt x="1063421" y="982700"/>
                </a:lnTo>
                <a:lnTo>
                  <a:pt x="1075385" y="982218"/>
                </a:lnTo>
                <a:lnTo>
                  <a:pt x="1086294" y="977290"/>
                </a:lnTo>
                <a:lnTo>
                  <a:pt x="1094765" y="968235"/>
                </a:lnTo>
                <a:lnTo>
                  <a:pt x="1099058" y="956602"/>
                </a:lnTo>
                <a:close/>
              </a:path>
              <a:path extrusionOk="0" h="1304289" w="2260600">
                <a:moveTo>
                  <a:pt x="1103630" y="592467"/>
                </a:moveTo>
                <a:lnTo>
                  <a:pt x="1103147" y="580504"/>
                </a:lnTo>
                <a:lnTo>
                  <a:pt x="1098219" y="569595"/>
                </a:lnTo>
                <a:lnTo>
                  <a:pt x="1089164" y="561124"/>
                </a:lnTo>
                <a:lnTo>
                  <a:pt x="1077531" y="556831"/>
                </a:lnTo>
                <a:lnTo>
                  <a:pt x="1065580" y="557314"/>
                </a:lnTo>
                <a:lnTo>
                  <a:pt x="1054671" y="562241"/>
                </a:lnTo>
                <a:lnTo>
                  <a:pt x="1046200" y="571284"/>
                </a:lnTo>
                <a:lnTo>
                  <a:pt x="1041908" y="582930"/>
                </a:lnTo>
                <a:lnTo>
                  <a:pt x="1042377" y="594893"/>
                </a:lnTo>
                <a:lnTo>
                  <a:pt x="1047305" y="605802"/>
                </a:lnTo>
                <a:lnTo>
                  <a:pt x="1056360" y="614273"/>
                </a:lnTo>
                <a:lnTo>
                  <a:pt x="1067993" y="618566"/>
                </a:lnTo>
                <a:lnTo>
                  <a:pt x="1079957" y="618083"/>
                </a:lnTo>
                <a:lnTo>
                  <a:pt x="1090866" y="613143"/>
                </a:lnTo>
                <a:lnTo>
                  <a:pt x="1099337" y="604088"/>
                </a:lnTo>
                <a:lnTo>
                  <a:pt x="1103630" y="592467"/>
                </a:lnTo>
                <a:close/>
              </a:path>
              <a:path extrusionOk="0" h="1304289" w="2260600">
                <a:moveTo>
                  <a:pt x="1118679" y="232448"/>
                </a:moveTo>
                <a:lnTo>
                  <a:pt x="1118196" y="220484"/>
                </a:lnTo>
                <a:lnTo>
                  <a:pt x="1113269" y="209588"/>
                </a:lnTo>
                <a:lnTo>
                  <a:pt x="1104214" y="201117"/>
                </a:lnTo>
                <a:lnTo>
                  <a:pt x="1092581" y="196811"/>
                </a:lnTo>
                <a:lnTo>
                  <a:pt x="1080617" y="197294"/>
                </a:lnTo>
                <a:lnTo>
                  <a:pt x="1069708" y="202234"/>
                </a:lnTo>
                <a:lnTo>
                  <a:pt x="1061237" y="211289"/>
                </a:lnTo>
                <a:lnTo>
                  <a:pt x="1056944" y="222923"/>
                </a:lnTo>
                <a:lnTo>
                  <a:pt x="1057427" y="234873"/>
                </a:lnTo>
                <a:lnTo>
                  <a:pt x="1062355" y="245783"/>
                </a:lnTo>
                <a:lnTo>
                  <a:pt x="1071410" y="254254"/>
                </a:lnTo>
                <a:lnTo>
                  <a:pt x="1083043" y="258546"/>
                </a:lnTo>
                <a:lnTo>
                  <a:pt x="1095006" y="258076"/>
                </a:lnTo>
                <a:lnTo>
                  <a:pt x="1105903" y="253149"/>
                </a:lnTo>
                <a:lnTo>
                  <a:pt x="1114374" y="244094"/>
                </a:lnTo>
                <a:lnTo>
                  <a:pt x="1118679" y="232448"/>
                </a:lnTo>
                <a:close/>
              </a:path>
              <a:path extrusionOk="0" h="1304289" w="2260600">
                <a:moveTo>
                  <a:pt x="1176489" y="1187881"/>
                </a:moveTo>
                <a:lnTo>
                  <a:pt x="1176007" y="1175918"/>
                </a:lnTo>
                <a:lnTo>
                  <a:pt x="1171079" y="1165021"/>
                </a:lnTo>
                <a:lnTo>
                  <a:pt x="1162024" y="1156550"/>
                </a:lnTo>
                <a:lnTo>
                  <a:pt x="1150391" y="1152245"/>
                </a:lnTo>
                <a:lnTo>
                  <a:pt x="1138428" y="1152728"/>
                </a:lnTo>
                <a:lnTo>
                  <a:pt x="1127518" y="1157655"/>
                </a:lnTo>
                <a:lnTo>
                  <a:pt x="1119047" y="1166710"/>
                </a:lnTo>
                <a:lnTo>
                  <a:pt x="1114755" y="1178344"/>
                </a:lnTo>
                <a:lnTo>
                  <a:pt x="1115237" y="1190307"/>
                </a:lnTo>
                <a:lnTo>
                  <a:pt x="1120165" y="1201216"/>
                </a:lnTo>
                <a:lnTo>
                  <a:pt x="1129220" y="1209687"/>
                </a:lnTo>
                <a:lnTo>
                  <a:pt x="1140853" y="1213980"/>
                </a:lnTo>
                <a:lnTo>
                  <a:pt x="1152817" y="1213497"/>
                </a:lnTo>
                <a:lnTo>
                  <a:pt x="1163726" y="1208557"/>
                </a:lnTo>
                <a:lnTo>
                  <a:pt x="1172197" y="1199502"/>
                </a:lnTo>
                <a:lnTo>
                  <a:pt x="1176489" y="1187881"/>
                </a:lnTo>
                <a:close/>
              </a:path>
              <a:path extrusionOk="0" h="1304289" w="2260600">
                <a:moveTo>
                  <a:pt x="1181061" y="823747"/>
                </a:moveTo>
                <a:lnTo>
                  <a:pt x="1180592" y="811784"/>
                </a:lnTo>
                <a:lnTo>
                  <a:pt x="1175651" y="800874"/>
                </a:lnTo>
                <a:lnTo>
                  <a:pt x="1166609" y="792403"/>
                </a:lnTo>
                <a:lnTo>
                  <a:pt x="1154963" y="788098"/>
                </a:lnTo>
                <a:lnTo>
                  <a:pt x="1143012" y="788581"/>
                </a:lnTo>
                <a:lnTo>
                  <a:pt x="1132103" y="793521"/>
                </a:lnTo>
                <a:lnTo>
                  <a:pt x="1123619" y="802576"/>
                </a:lnTo>
                <a:lnTo>
                  <a:pt x="1119327" y="814209"/>
                </a:lnTo>
                <a:lnTo>
                  <a:pt x="1119809" y="826173"/>
                </a:lnTo>
                <a:lnTo>
                  <a:pt x="1124737" y="837069"/>
                </a:lnTo>
                <a:lnTo>
                  <a:pt x="1133805" y="845540"/>
                </a:lnTo>
                <a:lnTo>
                  <a:pt x="1145425" y="849845"/>
                </a:lnTo>
                <a:lnTo>
                  <a:pt x="1157389" y="849363"/>
                </a:lnTo>
                <a:lnTo>
                  <a:pt x="1168298" y="844435"/>
                </a:lnTo>
                <a:lnTo>
                  <a:pt x="1176769" y="835380"/>
                </a:lnTo>
                <a:lnTo>
                  <a:pt x="1181061" y="823747"/>
                </a:lnTo>
                <a:close/>
              </a:path>
              <a:path extrusionOk="0" h="1304289" w="2260600">
                <a:moveTo>
                  <a:pt x="1185633" y="459600"/>
                </a:moveTo>
                <a:lnTo>
                  <a:pt x="1185164" y="447636"/>
                </a:lnTo>
                <a:lnTo>
                  <a:pt x="1180236" y="436727"/>
                </a:lnTo>
                <a:lnTo>
                  <a:pt x="1171181" y="428256"/>
                </a:lnTo>
                <a:lnTo>
                  <a:pt x="1159548" y="423964"/>
                </a:lnTo>
                <a:lnTo>
                  <a:pt x="1147584" y="424446"/>
                </a:lnTo>
                <a:lnTo>
                  <a:pt x="1136675" y="429387"/>
                </a:lnTo>
                <a:lnTo>
                  <a:pt x="1128204" y="438442"/>
                </a:lnTo>
                <a:lnTo>
                  <a:pt x="1123911" y="450062"/>
                </a:lnTo>
                <a:lnTo>
                  <a:pt x="1124394" y="462026"/>
                </a:lnTo>
                <a:lnTo>
                  <a:pt x="1129322" y="472922"/>
                </a:lnTo>
                <a:lnTo>
                  <a:pt x="1138377" y="481393"/>
                </a:lnTo>
                <a:lnTo>
                  <a:pt x="1150010" y="485698"/>
                </a:lnTo>
                <a:lnTo>
                  <a:pt x="1161973" y="485216"/>
                </a:lnTo>
                <a:lnTo>
                  <a:pt x="1172870" y="480288"/>
                </a:lnTo>
                <a:lnTo>
                  <a:pt x="1181341" y="471233"/>
                </a:lnTo>
                <a:lnTo>
                  <a:pt x="1185633" y="459600"/>
                </a:lnTo>
                <a:close/>
              </a:path>
              <a:path extrusionOk="0" h="1304289" w="2260600">
                <a:moveTo>
                  <a:pt x="1258493" y="1055014"/>
                </a:moveTo>
                <a:lnTo>
                  <a:pt x="1258011" y="1043051"/>
                </a:lnTo>
                <a:lnTo>
                  <a:pt x="1253083" y="1032141"/>
                </a:lnTo>
                <a:lnTo>
                  <a:pt x="1244041" y="1023670"/>
                </a:lnTo>
                <a:lnTo>
                  <a:pt x="1232408" y="1019378"/>
                </a:lnTo>
                <a:lnTo>
                  <a:pt x="1220444" y="1019860"/>
                </a:lnTo>
                <a:lnTo>
                  <a:pt x="1209522" y="1024801"/>
                </a:lnTo>
                <a:lnTo>
                  <a:pt x="1201051" y="1033856"/>
                </a:lnTo>
                <a:lnTo>
                  <a:pt x="1196759" y="1045476"/>
                </a:lnTo>
                <a:lnTo>
                  <a:pt x="1197241" y="1057440"/>
                </a:lnTo>
                <a:lnTo>
                  <a:pt x="1202182" y="1068336"/>
                </a:lnTo>
                <a:lnTo>
                  <a:pt x="1211237" y="1076807"/>
                </a:lnTo>
                <a:lnTo>
                  <a:pt x="1222870" y="1081112"/>
                </a:lnTo>
                <a:lnTo>
                  <a:pt x="1234821" y="1080630"/>
                </a:lnTo>
                <a:lnTo>
                  <a:pt x="1245730" y="1075702"/>
                </a:lnTo>
                <a:lnTo>
                  <a:pt x="1254201" y="1066647"/>
                </a:lnTo>
                <a:lnTo>
                  <a:pt x="1258493" y="1055014"/>
                </a:lnTo>
                <a:close/>
              </a:path>
              <a:path extrusionOk="0" h="1304289" w="2260600">
                <a:moveTo>
                  <a:pt x="1263078" y="690867"/>
                </a:moveTo>
                <a:lnTo>
                  <a:pt x="1262595" y="678916"/>
                </a:lnTo>
                <a:lnTo>
                  <a:pt x="1257655" y="668007"/>
                </a:lnTo>
                <a:lnTo>
                  <a:pt x="1248613" y="659536"/>
                </a:lnTo>
                <a:lnTo>
                  <a:pt x="1236980" y="655243"/>
                </a:lnTo>
                <a:lnTo>
                  <a:pt x="1225016" y="655726"/>
                </a:lnTo>
                <a:lnTo>
                  <a:pt x="1214107" y="660654"/>
                </a:lnTo>
                <a:lnTo>
                  <a:pt x="1205636" y="669696"/>
                </a:lnTo>
                <a:lnTo>
                  <a:pt x="1201343" y="681329"/>
                </a:lnTo>
                <a:lnTo>
                  <a:pt x="1201826" y="693305"/>
                </a:lnTo>
                <a:lnTo>
                  <a:pt x="1206754" y="704215"/>
                </a:lnTo>
                <a:lnTo>
                  <a:pt x="1215809" y="712685"/>
                </a:lnTo>
                <a:lnTo>
                  <a:pt x="1227442" y="716978"/>
                </a:lnTo>
                <a:lnTo>
                  <a:pt x="1239393" y="716495"/>
                </a:lnTo>
                <a:lnTo>
                  <a:pt x="1250302" y="711555"/>
                </a:lnTo>
                <a:lnTo>
                  <a:pt x="1258773" y="702500"/>
                </a:lnTo>
                <a:lnTo>
                  <a:pt x="1263078" y="690867"/>
                </a:lnTo>
                <a:close/>
              </a:path>
              <a:path extrusionOk="0" h="1304289" w="2260600">
                <a:moveTo>
                  <a:pt x="1267650" y="326732"/>
                </a:moveTo>
                <a:lnTo>
                  <a:pt x="1267167" y="314769"/>
                </a:lnTo>
                <a:lnTo>
                  <a:pt x="1262240" y="303872"/>
                </a:lnTo>
                <a:lnTo>
                  <a:pt x="1253185" y="295389"/>
                </a:lnTo>
                <a:lnTo>
                  <a:pt x="1241552" y="291096"/>
                </a:lnTo>
                <a:lnTo>
                  <a:pt x="1229588" y="291579"/>
                </a:lnTo>
                <a:lnTo>
                  <a:pt x="1218679" y="296519"/>
                </a:lnTo>
                <a:lnTo>
                  <a:pt x="1210208" y="305587"/>
                </a:lnTo>
                <a:lnTo>
                  <a:pt x="1205915" y="317207"/>
                </a:lnTo>
                <a:lnTo>
                  <a:pt x="1206398" y="329158"/>
                </a:lnTo>
                <a:lnTo>
                  <a:pt x="1211326" y="340067"/>
                </a:lnTo>
                <a:lnTo>
                  <a:pt x="1220381" y="348538"/>
                </a:lnTo>
                <a:lnTo>
                  <a:pt x="1232014" y="352844"/>
                </a:lnTo>
                <a:lnTo>
                  <a:pt x="1243977" y="352361"/>
                </a:lnTo>
                <a:lnTo>
                  <a:pt x="1254874" y="347433"/>
                </a:lnTo>
                <a:lnTo>
                  <a:pt x="1263345" y="338378"/>
                </a:lnTo>
                <a:lnTo>
                  <a:pt x="1267650" y="326732"/>
                </a:lnTo>
                <a:close/>
              </a:path>
              <a:path extrusionOk="0" h="1304289" w="2260600">
                <a:moveTo>
                  <a:pt x="1304671" y="1282166"/>
                </a:moveTo>
                <a:lnTo>
                  <a:pt x="1304188" y="1270203"/>
                </a:lnTo>
                <a:lnTo>
                  <a:pt x="1299248" y="1259306"/>
                </a:lnTo>
                <a:lnTo>
                  <a:pt x="1290193" y="1250835"/>
                </a:lnTo>
                <a:lnTo>
                  <a:pt x="1278559" y="1246530"/>
                </a:lnTo>
                <a:lnTo>
                  <a:pt x="1266609" y="1247013"/>
                </a:lnTo>
                <a:lnTo>
                  <a:pt x="1255699" y="1251940"/>
                </a:lnTo>
                <a:lnTo>
                  <a:pt x="1247228" y="1260995"/>
                </a:lnTo>
                <a:lnTo>
                  <a:pt x="1242936" y="1272628"/>
                </a:lnTo>
                <a:lnTo>
                  <a:pt x="1243418" y="1284592"/>
                </a:lnTo>
                <a:lnTo>
                  <a:pt x="1248346" y="1295501"/>
                </a:lnTo>
                <a:lnTo>
                  <a:pt x="1257388" y="1303959"/>
                </a:lnTo>
                <a:lnTo>
                  <a:pt x="1290180" y="1303985"/>
                </a:lnTo>
                <a:lnTo>
                  <a:pt x="1294193" y="1301521"/>
                </a:lnTo>
                <a:lnTo>
                  <a:pt x="1297724" y="1298092"/>
                </a:lnTo>
                <a:lnTo>
                  <a:pt x="1300378" y="1293799"/>
                </a:lnTo>
                <a:lnTo>
                  <a:pt x="1304671" y="1282166"/>
                </a:lnTo>
                <a:close/>
              </a:path>
              <a:path extrusionOk="0" h="1304289" w="2260600">
                <a:moveTo>
                  <a:pt x="1340497" y="922147"/>
                </a:moveTo>
                <a:lnTo>
                  <a:pt x="1340027" y="910183"/>
                </a:lnTo>
                <a:lnTo>
                  <a:pt x="1335100" y="899274"/>
                </a:lnTo>
                <a:lnTo>
                  <a:pt x="1326045" y="890803"/>
                </a:lnTo>
                <a:lnTo>
                  <a:pt x="1314411" y="886510"/>
                </a:lnTo>
                <a:lnTo>
                  <a:pt x="1302448" y="886993"/>
                </a:lnTo>
                <a:lnTo>
                  <a:pt x="1291539" y="891933"/>
                </a:lnTo>
                <a:lnTo>
                  <a:pt x="1283055" y="900988"/>
                </a:lnTo>
                <a:lnTo>
                  <a:pt x="1278763" y="912622"/>
                </a:lnTo>
                <a:lnTo>
                  <a:pt x="1279245" y="924572"/>
                </a:lnTo>
                <a:lnTo>
                  <a:pt x="1284185" y="935482"/>
                </a:lnTo>
                <a:lnTo>
                  <a:pt x="1293241" y="943952"/>
                </a:lnTo>
                <a:lnTo>
                  <a:pt x="1304861" y="948245"/>
                </a:lnTo>
                <a:lnTo>
                  <a:pt x="1316824" y="947775"/>
                </a:lnTo>
                <a:lnTo>
                  <a:pt x="1327734" y="942848"/>
                </a:lnTo>
                <a:lnTo>
                  <a:pt x="1336205" y="933792"/>
                </a:lnTo>
                <a:lnTo>
                  <a:pt x="1340497" y="922147"/>
                </a:lnTo>
                <a:close/>
              </a:path>
              <a:path extrusionOk="0" h="1304289" w="2260600">
                <a:moveTo>
                  <a:pt x="1345082" y="558012"/>
                </a:moveTo>
                <a:lnTo>
                  <a:pt x="1344599" y="546049"/>
                </a:lnTo>
                <a:lnTo>
                  <a:pt x="1339672" y="535139"/>
                </a:lnTo>
                <a:lnTo>
                  <a:pt x="1330629" y="526669"/>
                </a:lnTo>
                <a:lnTo>
                  <a:pt x="1318983" y="522363"/>
                </a:lnTo>
                <a:lnTo>
                  <a:pt x="1307020" y="522859"/>
                </a:lnTo>
                <a:lnTo>
                  <a:pt x="1296111" y="527786"/>
                </a:lnTo>
                <a:lnTo>
                  <a:pt x="1287640" y="536854"/>
                </a:lnTo>
                <a:lnTo>
                  <a:pt x="1283347" y="548474"/>
                </a:lnTo>
                <a:lnTo>
                  <a:pt x="1283830" y="560438"/>
                </a:lnTo>
                <a:lnTo>
                  <a:pt x="1288757" y="571334"/>
                </a:lnTo>
                <a:lnTo>
                  <a:pt x="1297825" y="579805"/>
                </a:lnTo>
                <a:lnTo>
                  <a:pt x="1309446" y="584111"/>
                </a:lnTo>
                <a:lnTo>
                  <a:pt x="1321409" y="583628"/>
                </a:lnTo>
                <a:lnTo>
                  <a:pt x="1332306" y="578700"/>
                </a:lnTo>
                <a:lnTo>
                  <a:pt x="1340777" y="569645"/>
                </a:lnTo>
                <a:lnTo>
                  <a:pt x="1345082" y="558012"/>
                </a:lnTo>
                <a:close/>
              </a:path>
              <a:path extrusionOk="0" h="1304289" w="2260600">
                <a:moveTo>
                  <a:pt x="1386674" y="1149311"/>
                </a:moveTo>
                <a:lnTo>
                  <a:pt x="1386192" y="1137335"/>
                </a:lnTo>
                <a:lnTo>
                  <a:pt x="1381264" y="1126426"/>
                </a:lnTo>
                <a:lnTo>
                  <a:pt x="1372209" y="1117955"/>
                </a:lnTo>
                <a:lnTo>
                  <a:pt x="1360576" y="1113663"/>
                </a:lnTo>
                <a:lnTo>
                  <a:pt x="1348613" y="1114145"/>
                </a:lnTo>
                <a:lnTo>
                  <a:pt x="1337703" y="1119085"/>
                </a:lnTo>
                <a:lnTo>
                  <a:pt x="1329232" y="1128141"/>
                </a:lnTo>
                <a:lnTo>
                  <a:pt x="1324940" y="1139761"/>
                </a:lnTo>
                <a:lnTo>
                  <a:pt x="1325422" y="1151724"/>
                </a:lnTo>
                <a:lnTo>
                  <a:pt x="1330350" y="1162634"/>
                </a:lnTo>
                <a:lnTo>
                  <a:pt x="1339405" y="1171105"/>
                </a:lnTo>
                <a:lnTo>
                  <a:pt x="1351038" y="1175397"/>
                </a:lnTo>
                <a:lnTo>
                  <a:pt x="1363002" y="1174915"/>
                </a:lnTo>
                <a:lnTo>
                  <a:pt x="1373898" y="1169987"/>
                </a:lnTo>
                <a:lnTo>
                  <a:pt x="1382369" y="1160932"/>
                </a:lnTo>
                <a:lnTo>
                  <a:pt x="1386674" y="1149311"/>
                </a:lnTo>
                <a:close/>
              </a:path>
              <a:path extrusionOk="0" h="1304289" w="2260600">
                <a:moveTo>
                  <a:pt x="1422514" y="789279"/>
                </a:moveTo>
                <a:lnTo>
                  <a:pt x="1422031" y="777328"/>
                </a:lnTo>
                <a:lnTo>
                  <a:pt x="1417104" y="766419"/>
                </a:lnTo>
                <a:lnTo>
                  <a:pt x="1408049" y="757948"/>
                </a:lnTo>
                <a:lnTo>
                  <a:pt x="1396415" y="753656"/>
                </a:lnTo>
                <a:lnTo>
                  <a:pt x="1384452" y="754126"/>
                </a:lnTo>
                <a:lnTo>
                  <a:pt x="1373543" y="759053"/>
                </a:lnTo>
                <a:lnTo>
                  <a:pt x="1365084" y="768108"/>
                </a:lnTo>
                <a:lnTo>
                  <a:pt x="1360779" y="779741"/>
                </a:lnTo>
                <a:lnTo>
                  <a:pt x="1361262" y="791705"/>
                </a:lnTo>
                <a:lnTo>
                  <a:pt x="1366189" y="802627"/>
                </a:lnTo>
                <a:lnTo>
                  <a:pt x="1375244" y="811098"/>
                </a:lnTo>
                <a:lnTo>
                  <a:pt x="1386878" y="815390"/>
                </a:lnTo>
                <a:lnTo>
                  <a:pt x="1398841" y="814908"/>
                </a:lnTo>
                <a:lnTo>
                  <a:pt x="1409750" y="809967"/>
                </a:lnTo>
                <a:lnTo>
                  <a:pt x="1418221" y="800912"/>
                </a:lnTo>
                <a:lnTo>
                  <a:pt x="1422514" y="789279"/>
                </a:lnTo>
                <a:close/>
              </a:path>
              <a:path extrusionOk="0" h="1304289" w="2260600">
                <a:moveTo>
                  <a:pt x="1427086" y="425145"/>
                </a:moveTo>
                <a:lnTo>
                  <a:pt x="1426603" y="413181"/>
                </a:lnTo>
                <a:lnTo>
                  <a:pt x="1421676" y="402272"/>
                </a:lnTo>
                <a:lnTo>
                  <a:pt x="1412621" y="393801"/>
                </a:lnTo>
                <a:lnTo>
                  <a:pt x="1400987" y="389509"/>
                </a:lnTo>
                <a:lnTo>
                  <a:pt x="1389037" y="389991"/>
                </a:lnTo>
                <a:lnTo>
                  <a:pt x="1378115" y="394919"/>
                </a:lnTo>
                <a:lnTo>
                  <a:pt x="1369644" y="403987"/>
                </a:lnTo>
                <a:lnTo>
                  <a:pt x="1365351" y="415620"/>
                </a:lnTo>
                <a:lnTo>
                  <a:pt x="1365834" y="427570"/>
                </a:lnTo>
                <a:lnTo>
                  <a:pt x="1370761" y="438480"/>
                </a:lnTo>
                <a:lnTo>
                  <a:pt x="1379829" y="446951"/>
                </a:lnTo>
                <a:lnTo>
                  <a:pt x="1391450" y="451243"/>
                </a:lnTo>
                <a:lnTo>
                  <a:pt x="1403413" y="450773"/>
                </a:lnTo>
                <a:lnTo>
                  <a:pt x="1414310" y="445833"/>
                </a:lnTo>
                <a:lnTo>
                  <a:pt x="1422781" y="436791"/>
                </a:lnTo>
                <a:lnTo>
                  <a:pt x="1427086" y="425145"/>
                </a:lnTo>
                <a:close/>
              </a:path>
              <a:path extrusionOk="0" h="1304289" w="2260600">
                <a:moveTo>
                  <a:pt x="1468678" y="1016444"/>
                </a:moveTo>
                <a:lnTo>
                  <a:pt x="1468208" y="1004481"/>
                </a:lnTo>
                <a:lnTo>
                  <a:pt x="1463268" y="993571"/>
                </a:lnTo>
                <a:lnTo>
                  <a:pt x="1454213" y="985100"/>
                </a:lnTo>
                <a:lnTo>
                  <a:pt x="1442580" y="980795"/>
                </a:lnTo>
                <a:lnTo>
                  <a:pt x="1430629" y="981278"/>
                </a:lnTo>
                <a:lnTo>
                  <a:pt x="1419720" y="986218"/>
                </a:lnTo>
                <a:lnTo>
                  <a:pt x="1411236" y="995273"/>
                </a:lnTo>
                <a:lnTo>
                  <a:pt x="1406944" y="1006906"/>
                </a:lnTo>
                <a:lnTo>
                  <a:pt x="1407426" y="1018870"/>
                </a:lnTo>
                <a:lnTo>
                  <a:pt x="1412354" y="1029766"/>
                </a:lnTo>
                <a:lnTo>
                  <a:pt x="1421409" y="1038237"/>
                </a:lnTo>
                <a:lnTo>
                  <a:pt x="1433042" y="1042543"/>
                </a:lnTo>
                <a:lnTo>
                  <a:pt x="1445006" y="1042060"/>
                </a:lnTo>
                <a:lnTo>
                  <a:pt x="1455915" y="1037132"/>
                </a:lnTo>
                <a:lnTo>
                  <a:pt x="1464373" y="1028077"/>
                </a:lnTo>
                <a:lnTo>
                  <a:pt x="1468678" y="1016444"/>
                </a:lnTo>
                <a:close/>
              </a:path>
              <a:path extrusionOk="0" h="1304289" w="2260600">
                <a:moveTo>
                  <a:pt x="1504518" y="656424"/>
                </a:moveTo>
                <a:lnTo>
                  <a:pt x="1504035" y="644461"/>
                </a:lnTo>
                <a:lnTo>
                  <a:pt x="1499108" y="633552"/>
                </a:lnTo>
                <a:lnTo>
                  <a:pt x="1490065" y="625068"/>
                </a:lnTo>
                <a:lnTo>
                  <a:pt x="1478432" y="620776"/>
                </a:lnTo>
                <a:lnTo>
                  <a:pt x="1466456" y="621271"/>
                </a:lnTo>
                <a:lnTo>
                  <a:pt x="1455547" y="626198"/>
                </a:lnTo>
                <a:lnTo>
                  <a:pt x="1447076" y="635254"/>
                </a:lnTo>
                <a:lnTo>
                  <a:pt x="1442783" y="646887"/>
                </a:lnTo>
                <a:lnTo>
                  <a:pt x="1443266" y="658837"/>
                </a:lnTo>
                <a:lnTo>
                  <a:pt x="1448206" y="669747"/>
                </a:lnTo>
                <a:lnTo>
                  <a:pt x="1457261" y="678218"/>
                </a:lnTo>
                <a:lnTo>
                  <a:pt x="1468882" y="682523"/>
                </a:lnTo>
                <a:lnTo>
                  <a:pt x="1480845" y="682040"/>
                </a:lnTo>
                <a:lnTo>
                  <a:pt x="1491754" y="677100"/>
                </a:lnTo>
                <a:lnTo>
                  <a:pt x="1500225" y="668058"/>
                </a:lnTo>
                <a:lnTo>
                  <a:pt x="1504518" y="656424"/>
                </a:lnTo>
                <a:close/>
              </a:path>
              <a:path extrusionOk="0" h="1304289" w="2260600">
                <a:moveTo>
                  <a:pt x="1546110" y="1247711"/>
                </a:moveTo>
                <a:lnTo>
                  <a:pt x="1545628" y="1235748"/>
                </a:lnTo>
                <a:lnTo>
                  <a:pt x="1540700" y="1224838"/>
                </a:lnTo>
                <a:lnTo>
                  <a:pt x="1531658" y="1216367"/>
                </a:lnTo>
                <a:lnTo>
                  <a:pt x="1520024" y="1212075"/>
                </a:lnTo>
                <a:lnTo>
                  <a:pt x="1508061" y="1212557"/>
                </a:lnTo>
                <a:lnTo>
                  <a:pt x="1497152" y="1217498"/>
                </a:lnTo>
                <a:lnTo>
                  <a:pt x="1488681" y="1226553"/>
                </a:lnTo>
                <a:lnTo>
                  <a:pt x="1484376" y="1238173"/>
                </a:lnTo>
                <a:lnTo>
                  <a:pt x="1484858" y="1250137"/>
                </a:lnTo>
                <a:lnTo>
                  <a:pt x="1489798" y="1261033"/>
                </a:lnTo>
                <a:lnTo>
                  <a:pt x="1498854" y="1269504"/>
                </a:lnTo>
                <a:lnTo>
                  <a:pt x="1510487" y="1273810"/>
                </a:lnTo>
                <a:lnTo>
                  <a:pt x="1522437" y="1273327"/>
                </a:lnTo>
                <a:lnTo>
                  <a:pt x="1533347" y="1268399"/>
                </a:lnTo>
                <a:lnTo>
                  <a:pt x="1541818" y="1259344"/>
                </a:lnTo>
                <a:lnTo>
                  <a:pt x="1546110" y="1247711"/>
                </a:lnTo>
                <a:close/>
              </a:path>
              <a:path extrusionOk="0" h="1304289" w="2260600">
                <a:moveTo>
                  <a:pt x="1550695" y="883564"/>
                </a:moveTo>
                <a:lnTo>
                  <a:pt x="1550212" y="871613"/>
                </a:lnTo>
                <a:lnTo>
                  <a:pt x="1545272" y="860704"/>
                </a:lnTo>
                <a:lnTo>
                  <a:pt x="1536217" y="852233"/>
                </a:lnTo>
                <a:lnTo>
                  <a:pt x="1524584" y="847940"/>
                </a:lnTo>
                <a:lnTo>
                  <a:pt x="1512633" y="848423"/>
                </a:lnTo>
                <a:lnTo>
                  <a:pt x="1501724" y="853351"/>
                </a:lnTo>
                <a:lnTo>
                  <a:pt x="1493253" y="862393"/>
                </a:lnTo>
                <a:lnTo>
                  <a:pt x="1488960" y="874026"/>
                </a:lnTo>
                <a:lnTo>
                  <a:pt x="1489443" y="886002"/>
                </a:lnTo>
                <a:lnTo>
                  <a:pt x="1494358" y="896912"/>
                </a:lnTo>
                <a:lnTo>
                  <a:pt x="1503413" y="905383"/>
                </a:lnTo>
                <a:lnTo>
                  <a:pt x="1515046" y="909675"/>
                </a:lnTo>
                <a:lnTo>
                  <a:pt x="1527009" y="909193"/>
                </a:lnTo>
                <a:lnTo>
                  <a:pt x="1537919" y="904252"/>
                </a:lnTo>
                <a:lnTo>
                  <a:pt x="1546402" y="895197"/>
                </a:lnTo>
                <a:lnTo>
                  <a:pt x="1550695" y="883564"/>
                </a:lnTo>
                <a:close/>
              </a:path>
              <a:path extrusionOk="0" h="1304289" w="2260600">
                <a:moveTo>
                  <a:pt x="1586522" y="523557"/>
                </a:moveTo>
                <a:lnTo>
                  <a:pt x="1586039" y="511594"/>
                </a:lnTo>
                <a:lnTo>
                  <a:pt x="1581111" y="500684"/>
                </a:lnTo>
                <a:lnTo>
                  <a:pt x="1572069" y="492213"/>
                </a:lnTo>
                <a:lnTo>
                  <a:pt x="1560436" y="487921"/>
                </a:lnTo>
                <a:lnTo>
                  <a:pt x="1548472" y="488403"/>
                </a:lnTo>
                <a:lnTo>
                  <a:pt x="1537563" y="493331"/>
                </a:lnTo>
                <a:lnTo>
                  <a:pt x="1529080" y="502399"/>
                </a:lnTo>
                <a:lnTo>
                  <a:pt x="1524787" y="514019"/>
                </a:lnTo>
                <a:lnTo>
                  <a:pt x="1525270" y="525983"/>
                </a:lnTo>
                <a:lnTo>
                  <a:pt x="1530210" y="536892"/>
                </a:lnTo>
                <a:lnTo>
                  <a:pt x="1539265" y="545363"/>
                </a:lnTo>
                <a:lnTo>
                  <a:pt x="1550885" y="549656"/>
                </a:lnTo>
                <a:lnTo>
                  <a:pt x="1562849" y="549173"/>
                </a:lnTo>
                <a:lnTo>
                  <a:pt x="1573758" y="544245"/>
                </a:lnTo>
                <a:lnTo>
                  <a:pt x="1582216" y="535190"/>
                </a:lnTo>
                <a:lnTo>
                  <a:pt x="1586522" y="523557"/>
                </a:lnTo>
                <a:close/>
              </a:path>
              <a:path extrusionOk="0" h="1304289" w="2260600">
                <a:moveTo>
                  <a:pt x="1628114" y="1114844"/>
                </a:moveTo>
                <a:lnTo>
                  <a:pt x="1627644" y="1102880"/>
                </a:lnTo>
                <a:lnTo>
                  <a:pt x="1622717" y="1091971"/>
                </a:lnTo>
                <a:lnTo>
                  <a:pt x="1613662" y="1083500"/>
                </a:lnTo>
                <a:lnTo>
                  <a:pt x="1602028" y="1079207"/>
                </a:lnTo>
                <a:lnTo>
                  <a:pt x="1590065" y="1079690"/>
                </a:lnTo>
                <a:lnTo>
                  <a:pt x="1579156" y="1084630"/>
                </a:lnTo>
                <a:lnTo>
                  <a:pt x="1570672" y="1093685"/>
                </a:lnTo>
                <a:lnTo>
                  <a:pt x="1566379" y="1105319"/>
                </a:lnTo>
                <a:lnTo>
                  <a:pt x="1566862" y="1117269"/>
                </a:lnTo>
                <a:lnTo>
                  <a:pt x="1571802" y="1128179"/>
                </a:lnTo>
                <a:lnTo>
                  <a:pt x="1580857" y="1136650"/>
                </a:lnTo>
                <a:lnTo>
                  <a:pt x="1592491" y="1140942"/>
                </a:lnTo>
                <a:lnTo>
                  <a:pt x="1604441" y="1140472"/>
                </a:lnTo>
                <a:lnTo>
                  <a:pt x="1615351" y="1135545"/>
                </a:lnTo>
                <a:lnTo>
                  <a:pt x="1623822" y="1126490"/>
                </a:lnTo>
                <a:lnTo>
                  <a:pt x="1628114" y="1114844"/>
                </a:lnTo>
                <a:close/>
              </a:path>
              <a:path extrusionOk="0" h="1304289" w="2260600">
                <a:moveTo>
                  <a:pt x="1632699" y="750709"/>
                </a:moveTo>
                <a:lnTo>
                  <a:pt x="1632216" y="738746"/>
                </a:lnTo>
                <a:lnTo>
                  <a:pt x="1627289" y="727837"/>
                </a:lnTo>
                <a:lnTo>
                  <a:pt x="1618234" y="719353"/>
                </a:lnTo>
                <a:lnTo>
                  <a:pt x="1606600" y="715060"/>
                </a:lnTo>
                <a:lnTo>
                  <a:pt x="1594637" y="715556"/>
                </a:lnTo>
                <a:lnTo>
                  <a:pt x="1583728" y="720496"/>
                </a:lnTo>
                <a:lnTo>
                  <a:pt x="1575257" y="729551"/>
                </a:lnTo>
                <a:lnTo>
                  <a:pt x="1570964" y="741172"/>
                </a:lnTo>
                <a:lnTo>
                  <a:pt x="1571447" y="753122"/>
                </a:lnTo>
                <a:lnTo>
                  <a:pt x="1576374" y="764032"/>
                </a:lnTo>
                <a:lnTo>
                  <a:pt x="1585429" y="772502"/>
                </a:lnTo>
                <a:lnTo>
                  <a:pt x="1597063" y="776808"/>
                </a:lnTo>
                <a:lnTo>
                  <a:pt x="1609026" y="776325"/>
                </a:lnTo>
                <a:lnTo>
                  <a:pt x="1619923" y="771398"/>
                </a:lnTo>
                <a:lnTo>
                  <a:pt x="1628394" y="762342"/>
                </a:lnTo>
                <a:lnTo>
                  <a:pt x="1632699" y="750709"/>
                </a:lnTo>
                <a:close/>
              </a:path>
              <a:path extrusionOk="0" h="1304289" w="2260600">
                <a:moveTo>
                  <a:pt x="1710131" y="981976"/>
                </a:moveTo>
                <a:lnTo>
                  <a:pt x="1709648" y="970026"/>
                </a:lnTo>
                <a:lnTo>
                  <a:pt x="1704721" y="959116"/>
                </a:lnTo>
                <a:lnTo>
                  <a:pt x="1695665" y="950645"/>
                </a:lnTo>
                <a:lnTo>
                  <a:pt x="1684032" y="946353"/>
                </a:lnTo>
                <a:lnTo>
                  <a:pt x="1672069" y="946835"/>
                </a:lnTo>
                <a:lnTo>
                  <a:pt x="1661160" y="951763"/>
                </a:lnTo>
                <a:lnTo>
                  <a:pt x="1652689" y="960805"/>
                </a:lnTo>
                <a:lnTo>
                  <a:pt x="1648396" y="972439"/>
                </a:lnTo>
                <a:lnTo>
                  <a:pt x="1648879" y="984402"/>
                </a:lnTo>
                <a:lnTo>
                  <a:pt x="1653806" y="995324"/>
                </a:lnTo>
                <a:lnTo>
                  <a:pt x="1662861" y="1003795"/>
                </a:lnTo>
                <a:lnTo>
                  <a:pt x="1674495" y="1008087"/>
                </a:lnTo>
                <a:lnTo>
                  <a:pt x="1686458" y="1007605"/>
                </a:lnTo>
                <a:lnTo>
                  <a:pt x="1697355" y="1002665"/>
                </a:lnTo>
                <a:lnTo>
                  <a:pt x="1705838" y="993609"/>
                </a:lnTo>
                <a:lnTo>
                  <a:pt x="1710131" y="981976"/>
                </a:lnTo>
                <a:close/>
              </a:path>
              <a:path extrusionOk="0" h="1304289" w="2260600">
                <a:moveTo>
                  <a:pt x="1714703" y="617842"/>
                </a:moveTo>
                <a:lnTo>
                  <a:pt x="1714220" y="605878"/>
                </a:lnTo>
                <a:lnTo>
                  <a:pt x="1709293" y="594969"/>
                </a:lnTo>
                <a:lnTo>
                  <a:pt x="1700237" y="586498"/>
                </a:lnTo>
                <a:lnTo>
                  <a:pt x="1688604" y="582206"/>
                </a:lnTo>
                <a:lnTo>
                  <a:pt x="1676654" y="582688"/>
                </a:lnTo>
                <a:lnTo>
                  <a:pt x="1665744" y="587629"/>
                </a:lnTo>
                <a:lnTo>
                  <a:pt x="1657261" y="596684"/>
                </a:lnTo>
                <a:lnTo>
                  <a:pt x="1652968" y="608317"/>
                </a:lnTo>
                <a:lnTo>
                  <a:pt x="1653451" y="620268"/>
                </a:lnTo>
                <a:lnTo>
                  <a:pt x="1658378" y="631177"/>
                </a:lnTo>
                <a:lnTo>
                  <a:pt x="1667433" y="639648"/>
                </a:lnTo>
                <a:lnTo>
                  <a:pt x="1679067" y="643940"/>
                </a:lnTo>
                <a:lnTo>
                  <a:pt x="1691030" y="643470"/>
                </a:lnTo>
                <a:lnTo>
                  <a:pt x="1701927" y="638543"/>
                </a:lnTo>
                <a:lnTo>
                  <a:pt x="1710397" y="629488"/>
                </a:lnTo>
                <a:lnTo>
                  <a:pt x="1714703" y="617842"/>
                </a:lnTo>
                <a:close/>
              </a:path>
              <a:path extrusionOk="0" h="1304289" w="2260600">
                <a:moveTo>
                  <a:pt x="1787563" y="1213256"/>
                </a:moveTo>
                <a:lnTo>
                  <a:pt x="1787080" y="1201293"/>
                </a:lnTo>
                <a:lnTo>
                  <a:pt x="1782152" y="1190383"/>
                </a:lnTo>
                <a:lnTo>
                  <a:pt x="1773097" y="1181912"/>
                </a:lnTo>
                <a:lnTo>
                  <a:pt x="1761464" y="1177620"/>
                </a:lnTo>
                <a:lnTo>
                  <a:pt x="1749501" y="1178102"/>
                </a:lnTo>
                <a:lnTo>
                  <a:pt x="1738591" y="1183030"/>
                </a:lnTo>
                <a:lnTo>
                  <a:pt x="1730121" y="1192098"/>
                </a:lnTo>
                <a:lnTo>
                  <a:pt x="1725828" y="1203731"/>
                </a:lnTo>
                <a:lnTo>
                  <a:pt x="1726311" y="1215682"/>
                </a:lnTo>
                <a:lnTo>
                  <a:pt x="1731238" y="1226591"/>
                </a:lnTo>
                <a:lnTo>
                  <a:pt x="1740293" y="1235062"/>
                </a:lnTo>
                <a:lnTo>
                  <a:pt x="1751926" y="1239354"/>
                </a:lnTo>
                <a:lnTo>
                  <a:pt x="1763877" y="1238872"/>
                </a:lnTo>
                <a:lnTo>
                  <a:pt x="1774786" y="1233944"/>
                </a:lnTo>
                <a:lnTo>
                  <a:pt x="1783257" y="1224902"/>
                </a:lnTo>
                <a:lnTo>
                  <a:pt x="1787563" y="1213256"/>
                </a:lnTo>
                <a:close/>
              </a:path>
              <a:path extrusionOk="0" h="1304289" w="2260600">
                <a:moveTo>
                  <a:pt x="1792135" y="849122"/>
                </a:moveTo>
                <a:lnTo>
                  <a:pt x="1791652" y="837158"/>
                </a:lnTo>
                <a:lnTo>
                  <a:pt x="1786724" y="826249"/>
                </a:lnTo>
                <a:lnTo>
                  <a:pt x="1777682" y="817765"/>
                </a:lnTo>
                <a:lnTo>
                  <a:pt x="1766036" y="813473"/>
                </a:lnTo>
                <a:lnTo>
                  <a:pt x="1754073" y="813955"/>
                </a:lnTo>
                <a:lnTo>
                  <a:pt x="1743163" y="818896"/>
                </a:lnTo>
                <a:lnTo>
                  <a:pt x="1734693" y="827951"/>
                </a:lnTo>
                <a:lnTo>
                  <a:pt x="1730400" y="839584"/>
                </a:lnTo>
                <a:lnTo>
                  <a:pt x="1730883" y="851535"/>
                </a:lnTo>
                <a:lnTo>
                  <a:pt x="1735823" y="862444"/>
                </a:lnTo>
                <a:lnTo>
                  <a:pt x="1744878" y="870915"/>
                </a:lnTo>
                <a:lnTo>
                  <a:pt x="1756511" y="875220"/>
                </a:lnTo>
                <a:lnTo>
                  <a:pt x="1768462" y="874737"/>
                </a:lnTo>
                <a:lnTo>
                  <a:pt x="1779371" y="869810"/>
                </a:lnTo>
                <a:lnTo>
                  <a:pt x="1787829" y="860755"/>
                </a:lnTo>
                <a:lnTo>
                  <a:pt x="1792135" y="849122"/>
                </a:lnTo>
                <a:close/>
              </a:path>
              <a:path extrusionOk="0" h="1304289" w="2260600">
                <a:moveTo>
                  <a:pt x="1869567" y="1080389"/>
                </a:moveTo>
                <a:lnTo>
                  <a:pt x="1869084" y="1068425"/>
                </a:lnTo>
                <a:lnTo>
                  <a:pt x="1864156" y="1057529"/>
                </a:lnTo>
                <a:lnTo>
                  <a:pt x="1855101" y="1049058"/>
                </a:lnTo>
                <a:lnTo>
                  <a:pt x="1843468" y="1044765"/>
                </a:lnTo>
                <a:lnTo>
                  <a:pt x="1831505" y="1045235"/>
                </a:lnTo>
                <a:lnTo>
                  <a:pt x="1820608" y="1050163"/>
                </a:lnTo>
                <a:lnTo>
                  <a:pt x="1812137" y="1059218"/>
                </a:lnTo>
                <a:lnTo>
                  <a:pt x="1807832" y="1070851"/>
                </a:lnTo>
                <a:lnTo>
                  <a:pt x="1808314" y="1082814"/>
                </a:lnTo>
                <a:lnTo>
                  <a:pt x="1813242" y="1093724"/>
                </a:lnTo>
                <a:lnTo>
                  <a:pt x="1822297" y="1102207"/>
                </a:lnTo>
                <a:lnTo>
                  <a:pt x="1833930" y="1106500"/>
                </a:lnTo>
                <a:lnTo>
                  <a:pt x="1845894" y="1106004"/>
                </a:lnTo>
                <a:lnTo>
                  <a:pt x="1856803" y="1101077"/>
                </a:lnTo>
                <a:lnTo>
                  <a:pt x="1865274" y="1092009"/>
                </a:lnTo>
                <a:lnTo>
                  <a:pt x="1869567" y="1080389"/>
                </a:lnTo>
                <a:close/>
              </a:path>
              <a:path extrusionOk="0" h="1304289" w="2260600">
                <a:moveTo>
                  <a:pt x="1874139" y="716254"/>
                </a:moveTo>
                <a:lnTo>
                  <a:pt x="1873669" y="704291"/>
                </a:lnTo>
                <a:lnTo>
                  <a:pt x="1868728" y="693381"/>
                </a:lnTo>
                <a:lnTo>
                  <a:pt x="1859686" y="684911"/>
                </a:lnTo>
                <a:lnTo>
                  <a:pt x="1848053" y="680618"/>
                </a:lnTo>
                <a:lnTo>
                  <a:pt x="1836089" y="681101"/>
                </a:lnTo>
                <a:lnTo>
                  <a:pt x="1825180" y="686028"/>
                </a:lnTo>
                <a:lnTo>
                  <a:pt x="1816696" y="695096"/>
                </a:lnTo>
                <a:lnTo>
                  <a:pt x="1812404" y="706716"/>
                </a:lnTo>
                <a:lnTo>
                  <a:pt x="1812886" y="718680"/>
                </a:lnTo>
                <a:lnTo>
                  <a:pt x="1817827" y="729589"/>
                </a:lnTo>
                <a:lnTo>
                  <a:pt x="1826882" y="738060"/>
                </a:lnTo>
                <a:lnTo>
                  <a:pt x="1838515" y="742353"/>
                </a:lnTo>
                <a:lnTo>
                  <a:pt x="1850466" y="741870"/>
                </a:lnTo>
                <a:lnTo>
                  <a:pt x="1861375" y="736942"/>
                </a:lnTo>
                <a:lnTo>
                  <a:pt x="1869833" y="727887"/>
                </a:lnTo>
                <a:lnTo>
                  <a:pt x="1874139" y="716254"/>
                </a:lnTo>
                <a:close/>
              </a:path>
              <a:path extrusionOk="0" h="1304289" w="2260600">
                <a:moveTo>
                  <a:pt x="1936864" y="1303985"/>
                </a:moveTo>
                <a:lnTo>
                  <a:pt x="1910435" y="1271905"/>
                </a:lnTo>
                <a:lnTo>
                  <a:pt x="1898472" y="1272387"/>
                </a:lnTo>
                <a:lnTo>
                  <a:pt x="1887562" y="1277327"/>
                </a:lnTo>
                <a:lnTo>
                  <a:pt x="1879079" y="1286383"/>
                </a:lnTo>
                <a:lnTo>
                  <a:pt x="1875701" y="1291869"/>
                </a:lnTo>
                <a:lnTo>
                  <a:pt x="1874215" y="1298003"/>
                </a:lnTo>
                <a:lnTo>
                  <a:pt x="1874456" y="1303985"/>
                </a:lnTo>
                <a:lnTo>
                  <a:pt x="1936864" y="1303985"/>
                </a:lnTo>
                <a:close/>
              </a:path>
              <a:path extrusionOk="0" h="1304289" w="2260600">
                <a:moveTo>
                  <a:pt x="1951570" y="947534"/>
                </a:moveTo>
                <a:lnTo>
                  <a:pt x="1951088" y="935570"/>
                </a:lnTo>
                <a:lnTo>
                  <a:pt x="1946173" y="924648"/>
                </a:lnTo>
                <a:lnTo>
                  <a:pt x="1937118" y="916178"/>
                </a:lnTo>
                <a:lnTo>
                  <a:pt x="1925485" y="911885"/>
                </a:lnTo>
                <a:lnTo>
                  <a:pt x="1913521" y="912368"/>
                </a:lnTo>
                <a:lnTo>
                  <a:pt x="1902599" y="917308"/>
                </a:lnTo>
                <a:lnTo>
                  <a:pt x="1894128" y="926363"/>
                </a:lnTo>
                <a:lnTo>
                  <a:pt x="1889836" y="937996"/>
                </a:lnTo>
                <a:lnTo>
                  <a:pt x="1890318" y="949947"/>
                </a:lnTo>
                <a:lnTo>
                  <a:pt x="1895259" y="960856"/>
                </a:lnTo>
                <a:lnTo>
                  <a:pt x="1904314" y="969327"/>
                </a:lnTo>
                <a:lnTo>
                  <a:pt x="1915947" y="973620"/>
                </a:lnTo>
                <a:lnTo>
                  <a:pt x="1927898" y="973137"/>
                </a:lnTo>
                <a:lnTo>
                  <a:pt x="1938807" y="968209"/>
                </a:lnTo>
                <a:lnTo>
                  <a:pt x="1947278" y="959154"/>
                </a:lnTo>
                <a:lnTo>
                  <a:pt x="1951570" y="947534"/>
                </a:lnTo>
                <a:close/>
              </a:path>
              <a:path extrusionOk="0" h="1304289" w="2260600">
                <a:moveTo>
                  <a:pt x="2018538" y="1174673"/>
                </a:moveTo>
                <a:lnTo>
                  <a:pt x="2018055" y="1162723"/>
                </a:lnTo>
                <a:lnTo>
                  <a:pt x="2013127" y="1151813"/>
                </a:lnTo>
                <a:lnTo>
                  <a:pt x="2004060" y="1143342"/>
                </a:lnTo>
                <a:lnTo>
                  <a:pt x="1992439" y="1139050"/>
                </a:lnTo>
                <a:lnTo>
                  <a:pt x="1980476" y="1139520"/>
                </a:lnTo>
                <a:lnTo>
                  <a:pt x="1969566" y="1144460"/>
                </a:lnTo>
                <a:lnTo>
                  <a:pt x="1961108" y="1153502"/>
                </a:lnTo>
                <a:lnTo>
                  <a:pt x="1956803" y="1165136"/>
                </a:lnTo>
                <a:lnTo>
                  <a:pt x="1957285" y="1177099"/>
                </a:lnTo>
                <a:lnTo>
                  <a:pt x="1962213" y="1188008"/>
                </a:lnTo>
                <a:lnTo>
                  <a:pt x="1971268" y="1196492"/>
                </a:lnTo>
                <a:lnTo>
                  <a:pt x="1982901" y="1200785"/>
                </a:lnTo>
                <a:lnTo>
                  <a:pt x="1994865" y="1200302"/>
                </a:lnTo>
                <a:lnTo>
                  <a:pt x="2005774" y="1195362"/>
                </a:lnTo>
                <a:lnTo>
                  <a:pt x="2014245" y="1186307"/>
                </a:lnTo>
                <a:lnTo>
                  <a:pt x="2018538" y="1174673"/>
                </a:lnTo>
                <a:close/>
              </a:path>
              <a:path extrusionOk="0" h="1304289" w="2260600">
                <a:moveTo>
                  <a:pt x="2033574" y="814666"/>
                </a:moveTo>
                <a:lnTo>
                  <a:pt x="2033104" y="802703"/>
                </a:lnTo>
                <a:lnTo>
                  <a:pt x="2028177" y="791794"/>
                </a:lnTo>
                <a:lnTo>
                  <a:pt x="2019122" y="783323"/>
                </a:lnTo>
                <a:lnTo>
                  <a:pt x="2007489" y="779030"/>
                </a:lnTo>
                <a:lnTo>
                  <a:pt x="1995525" y="779513"/>
                </a:lnTo>
                <a:lnTo>
                  <a:pt x="1984616" y="784440"/>
                </a:lnTo>
                <a:lnTo>
                  <a:pt x="1976132" y="793508"/>
                </a:lnTo>
                <a:lnTo>
                  <a:pt x="1971840" y="805129"/>
                </a:lnTo>
                <a:lnTo>
                  <a:pt x="1972322" y="817092"/>
                </a:lnTo>
                <a:lnTo>
                  <a:pt x="1977263" y="827989"/>
                </a:lnTo>
                <a:lnTo>
                  <a:pt x="1986318" y="836460"/>
                </a:lnTo>
                <a:lnTo>
                  <a:pt x="1997951" y="840765"/>
                </a:lnTo>
                <a:lnTo>
                  <a:pt x="2009902" y="840282"/>
                </a:lnTo>
                <a:lnTo>
                  <a:pt x="2020811" y="835355"/>
                </a:lnTo>
                <a:lnTo>
                  <a:pt x="2029282" y="826300"/>
                </a:lnTo>
                <a:lnTo>
                  <a:pt x="2033574" y="814666"/>
                </a:lnTo>
                <a:close/>
              </a:path>
              <a:path extrusionOk="0" h="1304289" w="2260600">
                <a:moveTo>
                  <a:pt x="2100541" y="1041819"/>
                </a:moveTo>
                <a:lnTo>
                  <a:pt x="2100059" y="1029855"/>
                </a:lnTo>
                <a:lnTo>
                  <a:pt x="2095131" y="1018946"/>
                </a:lnTo>
                <a:lnTo>
                  <a:pt x="2086076" y="1010462"/>
                </a:lnTo>
                <a:lnTo>
                  <a:pt x="2074443" y="1006170"/>
                </a:lnTo>
                <a:lnTo>
                  <a:pt x="2062480" y="1006665"/>
                </a:lnTo>
                <a:lnTo>
                  <a:pt x="2051570" y="1011593"/>
                </a:lnTo>
                <a:lnTo>
                  <a:pt x="2043099" y="1020648"/>
                </a:lnTo>
                <a:lnTo>
                  <a:pt x="2038807" y="1032281"/>
                </a:lnTo>
                <a:lnTo>
                  <a:pt x="2039289" y="1044232"/>
                </a:lnTo>
                <a:lnTo>
                  <a:pt x="2044217" y="1055141"/>
                </a:lnTo>
                <a:lnTo>
                  <a:pt x="2053272" y="1063612"/>
                </a:lnTo>
                <a:lnTo>
                  <a:pt x="2064905" y="1067904"/>
                </a:lnTo>
                <a:lnTo>
                  <a:pt x="2076869" y="1067435"/>
                </a:lnTo>
                <a:lnTo>
                  <a:pt x="2087778" y="1062507"/>
                </a:lnTo>
                <a:lnTo>
                  <a:pt x="2096249" y="1053452"/>
                </a:lnTo>
                <a:lnTo>
                  <a:pt x="2100541" y="1041819"/>
                </a:lnTo>
                <a:close/>
              </a:path>
              <a:path extrusionOk="0" h="1304289" w="2260600">
                <a:moveTo>
                  <a:pt x="2177973" y="1273086"/>
                </a:moveTo>
                <a:lnTo>
                  <a:pt x="2177491" y="1261135"/>
                </a:lnTo>
                <a:lnTo>
                  <a:pt x="2172563" y="1250226"/>
                </a:lnTo>
                <a:lnTo>
                  <a:pt x="2163508" y="1241755"/>
                </a:lnTo>
                <a:lnTo>
                  <a:pt x="2151875" y="1237462"/>
                </a:lnTo>
                <a:lnTo>
                  <a:pt x="2139912" y="1237932"/>
                </a:lnTo>
                <a:lnTo>
                  <a:pt x="2129002" y="1242860"/>
                </a:lnTo>
                <a:lnTo>
                  <a:pt x="2120544" y="1251915"/>
                </a:lnTo>
                <a:lnTo>
                  <a:pt x="2116239" y="1263548"/>
                </a:lnTo>
                <a:lnTo>
                  <a:pt x="2116721" y="1275511"/>
                </a:lnTo>
                <a:lnTo>
                  <a:pt x="2121649" y="1286421"/>
                </a:lnTo>
                <a:lnTo>
                  <a:pt x="2130704" y="1294904"/>
                </a:lnTo>
                <a:lnTo>
                  <a:pt x="2142337" y="1299197"/>
                </a:lnTo>
                <a:lnTo>
                  <a:pt x="2154301" y="1298702"/>
                </a:lnTo>
                <a:lnTo>
                  <a:pt x="2165210" y="1293774"/>
                </a:lnTo>
                <a:lnTo>
                  <a:pt x="2173681" y="1284706"/>
                </a:lnTo>
                <a:lnTo>
                  <a:pt x="2177973" y="1273086"/>
                </a:lnTo>
                <a:close/>
              </a:path>
              <a:path extrusionOk="0" h="1304289" w="2260600">
                <a:moveTo>
                  <a:pt x="2259977" y="1140231"/>
                </a:moveTo>
                <a:lnTo>
                  <a:pt x="2259495" y="1128268"/>
                </a:lnTo>
                <a:lnTo>
                  <a:pt x="2254580" y="1117358"/>
                </a:lnTo>
                <a:lnTo>
                  <a:pt x="2245525" y="1108875"/>
                </a:lnTo>
                <a:lnTo>
                  <a:pt x="2233892" y="1104582"/>
                </a:lnTo>
                <a:lnTo>
                  <a:pt x="2221928" y="1105065"/>
                </a:lnTo>
                <a:lnTo>
                  <a:pt x="2211019" y="1110005"/>
                </a:lnTo>
                <a:lnTo>
                  <a:pt x="2202535" y="1119060"/>
                </a:lnTo>
                <a:lnTo>
                  <a:pt x="2198243" y="1130693"/>
                </a:lnTo>
                <a:lnTo>
                  <a:pt x="2198725" y="1142644"/>
                </a:lnTo>
                <a:lnTo>
                  <a:pt x="2203666" y="1153553"/>
                </a:lnTo>
                <a:lnTo>
                  <a:pt x="2212721" y="1162024"/>
                </a:lnTo>
                <a:lnTo>
                  <a:pt x="2224354" y="1166317"/>
                </a:lnTo>
                <a:lnTo>
                  <a:pt x="2236305" y="1165834"/>
                </a:lnTo>
                <a:lnTo>
                  <a:pt x="2247214" y="1160907"/>
                </a:lnTo>
                <a:lnTo>
                  <a:pt x="2255685" y="1151864"/>
                </a:lnTo>
                <a:lnTo>
                  <a:pt x="2259977" y="1140231"/>
                </a:lnTo>
                <a:close/>
              </a:path>
            </a:pathLst>
          </a:custGeom>
          <a:solidFill>
            <a:srgbClr val="F9E3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"/>
          <p:cNvSpPr/>
          <p:nvPr/>
        </p:nvSpPr>
        <p:spPr>
          <a:xfrm rot="-2051221">
            <a:off x="7695459" y="5681848"/>
            <a:ext cx="2260600" cy="1304290"/>
          </a:xfrm>
          <a:custGeom>
            <a:rect b="b" l="l" r="r" t="t"/>
            <a:pathLst>
              <a:path extrusionOk="0" h="1304289" w="2260600">
                <a:moveTo>
                  <a:pt x="61734" y="1231404"/>
                </a:moveTo>
                <a:lnTo>
                  <a:pt x="61252" y="1219454"/>
                </a:lnTo>
                <a:lnTo>
                  <a:pt x="56324" y="1208544"/>
                </a:lnTo>
                <a:lnTo>
                  <a:pt x="47269" y="1200073"/>
                </a:lnTo>
                <a:lnTo>
                  <a:pt x="35636" y="1195781"/>
                </a:lnTo>
                <a:lnTo>
                  <a:pt x="23672" y="1196263"/>
                </a:lnTo>
                <a:lnTo>
                  <a:pt x="12776" y="1201191"/>
                </a:lnTo>
                <a:lnTo>
                  <a:pt x="4305" y="1210246"/>
                </a:lnTo>
                <a:lnTo>
                  <a:pt x="0" y="1221879"/>
                </a:lnTo>
                <a:lnTo>
                  <a:pt x="482" y="1233843"/>
                </a:lnTo>
                <a:lnTo>
                  <a:pt x="5410" y="1244752"/>
                </a:lnTo>
                <a:lnTo>
                  <a:pt x="14465" y="1253210"/>
                </a:lnTo>
                <a:lnTo>
                  <a:pt x="26098" y="1257515"/>
                </a:lnTo>
                <a:lnTo>
                  <a:pt x="38061" y="1257033"/>
                </a:lnTo>
                <a:lnTo>
                  <a:pt x="48971" y="1252105"/>
                </a:lnTo>
                <a:lnTo>
                  <a:pt x="57442" y="1243037"/>
                </a:lnTo>
                <a:lnTo>
                  <a:pt x="61734" y="1231404"/>
                </a:lnTo>
                <a:close/>
              </a:path>
              <a:path extrusionOk="0" h="1304289" w="2260600">
                <a:moveTo>
                  <a:pt x="143738" y="1098550"/>
                </a:moveTo>
                <a:lnTo>
                  <a:pt x="143256" y="1086586"/>
                </a:lnTo>
                <a:lnTo>
                  <a:pt x="138328" y="1075690"/>
                </a:lnTo>
                <a:lnTo>
                  <a:pt x="129273" y="1067206"/>
                </a:lnTo>
                <a:lnTo>
                  <a:pt x="117640" y="1062913"/>
                </a:lnTo>
                <a:lnTo>
                  <a:pt x="105676" y="1063396"/>
                </a:lnTo>
                <a:lnTo>
                  <a:pt x="94780" y="1068324"/>
                </a:lnTo>
                <a:lnTo>
                  <a:pt x="86309" y="1077379"/>
                </a:lnTo>
                <a:lnTo>
                  <a:pt x="82003" y="1089012"/>
                </a:lnTo>
                <a:lnTo>
                  <a:pt x="82486" y="1100975"/>
                </a:lnTo>
                <a:lnTo>
                  <a:pt x="87414" y="1111897"/>
                </a:lnTo>
                <a:lnTo>
                  <a:pt x="96469" y="1120368"/>
                </a:lnTo>
                <a:lnTo>
                  <a:pt x="108102" y="1124661"/>
                </a:lnTo>
                <a:lnTo>
                  <a:pt x="120065" y="1124178"/>
                </a:lnTo>
                <a:lnTo>
                  <a:pt x="130975" y="1119238"/>
                </a:lnTo>
                <a:lnTo>
                  <a:pt x="139446" y="1110183"/>
                </a:lnTo>
                <a:lnTo>
                  <a:pt x="143738" y="1098550"/>
                </a:lnTo>
                <a:close/>
              </a:path>
              <a:path extrusionOk="0" h="1304289" w="2260600">
                <a:moveTo>
                  <a:pt x="213372" y="1303985"/>
                </a:moveTo>
                <a:lnTo>
                  <a:pt x="185826" y="1294155"/>
                </a:lnTo>
                <a:lnTo>
                  <a:pt x="175768" y="1297419"/>
                </a:lnTo>
                <a:lnTo>
                  <a:pt x="167246" y="1303985"/>
                </a:lnTo>
                <a:lnTo>
                  <a:pt x="213372" y="1303985"/>
                </a:lnTo>
                <a:close/>
              </a:path>
              <a:path extrusionOk="0" h="1304289" w="2260600">
                <a:moveTo>
                  <a:pt x="225755" y="965682"/>
                </a:moveTo>
                <a:lnTo>
                  <a:pt x="225272" y="953719"/>
                </a:lnTo>
                <a:lnTo>
                  <a:pt x="220345" y="942809"/>
                </a:lnTo>
                <a:lnTo>
                  <a:pt x="211277" y="934339"/>
                </a:lnTo>
                <a:lnTo>
                  <a:pt x="199656" y="930046"/>
                </a:lnTo>
                <a:lnTo>
                  <a:pt x="187693" y="930529"/>
                </a:lnTo>
                <a:lnTo>
                  <a:pt x="176784" y="935456"/>
                </a:lnTo>
                <a:lnTo>
                  <a:pt x="168313" y="944524"/>
                </a:lnTo>
                <a:lnTo>
                  <a:pt x="164020" y="956157"/>
                </a:lnTo>
                <a:lnTo>
                  <a:pt x="164490" y="968108"/>
                </a:lnTo>
                <a:lnTo>
                  <a:pt x="169430" y="979017"/>
                </a:lnTo>
                <a:lnTo>
                  <a:pt x="178485" y="987488"/>
                </a:lnTo>
                <a:lnTo>
                  <a:pt x="190119" y="991781"/>
                </a:lnTo>
                <a:lnTo>
                  <a:pt x="202069" y="991298"/>
                </a:lnTo>
                <a:lnTo>
                  <a:pt x="212979" y="986370"/>
                </a:lnTo>
                <a:lnTo>
                  <a:pt x="221449" y="977328"/>
                </a:lnTo>
                <a:lnTo>
                  <a:pt x="225755" y="965682"/>
                </a:lnTo>
                <a:close/>
              </a:path>
              <a:path extrusionOk="0" h="1304289" w="2260600">
                <a:moveTo>
                  <a:pt x="303174" y="1196962"/>
                </a:moveTo>
                <a:lnTo>
                  <a:pt x="302691" y="1184998"/>
                </a:lnTo>
                <a:lnTo>
                  <a:pt x="297764" y="1174102"/>
                </a:lnTo>
                <a:lnTo>
                  <a:pt x="288709" y="1165618"/>
                </a:lnTo>
                <a:lnTo>
                  <a:pt x="277075" y="1161326"/>
                </a:lnTo>
                <a:lnTo>
                  <a:pt x="265112" y="1161808"/>
                </a:lnTo>
                <a:lnTo>
                  <a:pt x="254215" y="1166736"/>
                </a:lnTo>
                <a:lnTo>
                  <a:pt x="245745" y="1175791"/>
                </a:lnTo>
                <a:lnTo>
                  <a:pt x="241452" y="1187424"/>
                </a:lnTo>
                <a:lnTo>
                  <a:pt x="241922" y="1199388"/>
                </a:lnTo>
                <a:lnTo>
                  <a:pt x="246849" y="1210297"/>
                </a:lnTo>
                <a:lnTo>
                  <a:pt x="255905" y="1218780"/>
                </a:lnTo>
                <a:lnTo>
                  <a:pt x="267538" y="1223073"/>
                </a:lnTo>
                <a:lnTo>
                  <a:pt x="279501" y="1222578"/>
                </a:lnTo>
                <a:lnTo>
                  <a:pt x="290410" y="1217650"/>
                </a:lnTo>
                <a:lnTo>
                  <a:pt x="298881" y="1208595"/>
                </a:lnTo>
                <a:lnTo>
                  <a:pt x="303174" y="1196962"/>
                </a:lnTo>
                <a:close/>
              </a:path>
              <a:path extrusionOk="0" h="1304289" w="2260600">
                <a:moveTo>
                  <a:pt x="307759" y="832815"/>
                </a:moveTo>
                <a:lnTo>
                  <a:pt x="307276" y="820851"/>
                </a:lnTo>
                <a:lnTo>
                  <a:pt x="302348" y="809955"/>
                </a:lnTo>
                <a:lnTo>
                  <a:pt x="293293" y="801471"/>
                </a:lnTo>
                <a:lnTo>
                  <a:pt x="281660" y="797179"/>
                </a:lnTo>
                <a:lnTo>
                  <a:pt x="269697" y="797661"/>
                </a:lnTo>
                <a:lnTo>
                  <a:pt x="258800" y="802589"/>
                </a:lnTo>
                <a:lnTo>
                  <a:pt x="250329" y="811644"/>
                </a:lnTo>
                <a:lnTo>
                  <a:pt x="246024" y="823277"/>
                </a:lnTo>
                <a:lnTo>
                  <a:pt x="246507" y="835240"/>
                </a:lnTo>
                <a:lnTo>
                  <a:pt x="251434" y="846150"/>
                </a:lnTo>
                <a:lnTo>
                  <a:pt x="260489" y="854621"/>
                </a:lnTo>
                <a:lnTo>
                  <a:pt x="272122" y="858926"/>
                </a:lnTo>
                <a:lnTo>
                  <a:pt x="284086" y="858443"/>
                </a:lnTo>
                <a:lnTo>
                  <a:pt x="294995" y="853503"/>
                </a:lnTo>
                <a:lnTo>
                  <a:pt x="303466" y="844435"/>
                </a:lnTo>
                <a:lnTo>
                  <a:pt x="307759" y="832815"/>
                </a:lnTo>
                <a:close/>
              </a:path>
              <a:path extrusionOk="0" h="1304289" w="2260600">
                <a:moveTo>
                  <a:pt x="385191" y="1064094"/>
                </a:moveTo>
                <a:lnTo>
                  <a:pt x="384708" y="1052131"/>
                </a:lnTo>
                <a:lnTo>
                  <a:pt x="379780" y="1041222"/>
                </a:lnTo>
                <a:lnTo>
                  <a:pt x="370725" y="1032751"/>
                </a:lnTo>
                <a:lnTo>
                  <a:pt x="359092" y="1028446"/>
                </a:lnTo>
                <a:lnTo>
                  <a:pt x="347129" y="1028928"/>
                </a:lnTo>
                <a:lnTo>
                  <a:pt x="336219" y="1033868"/>
                </a:lnTo>
                <a:lnTo>
                  <a:pt x="327748" y="1042936"/>
                </a:lnTo>
                <a:lnTo>
                  <a:pt x="323456" y="1054557"/>
                </a:lnTo>
                <a:lnTo>
                  <a:pt x="323938" y="1066520"/>
                </a:lnTo>
                <a:lnTo>
                  <a:pt x="328866" y="1077429"/>
                </a:lnTo>
                <a:lnTo>
                  <a:pt x="337921" y="1085900"/>
                </a:lnTo>
                <a:lnTo>
                  <a:pt x="349554" y="1090193"/>
                </a:lnTo>
                <a:lnTo>
                  <a:pt x="361518" y="1089710"/>
                </a:lnTo>
                <a:lnTo>
                  <a:pt x="372414" y="1084783"/>
                </a:lnTo>
                <a:lnTo>
                  <a:pt x="380885" y="1075728"/>
                </a:lnTo>
                <a:lnTo>
                  <a:pt x="385191" y="1064094"/>
                </a:lnTo>
                <a:close/>
              </a:path>
              <a:path extrusionOk="0" h="1304289" w="2260600">
                <a:moveTo>
                  <a:pt x="389763" y="699960"/>
                </a:moveTo>
                <a:lnTo>
                  <a:pt x="389280" y="687997"/>
                </a:lnTo>
                <a:lnTo>
                  <a:pt x="384352" y="677087"/>
                </a:lnTo>
                <a:lnTo>
                  <a:pt x="375297" y="668616"/>
                </a:lnTo>
                <a:lnTo>
                  <a:pt x="363664" y="664324"/>
                </a:lnTo>
                <a:lnTo>
                  <a:pt x="351701" y="664806"/>
                </a:lnTo>
                <a:lnTo>
                  <a:pt x="340791" y="669734"/>
                </a:lnTo>
                <a:lnTo>
                  <a:pt x="332320" y="678789"/>
                </a:lnTo>
                <a:lnTo>
                  <a:pt x="328028" y="690422"/>
                </a:lnTo>
                <a:lnTo>
                  <a:pt x="328510" y="702386"/>
                </a:lnTo>
                <a:lnTo>
                  <a:pt x="333438" y="713295"/>
                </a:lnTo>
                <a:lnTo>
                  <a:pt x="342493" y="721766"/>
                </a:lnTo>
                <a:lnTo>
                  <a:pt x="354126" y="726059"/>
                </a:lnTo>
                <a:lnTo>
                  <a:pt x="366090" y="725576"/>
                </a:lnTo>
                <a:lnTo>
                  <a:pt x="376999" y="720636"/>
                </a:lnTo>
                <a:lnTo>
                  <a:pt x="385470" y="711593"/>
                </a:lnTo>
                <a:lnTo>
                  <a:pt x="389763" y="699960"/>
                </a:lnTo>
                <a:close/>
              </a:path>
              <a:path extrusionOk="0" h="1304289" w="2260600">
                <a:moveTo>
                  <a:pt x="462889" y="1292948"/>
                </a:moveTo>
                <a:lnTo>
                  <a:pt x="461721" y="1281861"/>
                </a:lnTo>
                <a:lnTo>
                  <a:pt x="456730" y="1271841"/>
                </a:lnTo>
                <a:lnTo>
                  <a:pt x="448157" y="1264031"/>
                </a:lnTo>
                <a:lnTo>
                  <a:pt x="436524" y="1259738"/>
                </a:lnTo>
                <a:lnTo>
                  <a:pt x="424561" y="1260221"/>
                </a:lnTo>
                <a:lnTo>
                  <a:pt x="413651" y="1265148"/>
                </a:lnTo>
                <a:lnTo>
                  <a:pt x="405180" y="1274203"/>
                </a:lnTo>
                <a:lnTo>
                  <a:pt x="401878" y="1281493"/>
                </a:lnTo>
                <a:lnTo>
                  <a:pt x="400558" y="1289126"/>
                </a:lnTo>
                <a:lnTo>
                  <a:pt x="401142" y="1296746"/>
                </a:lnTo>
                <a:lnTo>
                  <a:pt x="403529" y="1303985"/>
                </a:lnTo>
                <a:lnTo>
                  <a:pt x="459955" y="1303985"/>
                </a:lnTo>
                <a:lnTo>
                  <a:pt x="462889" y="1292948"/>
                </a:lnTo>
                <a:close/>
              </a:path>
              <a:path extrusionOk="0" h="1304289" w="2260600">
                <a:moveTo>
                  <a:pt x="467194" y="931227"/>
                </a:moveTo>
                <a:lnTo>
                  <a:pt x="466712" y="919264"/>
                </a:lnTo>
                <a:lnTo>
                  <a:pt x="461784" y="908367"/>
                </a:lnTo>
                <a:lnTo>
                  <a:pt x="452729" y="899896"/>
                </a:lnTo>
                <a:lnTo>
                  <a:pt x="441096" y="895591"/>
                </a:lnTo>
                <a:lnTo>
                  <a:pt x="429133" y="896073"/>
                </a:lnTo>
                <a:lnTo>
                  <a:pt x="418236" y="901001"/>
                </a:lnTo>
                <a:lnTo>
                  <a:pt x="409765" y="910043"/>
                </a:lnTo>
                <a:lnTo>
                  <a:pt x="405460" y="921689"/>
                </a:lnTo>
                <a:lnTo>
                  <a:pt x="405942" y="933653"/>
                </a:lnTo>
                <a:lnTo>
                  <a:pt x="410870" y="944562"/>
                </a:lnTo>
                <a:lnTo>
                  <a:pt x="419925" y="953033"/>
                </a:lnTo>
                <a:lnTo>
                  <a:pt x="431558" y="957338"/>
                </a:lnTo>
                <a:lnTo>
                  <a:pt x="443522" y="956856"/>
                </a:lnTo>
                <a:lnTo>
                  <a:pt x="454431" y="951915"/>
                </a:lnTo>
                <a:lnTo>
                  <a:pt x="462902" y="942848"/>
                </a:lnTo>
                <a:lnTo>
                  <a:pt x="467194" y="931227"/>
                </a:lnTo>
                <a:close/>
              </a:path>
              <a:path extrusionOk="0" h="1304289" w="2260600">
                <a:moveTo>
                  <a:pt x="471766" y="567093"/>
                </a:moveTo>
                <a:lnTo>
                  <a:pt x="471284" y="555129"/>
                </a:lnTo>
                <a:lnTo>
                  <a:pt x="466356" y="544220"/>
                </a:lnTo>
                <a:lnTo>
                  <a:pt x="457301" y="535749"/>
                </a:lnTo>
                <a:lnTo>
                  <a:pt x="445681" y="531456"/>
                </a:lnTo>
                <a:lnTo>
                  <a:pt x="433717" y="531939"/>
                </a:lnTo>
                <a:lnTo>
                  <a:pt x="422808" y="536867"/>
                </a:lnTo>
                <a:lnTo>
                  <a:pt x="414324" y="545922"/>
                </a:lnTo>
                <a:lnTo>
                  <a:pt x="410032" y="557555"/>
                </a:lnTo>
                <a:lnTo>
                  <a:pt x="410514" y="569518"/>
                </a:lnTo>
                <a:lnTo>
                  <a:pt x="415455" y="580415"/>
                </a:lnTo>
                <a:lnTo>
                  <a:pt x="424510" y="588886"/>
                </a:lnTo>
                <a:lnTo>
                  <a:pt x="436143" y="593191"/>
                </a:lnTo>
                <a:lnTo>
                  <a:pt x="448094" y="592709"/>
                </a:lnTo>
                <a:lnTo>
                  <a:pt x="459003" y="587781"/>
                </a:lnTo>
                <a:lnTo>
                  <a:pt x="467474" y="578726"/>
                </a:lnTo>
                <a:lnTo>
                  <a:pt x="471766" y="567093"/>
                </a:lnTo>
                <a:close/>
              </a:path>
              <a:path extrusionOk="0" h="1304289" w="2260600">
                <a:moveTo>
                  <a:pt x="544626" y="1162507"/>
                </a:moveTo>
                <a:lnTo>
                  <a:pt x="544144" y="1150543"/>
                </a:lnTo>
                <a:lnTo>
                  <a:pt x="539216" y="1139634"/>
                </a:lnTo>
                <a:lnTo>
                  <a:pt x="530174" y="1131163"/>
                </a:lnTo>
                <a:lnTo>
                  <a:pt x="518541" y="1126858"/>
                </a:lnTo>
                <a:lnTo>
                  <a:pt x="506577" y="1127340"/>
                </a:lnTo>
                <a:lnTo>
                  <a:pt x="495655" y="1132281"/>
                </a:lnTo>
                <a:lnTo>
                  <a:pt x="487184" y="1141349"/>
                </a:lnTo>
                <a:lnTo>
                  <a:pt x="482892" y="1152969"/>
                </a:lnTo>
                <a:lnTo>
                  <a:pt x="483374" y="1164932"/>
                </a:lnTo>
                <a:lnTo>
                  <a:pt x="488302" y="1175829"/>
                </a:lnTo>
                <a:lnTo>
                  <a:pt x="497370" y="1184300"/>
                </a:lnTo>
                <a:lnTo>
                  <a:pt x="508990" y="1188605"/>
                </a:lnTo>
                <a:lnTo>
                  <a:pt x="520954" y="1188123"/>
                </a:lnTo>
                <a:lnTo>
                  <a:pt x="531850" y="1183195"/>
                </a:lnTo>
                <a:lnTo>
                  <a:pt x="540321" y="1174140"/>
                </a:lnTo>
                <a:lnTo>
                  <a:pt x="544626" y="1162507"/>
                </a:lnTo>
                <a:close/>
              </a:path>
              <a:path extrusionOk="0" h="1304289" w="2260600">
                <a:moveTo>
                  <a:pt x="549198" y="798360"/>
                </a:moveTo>
                <a:lnTo>
                  <a:pt x="548716" y="786409"/>
                </a:lnTo>
                <a:lnTo>
                  <a:pt x="543788" y="775500"/>
                </a:lnTo>
                <a:lnTo>
                  <a:pt x="534733" y="767029"/>
                </a:lnTo>
                <a:lnTo>
                  <a:pt x="523100" y="762736"/>
                </a:lnTo>
                <a:lnTo>
                  <a:pt x="511136" y="763219"/>
                </a:lnTo>
                <a:lnTo>
                  <a:pt x="500240" y="768146"/>
                </a:lnTo>
                <a:lnTo>
                  <a:pt x="491769" y="777201"/>
                </a:lnTo>
                <a:lnTo>
                  <a:pt x="487464" y="788822"/>
                </a:lnTo>
                <a:lnTo>
                  <a:pt x="487946" y="800785"/>
                </a:lnTo>
                <a:lnTo>
                  <a:pt x="492874" y="811707"/>
                </a:lnTo>
                <a:lnTo>
                  <a:pt x="501929" y="820178"/>
                </a:lnTo>
                <a:lnTo>
                  <a:pt x="513562" y="824471"/>
                </a:lnTo>
                <a:lnTo>
                  <a:pt x="525526" y="823988"/>
                </a:lnTo>
                <a:lnTo>
                  <a:pt x="536435" y="819048"/>
                </a:lnTo>
                <a:lnTo>
                  <a:pt x="544906" y="809993"/>
                </a:lnTo>
                <a:lnTo>
                  <a:pt x="549198" y="798360"/>
                </a:lnTo>
                <a:close/>
              </a:path>
              <a:path extrusionOk="0" h="1304289" w="2260600">
                <a:moveTo>
                  <a:pt x="553770" y="434225"/>
                </a:moveTo>
                <a:lnTo>
                  <a:pt x="553300" y="422262"/>
                </a:lnTo>
                <a:lnTo>
                  <a:pt x="548373" y="411353"/>
                </a:lnTo>
                <a:lnTo>
                  <a:pt x="539318" y="402882"/>
                </a:lnTo>
                <a:lnTo>
                  <a:pt x="527685" y="398589"/>
                </a:lnTo>
                <a:lnTo>
                  <a:pt x="515721" y="399072"/>
                </a:lnTo>
                <a:lnTo>
                  <a:pt x="504812" y="404012"/>
                </a:lnTo>
                <a:lnTo>
                  <a:pt x="496341" y="413067"/>
                </a:lnTo>
                <a:lnTo>
                  <a:pt x="492036" y="424700"/>
                </a:lnTo>
                <a:lnTo>
                  <a:pt x="492518" y="436651"/>
                </a:lnTo>
                <a:lnTo>
                  <a:pt x="497459" y="447560"/>
                </a:lnTo>
                <a:lnTo>
                  <a:pt x="506514" y="456031"/>
                </a:lnTo>
                <a:lnTo>
                  <a:pt x="518147" y="460324"/>
                </a:lnTo>
                <a:lnTo>
                  <a:pt x="530098" y="459854"/>
                </a:lnTo>
                <a:lnTo>
                  <a:pt x="541007" y="454926"/>
                </a:lnTo>
                <a:lnTo>
                  <a:pt x="549478" y="445871"/>
                </a:lnTo>
                <a:lnTo>
                  <a:pt x="553770" y="434225"/>
                </a:lnTo>
                <a:close/>
              </a:path>
              <a:path extrusionOk="0" h="1304289" w="2260600">
                <a:moveTo>
                  <a:pt x="626630" y="1029627"/>
                </a:moveTo>
                <a:lnTo>
                  <a:pt x="626148" y="1017676"/>
                </a:lnTo>
                <a:lnTo>
                  <a:pt x="621220" y="1006767"/>
                </a:lnTo>
                <a:lnTo>
                  <a:pt x="612165" y="998296"/>
                </a:lnTo>
                <a:lnTo>
                  <a:pt x="600532" y="994003"/>
                </a:lnTo>
                <a:lnTo>
                  <a:pt x="588581" y="994486"/>
                </a:lnTo>
                <a:lnTo>
                  <a:pt x="577672" y="999413"/>
                </a:lnTo>
                <a:lnTo>
                  <a:pt x="569201" y="1008456"/>
                </a:lnTo>
                <a:lnTo>
                  <a:pt x="564896" y="1020102"/>
                </a:lnTo>
                <a:lnTo>
                  <a:pt x="565378" y="1032065"/>
                </a:lnTo>
                <a:lnTo>
                  <a:pt x="570306" y="1042974"/>
                </a:lnTo>
                <a:lnTo>
                  <a:pt x="579361" y="1051445"/>
                </a:lnTo>
                <a:lnTo>
                  <a:pt x="590994" y="1055738"/>
                </a:lnTo>
                <a:lnTo>
                  <a:pt x="602957" y="1055255"/>
                </a:lnTo>
                <a:lnTo>
                  <a:pt x="613867" y="1050328"/>
                </a:lnTo>
                <a:lnTo>
                  <a:pt x="622338" y="1041260"/>
                </a:lnTo>
                <a:lnTo>
                  <a:pt x="626630" y="1029627"/>
                </a:lnTo>
                <a:close/>
              </a:path>
              <a:path extrusionOk="0" h="1304289" w="2260600">
                <a:moveTo>
                  <a:pt x="631202" y="665505"/>
                </a:moveTo>
                <a:lnTo>
                  <a:pt x="630732" y="653542"/>
                </a:lnTo>
                <a:lnTo>
                  <a:pt x="625805" y="642632"/>
                </a:lnTo>
                <a:lnTo>
                  <a:pt x="616750" y="634161"/>
                </a:lnTo>
                <a:lnTo>
                  <a:pt x="605116" y="629856"/>
                </a:lnTo>
                <a:lnTo>
                  <a:pt x="593153" y="630351"/>
                </a:lnTo>
                <a:lnTo>
                  <a:pt x="582244" y="635279"/>
                </a:lnTo>
                <a:lnTo>
                  <a:pt x="573773" y="644334"/>
                </a:lnTo>
                <a:lnTo>
                  <a:pt x="569480" y="655967"/>
                </a:lnTo>
                <a:lnTo>
                  <a:pt x="569963" y="667918"/>
                </a:lnTo>
                <a:lnTo>
                  <a:pt x="574890" y="678827"/>
                </a:lnTo>
                <a:lnTo>
                  <a:pt x="583946" y="687298"/>
                </a:lnTo>
                <a:lnTo>
                  <a:pt x="595579" y="691591"/>
                </a:lnTo>
                <a:lnTo>
                  <a:pt x="607529" y="691121"/>
                </a:lnTo>
                <a:lnTo>
                  <a:pt x="618439" y="686193"/>
                </a:lnTo>
                <a:lnTo>
                  <a:pt x="626910" y="677138"/>
                </a:lnTo>
                <a:lnTo>
                  <a:pt x="631202" y="665505"/>
                </a:lnTo>
                <a:close/>
              </a:path>
              <a:path extrusionOk="0" h="1304289" w="2260600">
                <a:moveTo>
                  <a:pt x="635787" y="301358"/>
                </a:moveTo>
                <a:lnTo>
                  <a:pt x="635304" y="289407"/>
                </a:lnTo>
                <a:lnTo>
                  <a:pt x="630377" y="278498"/>
                </a:lnTo>
                <a:lnTo>
                  <a:pt x="621322" y="270027"/>
                </a:lnTo>
                <a:lnTo>
                  <a:pt x="609688" y="265734"/>
                </a:lnTo>
                <a:lnTo>
                  <a:pt x="597725" y="266204"/>
                </a:lnTo>
                <a:lnTo>
                  <a:pt x="586816" y="271132"/>
                </a:lnTo>
                <a:lnTo>
                  <a:pt x="578358" y="280187"/>
                </a:lnTo>
                <a:lnTo>
                  <a:pt x="574052" y="291820"/>
                </a:lnTo>
                <a:lnTo>
                  <a:pt x="574535" y="303784"/>
                </a:lnTo>
                <a:lnTo>
                  <a:pt x="579462" y="314693"/>
                </a:lnTo>
                <a:lnTo>
                  <a:pt x="588518" y="323176"/>
                </a:lnTo>
                <a:lnTo>
                  <a:pt x="600151" y="327469"/>
                </a:lnTo>
                <a:lnTo>
                  <a:pt x="612114" y="326986"/>
                </a:lnTo>
                <a:lnTo>
                  <a:pt x="623023" y="322046"/>
                </a:lnTo>
                <a:lnTo>
                  <a:pt x="631494" y="312991"/>
                </a:lnTo>
                <a:lnTo>
                  <a:pt x="635787" y="301358"/>
                </a:lnTo>
                <a:close/>
              </a:path>
              <a:path extrusionOk="0" h="1304289" w="2260600">
                <a:moveTo>
                  <a:pt x="693597" y="1256792"/>
                </a:moveTo>
                <a:lnTo>
                  <a:pt x="693115" y="1244815"/>
                </a:lnTo>
                <a:lnTo>
                  <a:pt x="688187" y="1233919"/>
                </a:lnTo>
                <a:lnTo>
                  <a:pt x="679132" y="1225435"/>
                </a:lnTo>
                <a:lnTo>
                  <a:pt x="667499" y="1221143"/>
                </a:lnTo>
                <a:lnTo>
                  <a:pt x="655548" y="1221625"/>
                </a:lnTo>
                <a:lnTo>
                  <a:pt x="644639" y="1226566"/>
                </a:lnTo>
                <a:lnTo>
                  <a:pt x="636155" y="1235621"/>
                </a:lnTo>
                <a:lnTo>
                  <a:pt x="631863" y="1247254"/>
                </a:lnTo>
                <a:lnTo>
                  <a:pt x="632345" y="1259217"/>
                </a:lnTo>
                <a:lnTo>
                  <a:pt x="637273" y="1270114"/>
                </a:lnTo>
                <a:lnTo>
                  <a:pt x="646328" y="1278585"/>
                </a:lnTo>
                <a:lnTo>
                  <a:pt x="657961" y="1282890"/>
                </a:lnTo>
                <a:lnTo>
                  <a:pt x="669925" y="1282407"/>
                </a:lnTo>
                <a:lnTo>
                  <a:pt x="680834" y="1277480"/>
                </a:lnTo>
                <a:lnTo>
                  <a:pt x="689292" y="1268425"/>
                </a:lnTo>
                <a:lnTo>
                  <a:pt x="693597" y="1256792"/>
                </a:lnTo>
                <a:close/>
              </a:path>
              <a:path extrusionOk="0" h="1304289" w="2260600">
                <a:moveTo>
                  <a:pt x="708634" y="896772"/>
                </a:moveTo>
                <a:lnTo>
                  <a:pt x="708152" y="884821"/>
                </a:lnTo>
                <a:lnTo>
                  <a:pt x="703224" y="873912"/>
                </a:lnTo>
                <a:lnTo>
                  <a:pt x="694169" y="865441"/>
                </a:lnTo>
                <a:lnTo>
                  <a:pt x="682536" y="861148"/>
                </a:lnTo>
                <a:lnTo>
                  <a:pt x="670585" y="861618"/>
                </a:lnTo>
                <a:lnTo>
                  <a:pt x="659676" y="866559"/>
                </a:lnTo>
                <a:lnTo>
                  <a:pt x="651205" y="875601"/>
                </a:lnTo>
                <a:lnTo>
                  <a:pt x="646912" y="887234"/>
                </a:lnTo>
                <a:lnTo>
                  <a:pt x="647382" y="899198"/>
                </a:lnTo>
                <a:lnTo>
                  <a:pt x="652322" y="910107"/>
                </a:lnTo>
                <a:lnTo>
                  <a:pt x="661365" y="918591"/>
                </a:lnTo>
                <a:lnTo>
                  <a:pt x="672998" y="922883"/>
                </a:lnTo>
                <a:lnTo>
                  <a:pt x="684961" y="922388"/>
                </a:lnTo>
                <a:lnTo>
                  <a:pt x="695871" y="917460"/>
                </a:lnTo>
                <a:lnTo>
                  <a:pt x="704342" y="908405"/>
                </a:lnTo>
                <a:lnTo>
                  <a:pt x="708634" y="896772"/>
                </a:lnTo>
                <a:close/>
              </a:path>
              <a:path extrusionOk="0" h="1304289" w="2260600">
                <a:moveTo>
                  <a:pt x="713219" y="532638"/>
                </a:moveTo>
                <a:lnTo>
                  <a:pt x="712736" y="520674"/>
                </a:lnTo>
                <a:lnTo>
                  <a:pt x="707809" y="509765"/>
                </a:lnTo>
                <a:lnTo>
                  <a:pt x="698754" y="501294"/>
                </a:lnTo>
                <a:lnTo>
                  <a:pt x="687120" y="497001"/>
                </a:lnTo>
                <a:lnTo>
                  <a:pt x="675157" y="497484"/>
                </a:lnTo>
                <a:lnTo>
                  <a:pt x="664248" y="502412"/>
                </a:lnTo>
                <a:lnTo>
                  <a:pt x="655777" y="511479"/>
                </a:lnTo>
                <a:lnTo>
                  <a:pt x="651471" y="523113"/>
                </a:lnTo>
                <a:lnTo>
                  <a:pt x="651967" y="535063"/>
                </a:lnTo>
                <a:lnTo>
                  <a:pt x="656894" y="545973"/>
                </a:lnTo>
                <a:lnTo>
                  <a:pt x="665949" y="554443"/>
                </a:lnTo>
                <a:lnTo>
                  <a:pt x="677583" y="558736"/>
                </a:lnTo>
                <a:lnTo>
                  <a:pt x="689546" y="558253"/>
                </a:lnTo>
                <a:lnTo>
                  <a:pt x="700443" y="553326"/>
                </a:lnTo>
                <a:lnTo>
                  <a:pt x="708914" y="544283"/>
                </a:lnTo>
                <a:lnTo>
                  <a:pt x="713219" y="532638"/>
                </a:lnTo>
                <a:close/>
              </a:path>
              <a:path extrusionOk="0" h="1304289" w="2260600">
                <a:moveTo>
                  <a:pt x="717791" y="168503"/>
                </a:moveTo>
                <a:lnTo>
                  <a:pt x="717308" y="156540"/>
                </a:lnTo>
                <a:lnTo>
                  <a:pt x="712381" y="145618"/>
                </a:lnTo>
                <a:lnTo>
                  <a:pt x="703326" y="137147"/>
                </a:lnTo>
                <a:lnTo>
                  <a:pt x="691692" y="132854"/>
                </a:lnTo>
                <a:lnTo>
                  <a:pt x="679729" y="133337"/>
                </a:lnTo>
                <a:lnTo>
                  <a:pt x="668832" y="138277"/>
                </a:lnTo>
                <a:lnTo>
                  <a:pt x="660349" y="147332"/>
                </a:lnTo>
                <a:lnTo>
                  <a:pt x="656056" y="158965"/>
                </a:lnTo>
                <a:lnTo>
                  <a:pt x="656539" y="170916"/>
                </a:lnTo>
                <a:lnTo>
                  <a:pt x="661479" y="181825"/>
                </a:lnTo>
                <a:lnTo>
                  <a:pt x="670534" y="190296"/>
                </a:lnTo>
                <a:lnTo>
                  <a:pt x="682167" y="194589"/>
                </a:lnTo>
                <a:lnTo>
                  <a:pt x="694118" y="194119"/>
                </a:lnTo>
                <a:lnTo>
                  <a:pt x="705027" y="189179"/>
                </a:lnTo>
                <a:lnTo>
                  <a:pt x="713498" y="180136"/>
                </a:lnTo>
                <a:lnTo>
                  <a:pt x="717791" y="168503"/>
                </a:lnTo>
                <a:close/>
              </a:path>
              <a:path extrusionOk="0" h="1304289" w="2260600">
                <a:moveTo>
                  <a:pt x="775614" y="1123911"/>
                </a:moveTo>
                <a:lnTo>
                  <a:pt x="775131" y="1111961"/>
                </a:lnTo>
                <a:lnTo>
                  <a:pt x="770191" y="1101051"/>
                </a:lnTo>
                <a:lnTo>
                  <a:pt x="761136" y="1092581"/>
                </a:lnTo>
                <a:lnTo>
                  <a:pt x="749503" y="1088288"/>
                </a:lnTo>
                <a:lnTo>
                  <a:pt x="737552" y="1088771"/>
                </a:lnTo>
                <a:lnTo>
                  <a:pt x="726643" y="1093698"/>
                </a:lnTo>
                <a:lnTo>
                  <a:pt x="718172" y="1102741"/>
                </a:lnTo>
                <a:lnTo>
                  <a:pt x="713879" y="1114386"/>
                </a:lnTo>
                <a:lnTo>
                  <a:pt x="714349" y="1126350"/>
                </a:lnTo>
                <a:lnTo>
                  <a:pt x="719277" y="1137259"/>
                </a:lnTo>
                <a:lnTo>
                  <a:pt x="728332" y="1145730"/>
                </a:lnTo>
                <a:lnTo>
                  <a:pt x="739965" y="1150023"/>
                </a:lnTo>
                <a:lnTo>
                  <a:pt x="751928" y="1149540"/>
                </a:lnTo>
                <a:lnTo>
                  <a:pt x="762838" y="1144612"/>
                </a:lnTo>
                <a:lnTo>
                  <a:pt x="771321" y="1135545"/>
                </a:lnTo>
                <a:lnTo>
                  <a:pt x="775614" y="1123911"/>
                </a:lnTo>
                <a:close/>
              </a:path>
              <a:path extrusionOk="0" h="1304289" w="2260600">
                <a:moveTo>
                  <a:pt x="790638" y="763917"/>
                </a:moveTo>
                <a:lnTo>
                  <a:pt x="790168" y="751954"/>
                </a:lnTo>
                <a:lnTo>
                  <a:pt x="785241" y="741032"/>
                </a:lnTo>
                <a:lnTo>
                  <a:pt x="776185" y="732561"/>
                </a:lnTo>
                <a:lnTo>
                  <a:pt x="764552" y="728268"/>
                </a:lnTo>
                <a:lnTo>
                  <a:pt x="752589" y="728751"/>
                </a:lnTo>
                <a:lnTo>
                  <a:pt x="741680" y="733691"/>
                </a:lnTo>
                <a:lnTo>
                  <a:pt x="733209" y="742746"/>
                </a:lnTo>
                <a:lnTo>
                  <a:pt x="728916" y="754380"/>
                </a:lnTo>
                <a:lnTo>
                  <a:pt x="729399" y="766330"/>
                </a:lnTo>
                <a:lnTo>
                  <a:pt x="734326" y="777240"/>
                </a:lnTo>
                <a:lnTo>
                  <a:pt x="743381" y="785710"/>
                </a:lnTo>
                <a:lnTo>
                  <a:pt x="755015" y="790003"/>
                </a:lnTo>
                <a:lnTo>
                  <a:pt x="766978" y="789520"/>
                </a:lnTo>
                <a:lnTo>
                  <a:pt x="777875" y="784593"/>
                </a:lnTo>
                <a:lnTo>
                  <a:pt x="786345" y="775550"/>
                </a:lnTo>
                <a:lnTo>
                  <a:pt x="790638" y="763917"/>
                </a:lnTo>
                <a:close/>
              </a:path>
              <a:path extrusionOk="0" h="1304289" w="2260600">
                <a:moveTo>
                  <a:pt x="795223" y="399770"/>
                </a:moveTo>
                <a:lnTo>
                  <a:pt x="794740" y="387807"/>
                </a:lnTo>
                <a:lnTo>
                  <a:pt x="789813" y="376910"/>
                </a:lnTo>
                <a:lnTo>
                  <a:pt x="780757" y="368439"/>
                </a:lnTo>
                <a:lnTo>
                  <a:pt x="769124" y="364134"/>
                </a:lnTo>
                <a:lnTo>
                  <a:pt x="757161" y="364617"/>
                </a:lnTo>
                <a:lnTo>
                  <a:pt x="746264" y="369544"/>
                </a:lnTo>
                <a:lnTo>
                  <a:pt x="737793" y="378599"/>
                </a:lnTo>
                <a:lnTo>
                  <a:pt x="733488" y="390232"/>
                </a:lnTo>
                <a:lnTo>
                  <a:pt x="733971" y="402196"/>
                </a:lnTo>
                <a:lnTo>
                  <a:pt x="738898" y="413105"/>
                </a:lnTo>
                <a:lnTo>
                  <a:pt x="747953" y="421589"/>
                </a:lnTo>
                <a:lnTo>
                  <a:pt x="759587" y="425881"/>
                </a:lnTo>
                <a:lnTo>
                  <a:pt x="771550" y="425386"/>
                </a:lnTo>
                <a:lnTo>
                  <a:pt x="782459" y="420458"/>
                </a:lnTo>
                <a:lnTo>
                  <a:pt x="790930" y="411391"/>
                </a:lnTo>
                <a:lnTo>
                  <a:pt x="795223" y="399770"/>
                </a:lnTo>
                <a:close/>
              </a:path>
              <a:path extrusionOk="0" h="1304289" w="2260600">
                <a:moveTo>
                  <a:pt x="799795" y="35636"/>
                </a:moveTo>
                <a:lnTo>
                  <a:pt x="799325" y="23672"/>
                </a:lnTo>
                <a:lnTo>
                  <a:pt x="794397" y="12763"/>
                </a:lnTo>
                <a:lnTo>
                  <a:pt x="785329" y="4292"/>
                </a:lnTo>
                <a:lnTo>
                  <a:pt x="773709" y="0"/>
                </a:lnTo>
                <a:lnTo>
                  <a:pt x="761746" y="482"/>
                </a:lnTo>
                <a:lnTo>
                  <a:pt x="750836" y="5410"/>
                </a:lnTo>
                <a:lnTo>
                  <a:pt x="742353" y="14478"/>
                </a:lnTo>
                <a:lnTo>
                  <a:pt x="738060" y="26098"/>
                </a:lnTo>
                <a:lnTo>
                  <a:pt x="738543" y="38061"/>
                </a:lnTo>
                <a:lnTo>
                  <a:pt x="743483" y="48971"/>
                </a:lnTo>
                <a:lnTo>
                  <a:pt x="752538" y="57442"/>
                </a:lnTo>
                <a:lnTo>
                  <a:pt x="764171" y="61734"/>
                </a:lnTo>
                <a:lnTo>
                  <a:pt x="776122" y="61252"/>
                </a:lnTo>
                <a:lnTo>
                  <a:pt x="787031" y="56324"/>
                </a:lnTo>
                <a:lnTo>
                  <a:pt x="795502" y="47282"/>
                </a:lnTo>
                <a:lnTo>
                  <a:pt x="799795" y="35636"/>
                </a:lnTo>
                <a:close/>
              </a:path>
              <a:path extrusionOk="0" h="1304289" w="2260600">
                <a:moveTo>
                  <a:pt x="857618" y="991057"/>
                </a:moveTo>
                <a:lnTo>
                  <a:pt x="857135" y="979106"/>
                </a:lnTo>
                <a:lnTo>
                  <a:pt x="852195" y="968197"/>
                </a:lnTo>
                <a:lnTo>
                  <a:pt x="843140" y="959726"/>
                </a:lnTo>
                <a:lnTo>
                  <a:pt x="831507" y="955433"/>
                </a:lnTo>
                <a:lnTo>
                  <a:pt x="819556" y="955903"/>
                </a:lnTo>
                <a:lnTo>
                  <a:pt x="808647" y="960843"/>
                </a:lnTo>
                <a:lnTo>
                  <a:pt x="800176" y="969899"/>
                </a:lnTo>
                <a:lnTo>
                  <a:pt x="795883" y="981519"/>
                </a:lnTo>
                <a:lnTo>
                  <a:pt x="796353" y="993482"/>
                </a:lnTo>
                <a:lnTo>
                  <a:pt x="801281" y="1004392"/>
                </a:lnTo>
                <a:lnTo>
                  <a:pt x="810336" y="1012875"/>
                </a:lnTo>
                <a:lnTo>
                  <a:pt x="821969" y="1017168"/>
                </a:lnTo>
                <a:lnTo>
                  <a:pt x="833932" y="1016673"/>
                </a:lnTo>
                <a:lnTo>
                  <a:pt x="844842" y="1011745"/>
                </a:lnTo>
                <a:lnTo>
                  <a:pt x="853313" y="1002690"/>
                </a:lnTo>
                <a:lnTo>
                  <a:pt x="857618" y="991057"/>
                </a:lnTo>
                <a:close/>
              </a:path>
              <a:path extrusionOk="0" h="1304289" w="2260600">
                <a:moveTo>
                  <a:pt x="872655" y="631050"/>
                </a:moveTo>
                <a:lnTo>
                  <a:pt x="872172" y="619086"/>
                </a:lnTo>
                <a:lnTo>
                  <a:pt x="867244" y="608177"/>
                </a:lnTo>
                <a:lnTo>
                  <a:pt x="858189" y="599706"/>
                </a:lnTo>
                <a:lnTo>
                  <a:pt x="846556" y="595414"/>
                </a:lnTo>
                <a:lnTo>
                  <a:pt x="834605" y="595896"/>
                </a:lnTo>
                <a:lnTo>
                  <a:pt x="823683" y="600824"/>
                </a:lnTo>
                <a:lnTo>
                  <a:pt x="815213" y="609892"/>
                </a:lnTo>
                <a:lnTo>
                  <a:pt x="810920" y="621512"/>
                </a:lnTo>
                <a:lnTo>
                  <a:pt x="811403" y="633476"/>
                </a:lnTo>
                <a:lnTo>
                  <a:pt x="816330" y="644385"/>
                </a:lnTo>
                <a:lnTo>
                  <a:pt x="825385" y="652856"/>
                </a:lnTo>
                <a:lnTo>
                  <a:pt x="837018" y="657148"/>
                </a:lnTo>
                <a:lnTo>
                  <a:pt x="848982" y="656666"/>
                </a:lnTo>
                <a:lnTo>
                  <a:pt x="859878" y="651738"/>
                </a:lnTo>
                <a:lnTo>
                  <a:pt x="868349" y="642683"/>
                </a:lnTo>
                <a:lnTo>
                  <a:pt x="872655" y="631050"/>
                </a:lnTo>
                <a:close/>
              </a:path>
              <a:path extrusionOk="0" h="1304289" w="2260600">
                <a:moveTo>
                  <a:pt x="877227" y="266915"/>
                </a:moveTo>
                <a:lnTo>
                  <a:pt x="876757" y="254952"/>
                </a:lnTo>
                <a:lnTo>
                  <a:pt x="871829" y="244030"/>
                </a:lnTo>
                <a:lnTo>
                  <a:pt x="862774" y="235559"/>
                </a:lnTo>
                <a:lnTo>
                  <a:pt x="851141" y="231267"/>
                </a:lnTo>
                <a:lnTo>
                  <a:pt x="839177" y="231749"/>
                </a:lnTo>
                <a:lnTo>
                  <a:pt x="828268" y="236689"/>
                </a:lnTo>
                <a:lnTo>
                  <a:pt x="819797" y="245745"/>
                </a:lnTo>
                <a:lnTo>
                  <a:pt x="815492" y="257378"/>
                </a:lnTo>
                <a:lnTo>
                  <a:pt x="815975" y="269328"/>
                </a:lnTo>
                <a:lnTo>
                  <a:pt x="820915" y="280238"/>
                </a:lnTo>
                <a:lnTo>
                  <a:pt x="829970" y="288709"/>
                </a:lnTo>
                <a:lnTo>
                  <a:pt x="841603" y="293001"/>
                </a:lnTo>
                <a:lnTo>
                  <a:pt x="853554" y="292519"/>
                </a:lnTo>
                <a:lnTo>
                  <a:pt x="864463" y="287591"/>
                </a:lnTo>
                <a:lnTo>
                  <a:pt x="872934" y="278549"/>
                </a:lnTo>
                <a:lnTo>
                  <a:pt x="877227" y="266915"/>
                </a:lnTo>
                <a:close/>
              </a:path>
              <a:path extrusionOk="0" h="1304289" w="2260600">
                <a:moveTo>
                  <a:pt x="935050" y="1222324"/>
                </a:moveTo>
                <a:lnTo>
                  <a:pt x="934567" y="1210373"/>
                </a:lnTo>
                <a:lnTo>
                  <a:pt x="929627" y="1199464"/>
                </a:lnTo>
                <a:lnTo>
                  <a:pt x="920584" y="1190993"/>
                </a:lnTo>
                <a:lnTo>
                  <a:pt x="908951" y="1186700"/>
                </a:lnTo>
                <a:lnTo>
                  <a:pt x="896988" y="1187170"/>
                </a:lnTo>
                <a:lnTo>
                  <a:pt x="886079" y="1192098"/>
                </a:lnTo>
                <a:lnTo>
                  <a:pt x="877620" y="1201153"/>
                </a:lnTo>
                <a:lnTo>
                  <a:pt x="873315" y="1212799"/>
                </a:lnTo>
                <a:lnTo>
                  <a:pt x="873785" y="1224762"/>
                </a:lnTo>
                <a:lnTo>
                  <a:pt x="878725" y="1235671"/>
                </a:lnTo>
                <a:lnTo>
                  <a:pt x="887780" y="1244142"/>
                </a:lnTo>
                <a:lnTo>
                  <a:pt x="899401" y="1248435"/>
                </a:lnTo>
                <a:lnTo>
                  <a:pt x="911364" y="1247952"/>
                </a:lnTo>
                <a:lnTo>
                  <a:pt x="922274" y="1243012"/>
                </a:lnTo>
                <a:lnTo>
                  <a:pt x="930757" y="1233957"/>
                </a:lnTo>
                <a:lnTo>
                  <a:pt x="935050" y="1222324"/>
                </a:lnTo>
                <a:close/>
              </a:path>
              <a:path extrusionOk="0" h="1304289" w="2260600">
                <a:moveTo>
                  <a:pt x="939622" y="858202"/>
                </a:moveTo>
                <a:lnTo>
                  <a:pt x="939139" y="846239"/>
                </a:lnTo>
                <a:lnTo>
                  <a:pt x="934212" y="835317"/>
                </a:lnTo>
                <a:lnTo>
                  <a:pt x="925156" y="826846"/>
                </a:lnTo>
                <a:lnTo>
                  <a:pt x="913523" y="822553"/>
                </a:lnTo>
                <a:lnTo>
                  <a:pt x="901560" y="823036"/>
                </a:lnTo>
                <a:lnTo>
                  <a:pt x="890651" y="827976"/>
                </a:lnTo>
                <a:lnTo>
                  <a:pt x="882180" y="837031"/>
                </a:lnTo>
                <a:lnTo>
                  <a:pt x="877887" y="848664"/>
                </a:lnTo>
                <a:lnTo>
                  <a:pt x="878370" y="860615"/>
                </a:lnTo>
                <a:lnTo>
                  <a:pt x="883297" y="871524"/>
                </a:lnTo>
                <a:lnTo>
                  <a:pt x="892352" y="879995"/>
                </a:lnTo>
                <a:lnTo>
                  <a:pt x="903986" y="884288"/>
                </a:lnTo>
                <a:lnTo>
                  <a:pt x="915949" y="883818"/>
                </a:lnTo>
                <a:lnTo>
                  <a:pt x="926846" y="878878"/>
                </a:lnTo>
                <a:lnTo>
                  <a:pt x="935316" y="869835"/>
                </a:lnTo>
                <a:lnTo>
                  <a:pt x="939622" y="858202"/>
                </a:lnTo>
                <a:close/>
              </a:path>
              <a:path extrusionOk="0" h="1304289" w="2260600">
                <a:moveTo>
                  <a:pt x="954659" y="498182"/>
                </a:moveTo>
                <a:lnTo>
                  <a:pt x="954176" y="486219"/>
                </a:lnTo>
                <a:lnTo>
                  <a:pt x="949248" y="475322"/>
                </a:lnTo>
                <a:lnTo>
                  <a:pt x="940193" y="466852"/>
                </a:lnTo>
                <a:lnTo>
                  <a:pt x="928560" y="462546"/>
                </a:lnTo>
                <a:lnTo>
                  <a:pt x="916609" y="463029"/>
                </a:lnTo>
                <a:lnTo>
                  <a:pt x="905700" y="467956"/>
                </a:lnTo>
                <a:lnTo>
                  <a:pt x="897229" y="477012"/>
                </a:lnTo>
                <a:lnTo>
                  <a:pt x="892937" y="488645"/>
                </a:lnTo>
                <a:lnTo>
                  <a:pt x="893406" y="500608"/>
                </a:lnTo>
                <a:lnTo>
                  <a:pt x="898347" y="511517"/>
                </a:lnTo>
                <a:lnTo>
                  <a:pt x="907389" y="519988"/>
                </a:lnTo>
                <a:lnTo>
                  <a:pt x="919022" y="524281"/>
                </a:lnTo>
                <a:lnTo>
                  <a:pt x="930986" y="523798"/>
                </a:lnTo>
                <a:lnTo>
                  <a:pt x="941895" y="518858"/>
                </a:lnTo>
                <a:lnTo>
                  <a:pt x="950366" y="509803"/>
                </a:lnTo>
                <a:lnTo>
                  <a:pt x="954659" y="498182"/>
                </a:lnTo>
                <a:close/>
              </a:path>
              <a:path extrusionOk="0" h="1304289" w="2260600">
                <a:moveTo>
                  <a:pt x="959231" y="134048"/>
                </a:moveTo>
                <a:lnTo>
                  <a:pt x="958761" y="122085"/>
                </a:lnTo>
                <a:lnTo>
                  <a:pt x="953833" y="111175"/>
                </a:lnTo>
                <a:lnTo>
                  <a:pt x="944778" y="102704"/>
                </a:lnTo>
                <a:lnTo>
                  <a:pt x="933145" y="98399"/>
                </a:lnTo>
                <a:lnTo>
                  <a:pt x="921181" y="98882"/>
                </a:lnTo>
                <a:lnTo>
                  <a:pt x="910272" y="103822"/>
                </a:lnTo>
                <a:lnTo>
                  <a:pt x="901801" y="112877"/>
                </a:lnTo>
                <a:lnTo>
                  <a:pt x="897496" y="124510"/>
                </a:lnTo>
                <a:lnTo>
                  <a:pt x="897978" y="136474"/>
                </a:lnTo>
                <a:lnTo>
                  <a:pt x="902919" y="147383"/>
                </a:lnTo>
                <a:lnTo>
                  <a:pt x="911974" y="155854"/>
                </a:lnTo>
                <a:lnTo>
                  <a:pt x="923607" y="160147"/>
                </a:lnTo>
                <a:lnTo>
                  <a:pt x="935558" y="159664"/>
                </a:lnTo>
                <a:lnTo>
                  <a:pt x="946467" y="154736"/>
                </a:lnTo>
                <a:lnTo>
                  <a:pt x="954938" y="145681"/>
                </a:lnTo>
                <a:lnTo>
                  <a:pt x="959231" y="134048"/>
                </a:lnTo>
                <a:close/>
              </a:path>
              <a:path extrusionOk="0" h="1304289" w="2260600">
                <a:moveTo>
                  <a:pt x="1017054" y="1089469"/>
                </a:moveTo>
                <a:lnTo>
                  <a:pt x="1016571" y="1077506"/>
                </a:lnTo>
                <a:lnTo>
                  <a:pt x="1011643" y="1066609"/>
                </a:lnTo>
                <a:lnTo>
                  <a:pt x="1002588" y="1058138"/>
                </a:lnTo>
                <a:lnTo>
                  <a:pt x="990955" y="1053833"/>
                </a:lnTo>
                <a:lnTo>
                  <a:pt x="978992" y="1054315"/>
                </a:lnTo>
                <a:lnTo>
                  <a:pt x="968082" y="1059243"/>
                </a:lnTo>
                <a:lnTo>
                  <a:pt x="959612" y="1068298"/>
                </a:lnTo>
                <a:lnTo>
                  <a:pt x="955319" y="1079931"/>
                </a:lnTo>
                <a:lnTo>
                  <a:pt x="955802" y="1091895"/>
                </a:lnTo>
                <a:lnTo>
                  <a:pt x="960729" y="1102804"/>
                </a:lnTo>
                <a:lnTo>
                  <a:pt x="969784" y="1111275"/>
                </a:lnTo>
                <a:lnTo>
                  <a:pt x="981417" y="1115568"/>
                </a:lnTo>
                <a:lnTo>
                  <a:pt x="993368" y="1115085"/>
                </a:lnTo>
                <a:lnTo>
                  <a:pt x="1004277" y="1110157"/>
                </a:lnTo>
                <a:lnTo>
                  <a:pt x="1012748" y="1101102"/>
                </a:lnTo>
                <a:lnTo>
                  <a:pt x="1017054" y="1089469"/>
                </a:lnTo>
                <a:close/>
              </a:path>
              <a:path extrusionOk="0" h="1304289" w="2260600">
                <a:moveTo>
                  <a:pt x="1021626" y="725335"/>
                </a:moveTo>
                <a:lnTo>
                  <a:pt x="1021143" y="713371"/>
                </a:lnTo>
                <a:lnTo>
                  <a:pt x="1016215" y="702462"/>
                </a:lnTo>
                <a:lnTo>
                  <a:pt x="1007160" y="693991"/>
                </a:lnTo>
                <a:lnTo>
                  <a:pt x="995527" y="689698"/>
                </a:lnTo>
                <a:lnTo>
                  <a:pt x="983564" y="690181"/>
                </a:lnTo>
                <a:lnTo>
                  <a:pt x="972654" y="695109"/>
                </a:lnTo>
                <a:lnTo>
                  <a:pt x="964184" y="704176"/>
                </a:lnTo>
                <a:lnTo>
                  <a:pt x="959891" y="715797"/>
                </a:lnTo>
                <a:lnTo>
                  <a:pt x="960374" y="727760"/>
                </a:lnTo>
                <a:lnTo>
                  <a:pt x="965301" y="738657"/>
                </a:lnTo>
                <a:lnTo>
                  <a:pt x="974356" y="747128"/>
                </a:lnTo>
                <a:lnTo>
                  <a:pt x="985989" y="751433"/>
                </a:lnTo>
                <a:lnTo>
                  <a:pt x="997953" y="750951"/>
                </a:lnTo>
                <a:lnTo>
                  <a:pt x="1008849" y="746023"/>
                </a:lnTo>
                <a:lnTo>
                  <a:pt x="1017320" y="736968"/>
                </a:lnTo>
                <a:lnTo>
                  <a:pt x="1021626" y="725335"/>
                </a:lnTo>
                <a:close/>
              </a:path>
              <a:path extrusionOk="0" h="1304289" w="2260600">
                <a:moveTo>
                  <a:pt x="1036662" y="365315"/>
                </a:moveTo>
                <a:lnTo>
                  <a:pt x="1036193" y="353352"/>
                </a:lnTo>
                <a:lnTo>
                  <a:pt x="1031265" y="342442"/>
                </a:lnTo>
                <a:lnTo>
                  <a:pt x="1022210" y="333971"/>
                </a:lnTo>
                <a:lnTo>
                  <a:pt x="1010577" y="329679"/>
                </a:lnTo>
                <a:lnTo>
                  <a:pt x="998613" y="330161"/>
                </a:lnTo>
                <a:lnTo>
                  <a:pt x="987704" y="335102"/>
                </a:lnTo>
                <a:lnTo>
                  <a:pt x="979233" y="344157"/>
                </a:lnTo>
                <a:lnTo>
                  <a:pt x="974940" y="355777"/>
                </a:lnTo>
                <a:lnTo>
                  <a:pt x="975423" y="367741"/>
                </a:lnTo>
                <a:lnTo>
                  <a:pt x="980351" y="378650"/>
                </a:lnTo>
                <a:lnTo>
                  <a:pt x="989406" y="387121"/>
                </a:lnTo>
                <a:lnTo>
                  <a:pt x="1001039" y="391414"/>
                </a:lnTo>
                <a:lnTo>
                  <a:pt x="1013002" y="390931"/>
                </a:lnTo>
                <a:lnTo>
                  <a:pt x="1023899" y="386003"/>
                </a:lnTo>
                <a:lnTo>
                  <a:pt x="1032370" y="376948"/>
                </a:lnTo>
                <a:lnTo>
                  <a:pt x="1036662" y="365315"/>
                </a:lnTo>
                <a:close/>
              </a:path>
              <a:path extrusionOk="0" h="1304289" w="2260600">
                <a:moveTo>
                  <a:pt x="1092454" y="1303985"/>
                </a:moveTo>
                <a:lnTo>
                  <a:pt x="1090028" y="1298143"/>
                </a:lnTo>
                <a:lnTo>
                  <a:pt x="1085811" y="1292987"/>
                </a:lnTo>
                <a:lnTo>
                  <a:pt x="1080020" y="1289405"/>
                </a:lnTo>
                <a:lnTo>
                  <a:pt x="1068387" y="1285113"/>
                </a:lnTo>
                <a:lnTo>
                  <a:pt x="1056424" y="1285582"/>
                </a:lnTo>
                <a:lnTo>
                  <a:pt x="1034783" y="1303985"/>
                </a:lnTo>
                <a:lnTo>
                  <a:pt x="1092454" y="1303985"/>
                </a:lnTo>
                <a:close/>
              </a:path>
              <a:path extrusionOk="0" h="1304289" w="2260600">
                <a:moveTo>
                  <a:pt x="1099058" y="956602"/>
                </a:moveTo>
                <a:lnTo>
                  <a:pt x="1098575" y="944638"/>
                </a:lnTo>
                <a:lnTo>
                  <a:pt x="1093647" y="933729"/>
                </a:lnTo>
                <a:lnTo>
                  <a:pt x="1084605" y="925258"/>
                </a:lnTo>
                <a:lnTo>
                  <a:pt x="1072959" y="920965"/>
                </a:lnTo>
                <a:lnTo>
                  <a:pt x="1060996" y="921448"/>
                </a:lnTo>
                <a:lnTo>
                  <a:pt x="1050086" y="926388"/>
                </a:lnTo>
                <a:lnTo>
                  <a:pt x="1041615" y="935443"/>
                </a:lnTo>
                <a:lnTo>
                  <a:pt x="1037323" y="947064"/>
                </a:lnTo>
                <a:lnTo>
                  <a:pt x="1037805" y="959027"/>
                </a:lnTo>
                <a:lnTo>
                  <a:pt x="1042733" y="969937"/>
                </a:lnTo>
                <a:lnTo>
                  <a:pt x="1051801" y="978408"/>
                </a:lnTo>
                <a:lnTo>
                  <a:pt x="1063421" y="982700"/>
                </a:lnTo>
                <a:lnTo>
                  <a:pt x="1075385" y="982218"/>
                </a:lnTo>
                <a:lnTo>
                  <a:pt x="1086294" y="977290"/>
                </a:lnTo>
                <a:lnTo>
                  <a:pt x="1094765" y="968235"/>
                </a:lnTo>
                <a:lnTo>
                  <a:pt x="1099058" y="956602"/>
                </a:lnTo>
                <a:close/>
              </a:path>
              <a:path extrusionOk="0" h="1304289" w="2260600">
                <a:moveTo>
                  <a:pt x="1103630" y="592467"/>
                </a:moveTo>
                <a:lnTo>
                  <a:pt x="1103147" y="580504"/>
                </a:lnTo>
                <a:lnTo>
                  <a:pt x="1098219" y="569595"/>
                </a:lnTo>
                <a:lnTo>
                  <a:pt x="1089164" y="561124"/>
                </a:lnTo>
                <a:lnTo>
                  <a:pt x="1077531" y="556831"/>
                </a:lnTo>
                <a:lnTo>
                  <a:pt x="1065580" y="557314"/>
                </a:lnTo>
                <a:lnTo>
                  <a:pt x="1054671" y="562241"/>
                </a:lnTo>
                <a:lnTo>
                  <a:pt x="1046200" y="571284"/>
                </a:lnTo>
                <a:lnTo>
                  <a:pt x="1041908" y="582930"/>
                </a:lnTo>
                <a:lnTo>
                  <a:pt x="1042377" y="594893"/>
                </a:lnTo>
                <a:lnTo>
                  <a:pt x="1047305" y="605802"/>
                </a:lnTo>
                <a:lnTo>
                  <a:pt x="1056360" y="614273"/>
                </a:lnTo>
                <a:lnTo>
                  <a:pt x="1067993" y="618566"/>
                </a:lnTo>
                <a:lnTo>
                  <a:pt x="1079957" y="618083"/>
                </a:lnTo>
                <a:lnTo>
                  <a:pt x="1090866" y="613143"/>
                </a:lnTo>
                <a:lnTo>
                  <a:pt x="1099337" y="604088"/>
                </a:lnTo>
                <a:lnTo>
                  <a:pt x="1103630" y="592467"/>
                </a:lnTo>
                <a:close/>
              </a:path>
              <a:path extrusionOk="0" h="1304289" w="2260600">
                <a:moveTo>
                  <a:pt x="1118679" y="232448"/>
                </a:moveTo>
                <a:lnTo>
                  <a:pt x="1118196" y="220484"/>
                </a:lnTo>
                <a:lnTo>
                  <a:pt x="1113269" y="209588"/>
                </a:lnTo>
                <a:lnTo>
                  <a:pt x="1104214" y="201117"/>
                </a:lnTo>
                <a:lnTo>
                  <a:pt x="1092581" y="196811"/>
                </a:lnTo>
                <a:lnTo>
                  <a:pt x="1080617" y="197294"/>
                </a:lnTo>
                <a:lnTo>
                  <a:pt x="1069708" y="202234"/>
                </a:lnTo>
                <a:lnTo>
                  <a:pt x="1061237" y="211289"/>
                </a:lnTo>
                <a:lnTo>
                  <a:pt x="1056944" y="222923"/>
                </a:lnTo>
                <a:lnTo>
                  <a:pt x="1057427" y="234873"/>
                </a:lnTo>
                <a:lnTo>
                  <a:pt x="1062355" y="245783"/>
                </a:lnTo>
                <a:lnTo>
                  <a:pt x="1071410" y="254254"/>
                </a:lnTo>
                <a:lnTo>
                  <a:pt x="1083043" y="258546"/>
                </a:lnTo>
                <a:lnTo>
                  <a:pt x="1095006" y="258076"/>
                </a:lnTo>
                <a:lnTo>
                  <a:pt x="1105903" y="253149"/>
                </a:lnTo>
                <a:lnTo>
                  <a:pt x="1114374" y="244094"/>
                </a:lnTo>
                <a:lnTo>
                  <a:pt x="1118679" y="232448"/>
                </a:lnTo>
                <a:close/>
              </a:path>
              <a:path extrusionOk="0" h="1304289" w="2260600">
                <a:moveTo>
                  <a:pt x="1176489" y="1187881"/>
                </a:moveTo>
                <a:lnTo>
                  <a:pt x="1176007" y="1175918"/>
                </a:lnTo>
                <a:lnTo>
                  <a:pt x="1171079" y="1165021"/>
                </a:lnTo>
                <a:lnTo>
                  <a:pt x="1162024" y="1156550"/>
                </a:lnTo>
                <a:lnTo>
                  <a:pt x="1150391" y="1152245"/>
                </a:lnTo>
                <a:lnTo>
                  <a:pt x="1138428" y="1152728"/>
                </a:lnTo>
                <a:lnTo>
                  <a:pt x="1127518" y="1157655"/>
                </a:lnTo>
                <a:lnTo>
                  <a:pt x="1119047" y="1166710"/>
                </a:lnTo>
                <a:lnTo>
                  <a:pt x="1114755" y="1178344"/>
                </a:lnTo>
                <a:lnTo>
                  <a:pt x="1115237" y="1190307"/>
                </a:lnTo>
                <a:lnTo>
                  <a:pt x="1120165" y="1201216"/>
                </a:lnTo>
                <a:lnTo>
                  <a:pt x="1129220" y="1209687"/>
                </a:lnTo>
                <a:lnTo>
                  <a:pt x="1140853" y="1213980"/>
                </a:lnTo>
                <a:lnTo>
                  <a:pt x="1152817" y="1213497"/>
                </a:lnTo>
                <a:lnTo>
                  <a:pt x="1163726" y="1208557"/>
                </a:lnTo>
                <a:lnTo>
                  <a:pt x="1172197" y="1199502"/>
                </a:lnTo>
                <a:lnTo>
                  <a:pt x="1176489" y="1187881"/>
                </a:lnTo>
                <a:close/>
              </a:path>
              <a:path extrusionOk="0" h="1304289" w="2260600">
                <a:moveTo>
                  <a:pt x="1181061" y="823747"/>
                </a:moveTo>
                <a:lnTo>
                  <a:pt x="1180592" y="811784"/>
                </a:lnTo>
                <a:lnTo>
                  <a:pt x="1175651" y="800874"/>
                </a:lnTo>
                <a:lnTo>
                  <a:pt x="1166609" y="792403"/>
                </a:lnTo>
                <a:lnTo>
                  <a:pt x="1154963" y="788098"/>
                </a:lnTo>
                <a:lnTo>
                  <a:pt x="1143012" y="788581"/>
                </a:lnTo>
                <a:lnTo>
                  <a:pt x="1132103" y="793521"/>
                </a:lnTo>
                <a:lnTo>
                  <a:pt x="1123619" y="802576"/>
                </a:lnTo>
                <a:lnTo>
                  <a:pt x="1119327" y="814209"/>
                </a:lnTo>
                <a:lnTo>
                  <a:pt x="1119809" y="826173"/>
                </a:lnTo>
                <a:lnTo>
                  <a:pt x="1124737" y="837069"/>
                </a:lnTo>
                <a:lnTo>
                  <a:pt x="1133805" y="845540"/>
                </a:lnTo>
                <a:lnTo>
                  <a:pt x="1145425" y="849845"/>
                </a:lnTo>
                <a:lnTo>
                  <a:pt x="1157389" y="849363"/>
                </a:lnTo>
                <a:lnTo>
                  <a:pt x="1168298" y="844435"/>
                </a:lnTo>
                <a:lnTo>
                  <a:pt x="1176769" y="835380"/>
                </a:lnTo>
                <a:lnTo>
                  <a:pt x="1181061" y="823747"/>
                </a:lnTo>
                <a:close/>
              </a:path>
              <a:path extrusionOk="0" h="1304289" w="2260600">
                <a:moveTo>
                  <a:pt x="1185633" y="459600"/>
                </a:moveTo>
                <a:lnTo>
                  <a:pt x="1185164" y="447636"/>
                </a:lnTo>
                <a:lnTo>
                  <a:pt x="1180236" y="436727"/>
                </a:lnTo>
                <a:lnTo>
                  <a:pt x="1171181" y="428256"/>
                </a:lnTo>
                <a:lnTo>
                  <a:pt x="1159548" y="423964"/>
                </a:lnTo>
                <a:lnTo>
                  <a:pt x="1147584" y="424446"/>
                </a:lnTo>
                <a:lnTo>
                  <a:pt x="1136675" y="429387"/>
                </a:lnTo>
                <a:lnTo>
                  <a:pt x="1128204" y="438442"/>
                </a:lnTo>
                <a:lnTo>
                  <a:pt x="1123911" y="450062"/>
                </a:lnTo>
                <a:lnTo>
                  <a:pt x="1124394" y="462026"/>
                </a:lnTo>
                <a:lnTo>
                  <a:pt x="1129322" y="472922"/>
                </a:lnTo>
                <a:lnTo>
                  <a:pt x="1138377" y="481393"/>
                </a:lnTo>
                <a:lnTo>
                  <a:pt x="1150010" y="485698"/>
                </a:lnTo>
                <a:lnTo>
                  <a:pt x="1161973" y="485216"/>
                </a:lnTo>
                <a:lnTo>
                  <a:pt x="1172870" y="480288"/>
                </a:lnTo>
                <a:lnTo>
                  <a:pt x="1181341" y="471233"/>
                </a:lnTo>
                <a:lnTo>
                  <a:pt x="1185633" y="459600"/>
                </a:lnTo>
                <a:close/>
              </a:path>
              <a:path extrusionOk="0" h="1304289" w="2260600">
                <a:moveTo>
                  <a:pt x="1258493" y="1055014"/>
                </a:moveTo>
                <a:lnTo>
                  <a:pt x="1258011" y="1043051"/>
                </a:lnTo>
                <a:lnTo>
                  <a:pt x="1253083" y="1032141"/>
                </a:lnTo>
                <a:lnTo>
                  <a:pt x="1244041" y="1023670"/>
                </a:lnTo>
                <a:lnTo>
                  <a:pt x="1232408" y="1019378"/>
                </a:lnTo>
                <a:lnTo>
                  <a:pt x="1220444" y="1019860"/>
                </a:lnTo>
                <a:lnTo>
                  <a:pt x="1209522" y="1024801"/>
                </a:lnTo>
                <a:lnTo>
                  <a:pt x="1201051" y="1033856"/>
                </a:lnTo>
                <a:lnTo>
                  <a:pt x="1196759" y="1045476"/>
                </a:lnTo>
                <a:lnTo>
                  <a:pt x="1197241" y="1057440"/>
                </a:lnTo>
                <a:lnTo>
                  <a:pt x="1202182" y="1068336"/>
                </a:lnTo>
                <a:lnTo>
                  <a:pt x="1211237" y="1076807"/>
                </a:lnTo>
                <a:lnTo>
                  <a:pt x="1222870" y="1081112"/>
                </a:lnTo>
                <a:lnTo>
                  <a:pt x="1234821" y="1080630"/>
                </a:lnTo>
                <a:lnTo>
                  <a:pt x="1245730" y="1075702"/>
                </a:lnTo>
                <a:lnTo>
                  <a:pt x="1254201" y="1066647"/>
                </a:lnTo>
                <a:lnTo>
                  <a:pt x="1258493" y="1055014"/>
                </a:lnTo>
                <a:close/>
              </a:path>
              <a:path extrusionOk="0" h="1304289" w="2260600">
                <a:moveTo>
                  <a:pt x="1263078" y="690867"/>
                </a:moveTo>
                <a:lnTo>
                  <a:pt x="1262595" y="678916"/>
                </a:lnTo>
                <a:lnTo>
                  <a:pt x="1257655" y="668007"/>
                </a:lnTo>
                <a:lnTo>
                  <a:pt x="1248613" y="659536"/>
                </a:lnTo>
                <a:lnTo>
                  <a:pt x="1236980" y="655243"/>
                </a:lnTo>
                <a:lnTo>
                  <a:pt x="1225016" y="655726"/>
                </a:lnTo>
                <a:lnTo>
                  <a:pt x="1214107" y="660654"/>
                </a:lnTo>
                <a:lnTo>
                  <a:pt x="1205636" y="669696"/>
                </a:lnTo>
                <a:lnTo>
                  <a:pt x="1201343" y="681329"/>
                </a:lnTo>
                <a:lnTo>
                  <a:pt x="1201826" y="693305"/>
                </a:lnTo>
                <a:lnTo>
                  <a:pt x="1206754" y="704215"/>
                </a:lnTo>
                <a:lnTo>
                  <a:pt x="1215809" y="712685"/>
                </a:lnTo>
                <a:lnTo>
                  <a:pt x="1227442" y="716978"/>
                </a:lnTo>
                <a:lnTo>
                  <a:pt x="1239393" y="716495"/>
                </a:lnTo>
                <a:lnTo>
                  <a:pt x="1250302" y="711555"/>
                </a:lnTo>
                <a:lnTo>
                  <a:pt x="1258773" y="702500"/>
                </a:lnTo>
                <a:lnTo>
                  <a:pt x="1263078" y="690867"/>
                </a:lnTo>
                <a:close/>
              </a:path>
              <a:path extrusionOk="0" h="1304289" w="2260600">
                <a:moveTo>
                  <a:pt x="1267650" y="326732"/>
                </a:moveTo>
                <a:lnTo>
                  <a:pt x="1267167" y="314769"/>
                </a:lnTo>
                <a:lnTo>
                  <a:pt x="1262240" y="303872"/>
                </a:lnTo>
                <a:lnTo>
                  <a:pt x="1253185" y="295389"/>
                </a:lnTo>
                <a:lnTo>
                  <a:pt x="1241552" y="291096"/>
                </a:lnTo>
                <a:lnTo>
                  <a:pt x="1229588" y="291579"/>
                </a:lnTo>
                <a:lnTo>
                  <a:pt x="1218679" y="296519"/>
                </a:lnTo>
                <a:lnTo>
                  <a:pt x="1210208" y="305587"/>
                </a:lnTo>
                <a:lnTo>
                  <a:pt x="1205915" y="317207"/>
                </a:lnTo>
                <a:lnTo>
                  <a:pt x="1206398" y="329158"/>
                </a:lnTo>
                <a:lnTo>
                  <a:pt x="1211326" y="340067"/>
                </a:lnTo>
                <a:lnTo>
                  <a:pt x="1220381" y="348538"/>
                </a:lnTo>
                <a:lnTo>
                  <a:pt x="1232014" y="352844"/>
                </a:lnTo>
                <a:lnTo>
                  <a:pt x="1243977" y="352361"/>
                </a:lnTo>
                <a:lnTo>
                  <a:pt x="1254874" y="347433"/>
                </a:lnTo>
                <a:lnTo>
                  <a:pt x="1263345" y="338378"/>
                </a:lnTo>
                <a:lnTo>
                  <a:pt x="1267650" y="326732"/>
                </a:lnTo>
                <a:close/>
              </a:path>
              <a:path extrusionOk="0" h="1304289" w="2260600">
                <a:moveTo>
                  <a:pt x="1304671" y="1282166"/>
                </a:moveTo>
                <a:lnTo>
                  <a:pt x="1304188" y="1270203"/>
                </a:lnTo>
                <a:lnTo>
                  <a:pt x="1299248" y="1259306"/>
                </a:lnTo>
                <a:lnTo>
                  <a:pt x="1290193" y="1250835"/>
                </a:lnTo>
                <a:lnTo>
                  <a:pt x="1278559" y="1246530"/>
                </a:lnTo>
                <a:lnTo>
                  <a:pt x="1266609" y="1247013"/>
                </a:lnTo>
                <a:lnTo>
                  <a:pt x="1255699" y="1251940"/>
                </a:lnTo>
                <a:lnTo>
                  <a:pt x="1247228" y="1260995"/>
                </a:lnTo>
                <a:lnTo>
                  <a:pt x="1242936" y="1272628"/>
                </a:lnTo>
                <a:lnTo>
                  <a:pt x="1243418" y="1284592"/>
                </a:lnTo>
                <a:lnTo>
                  <a:pt x="1248346" y="1295501"/>
                </a:lnTo>
                <a:lnTo>
                  <a:pt x="1257388" y="1303959"/>
                </a:lnTo>
                <a:lnTo>
                  <a:pt x="1290180" y="1303985"/>
                </a:lnTo>
                <a:lnTo>
                  <a:pt x="1294193" y="1301521"/>
                </a:lnTo>
                <a:lnTo>
                  <a:pt x="1297724" y="1298092"/>
                </a:lnTo>
                <a:lnTo>
                  <a:pt x="1300378" y="1293799"/>
                </a:lnTo>
                <a:lnTo>
                  <a:pt x="1304671" y="1282166"/>
                </a:lnTo>
                <a:close/>
              </a:path>
              <a:path extrusionOk="0" h="1304289" w="2260600">
                <a:moveTo>
                  <a:pt x="1340497" y="922147"/>
                </a:moveTo>
                <a:lnTo>
                  <a:pt x="1340027" y="910183"/>
                </a:lnTo>
                <a:lnTo>
                  <a:pt x="1335100" y="899274"/>
                </a:lnTo>
                <a:lnTo>
                  <a:pt x="1326045" y="890803"/>
                </a:lnTo>
                <a:lnTo>
                  <a:pt x="1314411" y="886510"/>
                </a:lnTo>
                <a:lnTo>
                  <a:pt x="1302448" y="886993"/>
                </a:lnTo>
                <a:lnTo>
                  <a:pt x="1291539" y="891933"/>
                </a:lnTo>
                <a:lnTo>
                  <a:pt x="1283055" y="900988"/>
                </a:lnTo>
                <a:lnTo>
                  <a:pt x="1278763" y="912622"/>
                </a:lnTo>
                <a:lnTo>
                  <a:pt x="1279245" y="924572"/>
                </a:lnTo>
                <a:lnTo>
                  <a:pt x="1284185" y="935482"/>
                </a:lnTo>
                <a:lnTo>
                  <a:pt x="1293241" y="943952"/>
                </a:lnTo>
                <a:lnTo>
                  <a:pt x="1304861" y="948245"/>
                </a:lnTo>
                <a:lnTo>
                  <a:pt x="1316824" y="947775"/>
                </a:lnTo>
                <a:lnTo>
                  <a:pt x="1327734" y="942848"/>
                </a:lnTo>
                <a:lnTo>
                  <a:pt x="1336205" y="933792"/>
                </a:lnTo>
                <a:lnTo>
                  <a:pt x="1340497" y="922147"/>
                </a:lnTo>
                <a:close/>
              </a:path>
              <a:path extrusionOk="0" h="1304289" w="2260600">
                <a:moveTo>
                  <a:pt x="1345082" y="558012"/>
                </a:moveTo>
                <a:lnTo>
                  <a:pt x="1344599" y="546049"/>
                </a:lnTo>
                <a:lnTo>
                  <a:pt x="1339672" y="535139"/>
                </a:lnTo>
                <a:lnTo>
                  <a:pt x="1330629" y="526669"/>
                </a:lnTo>
                <a:lnTo>
                  <a:pt x="1318983" y="522363"/>
                </a:lnTo>
                <a:lnTo>
                  <a:pt x="1307020" y="522859"/>
                </a:lnTo>
                <a:lnTo>
                  <a:pt x="1296111" y="527786"/>
                </a:lnTo>
                <a:lnTo>
                  <a:pt x="1287640" y="536854"/>
                </a:lnTo>
                <a:lnTo>
                  <a:pt x="1283347" y="548474"/>
                </a:lnTo>
                <a:lnTo>
                  <a:pt x="1283830" y="560438"/>
                </a:lnTo>
                <a:lnTo>
                  <a:pt x="1288757" y="571334"/>
                </a:lnTo>
                <a:lnTo>
                  <a:pt x="1297825" y="579805"/>
                </a:lnTo>
                <a:lnTo>
                  <a:pt x="1309446" y="584111"/>
                </a:lnTo>
                <a:lnTo>
                  <a:pt x="1321409" y="583628"/>
                </a:lnTo>
                <a:lnTo>
                  <a:pt x="1332306" y="578700"/>
                </a:lnTo>
                <a:lnTo>
                  <a:pt x="1340777" y="569645"/>
                </a:lnTo>
                <a:lnTo>
                  <a:pt x="1345082" y="558012"/>
                </a:lnTo>
                <a:close/>
              </a:path>
              <a:path extrusionOk="0" h="1304289" w="2260600">
                <a:moveTo>
                  <a:pt x="1386674" y="1149311"/>
                </a:moveTo>
                <a:lnTo>
                  <a:pt x="1386192" y="1137335"/>
                </a:lnTo>
                <a:lnTo>
                  <a:pt x="1381264" y="1126426"/>
                </a:lnTo>
                <a:lnTo>
                  <a:pt x="1372209" y="1117955"/>
                </a:lnTo>
                <a:lnTo>
                  <a:pt x="1360576" y="1113663"/>
                </a:lnTo>
                <a:lnTo>
                  <a:pt x="1348613" y="1114145"/>
                </a:lnTo>
                <a:lnTo>
                  <a:pt x="1337703" y="1119085"/>
                </a:lnTo>
                <a:lnTo>
                  <a:pt x="1329232" y="1128141"/>
                </a:lnTo>
                <a:lnTo>
                  <a:pt x="1324940" y="1139761"/>
                </a:lnTo>
                <a:lnTo>
                  <a:pt x="1325422" y="1151724"/>
                </a:lnTo>
                <a:lnTo>
                  <a:pt x="1330350" y="1162634"/>
                </a:lnTo>
                <a:lnTo>
                  <a:pt x="1339405" y="1171105"/>
                </a:lnTo>
                <a:lnTo>
                  <a:pt x="1351038" y="1175397"/>
                </a:lnTo>
                <a:lnTo>
                  <a:pt x="1363002" y="1174915"/>
                </a:lnTo>
                <a:lnTo>
                  <a:pt x="1373898" y="1169987"/>
                </a:lnTo>
                <a:lnTo>
                  <a:pt x="1382369" y="1160932"/>
                </a:lnTo>
                <a:lnTo>
                  <a:pt x="1386674" y="1149311"/>
                </a:lnTo>
                <a:close/>
              </a:path>
              <a:path extrusionOk="0" h="1304289" w="2260600">
                <a:moveTo>
                  <a:pt x="1422514" y="789279"/>
                </a:moveTo>
                <a:lnTo>
                  <a:pt x="1422031" y="777328"/>
                </a:lnTo>
                <a:lnTo>
                  <a:pt x="1417104" y="766419"/>
                </a:lnTo>
                <a:lnTo>
                  <a:pt x="1408049" y="757948"/>
                </a:lnTo>
                <a:lnTo>
                  <a:pt x="1396415" y="753656"/>
                </a:lnTo>
                <a:lnTo>
                  <a:pt x="1384452" y="754126"/>
                </a:lnTo>
                <a:lnTo>
                  <a:pt x="1373543" y="759053"/>
                </a:lnTo>
                <a:lnTo>
                  <a:pt x="1365084" y="768108"/>
                </a:lnTo>
                <a:lnTo>
                  <a:pt x="1360779" y="779741"/>
                </a:lnTo>
                <a:lnTo>
                  <a:pt x="1361262" y="791705"/>
                </a:lnTo>
                <a:lnTo>
                  <a:pt x="1366189" y="802627"/>
                </a:lnTo>
                <a:lnTo>
                  <a:pt x="1375244" y="811098"/>
                </a:lnTo>
                <a:lnTo>
                  <a:pt x="1386878" y="815390"/>
                </a:lnTo>
                <a:lnTo>
                  <a:pt x="1398841" y="814908"/>
                </a:lnTo>
                <a:lnTo>
                  <a:pt x="1409750" y="809967"/>
                </a:lnTo>
                <a:lnTo>
                  <a:pt x="1418221" y="800912"/>
                </a:lnTo>
                <a:lnTo>
                  <a:pt x="1422514" y="789279"/>
                </a:lnTo>
                <a:close/>
              </a:path>
              <a:path extrusionOk="0" h="1304289" w="2260600">
                <a:moveTo>
                  <a:pt x="1427086" y="425145"/>
                </a:moveTo>
                <a:lnTo>
                  <a:pt x="1426603" y="413181"/>
                </a:lnTo>
                <a:lnTo>
                  <a:pt x="1421676" y="402272"/>
                </a:lnTo>
                <a:lnTo>
                  <a:pt x="1412621" y="393801"/>
                </a:lnTo>
                <a:lnTo>
                  <a:pt x="1400987" y="389509"/>
                </a:lnTo>
                <a:lnTo>
                  <a:pt x="1389037" y="389991"/>
                </a:lnTo>
                <a:lnTo>
                  <a:pt x="1378115" y="394919"/>
                </a:lnTo>
                <a:lnTo>
                  <a:pt x="1369644" y="403987"/>
                </a:lnTo>
                <a:lnTo>
                  <a:pt x="1365351" y="415620"/>
                </a:lnTo>
                <a:lnTo>
                  <a:pt x="1365834" y="427570"/>
                </a:lnTo>
                <a:lnTo>
                  <a:pt x="1370761" y="438480"/>
                </a:lnTo>
                <a:lnTo>
                  <a:pt x="1379829" y="446951"/>
                </a:lnTo>
                <a:lnTo>
                  <a:pt x="1391450" y="451243"/>
                </a:lnTo>
                <a:lnTo>
                  <a:pt x="1403413" y="450773"/>
                </a:lnTo>
                <a:lnTo>
                  <a:pt x="1414310" y="445833"/>
                </a:lnTo>
                <a:lnTo>
                  <a:pt x="1422781" y="436791"/>
                </a:lnTo>
                <a:lnTo>
                  <a:pt x="1427086" y="425145"/>
                </a:lnTo>
                <a:close/>
              </a:path>
              <a:path extrusionOk="0" h="1304289" w="2260600">
                <a:moveTo>
                  <a:pt x="1468678" y="1016444"/>
                </a:moveTo>
                <a:lnTo>
                  <a:pt x="1468208" y="1004481"/>
                </a:lnTo>
                <a:lnTo>
                  <a:pt x="1463268" y="993571"/>
                </a:lnTo>
                <a:lnTo>
                  <a:pt x="1454213" y="985100"/>
                </a:lnTo>
                <a:lnTo>
                  <a:pt x="1442580" y="980795"/>
                </a:lnTo>
                <a:lnTo>
                  <a:pt x="1430629" y="981278"/>
                </a:lnTo>
                <a:lnTo>
                  <a:pt x="1419720" y="986218"/>
                </a:lnTo>
                <a:lnTo>
                  <a:pt x="1411236" y="995273"/>
                </a:lnTo>
                <a:lnTo>
                  <a:pt x="1406944" y="1006906"/>
                </a:lnTo>
                <a:lnTo>
                  <a:pt x="1407426" y="1018870"/>
                </a:lnTo>
                <a:lnTo>
                  <a:pt x="1412354" y="1029766"/>
                </a:lnTo>
                <a:lnTo>
                  <a:pt x="1421409" y="1038237"/>
                </a:lnTo>
                <a:lnTo>
                  <a:pt x="1433042" y="1042543"/>
                </a:lnTo>
                <a:lnTo>
                  <a:pt x="1445006" y="1042060"/>
                </a:lnTo>
                <a:lnTo>
                  <a:pt x="1455915" y="1037132"/>
                </a:lnTo>
                <a:lnTo>
                  <a:pt x="1464373" y="1028077"/>
                </a:lnTo>
                <a:lnTo>
                  <a:pt x="1468678" y="1016444"/>
                </a:lnTo>
                <a:close/>
              </a:path>
              <a:path extrusionOk="0" h="1304289" w="2260600">
                <a:moveTo>
                  <a:pt x="1504518" y="656424"/>
                </a:moveTo>
                <a:lnTo>
                  <a:pt x="1504035" y="644461"/>
                </a:lnTo>
                <a:lnTo>
                  <a:pt x="1499108" y="633552"/>
                </a:lnTo>
                <a:lnTo>
                  <a:pt x="1490065" y="625068"/>
                </a:lnTo>
                <a:lnTo>
                  <a:pt x="1478432" y="620776"/>
                </a:lnTo>
                <a:lnTo>
                  <a:pt x="1466456" y="621271"/>
                </a:lnTo>
                <a:lnTo>
                  <a:pt x="1455547" y="626198"/>
                </a:lnTo>
                <a:lnTo>
                  <a:pt x="1447076" y="635254"/>
                </a:lnTo>
                <a:lnTo>
                  <a:pt x="1442783" y="646887"/>
                </a:lnTo>
                <a:lnTo>
                  <a:pt x="1443266" y="658837"/>
                </a:lnTo>
                <a:lnTo>
                  <a:pt x="1448206" y="669747"/>
                </a:lnTo>
                <a:lnTo>
                  <a:pt x="1457261" y="678218"/>
                </a:lnTo>
                <a:lnTo>
                  <a:pt x="1468882" y="682523"/>
                </a:lnTo>
                <a:lnTo>
                  <a:pt x="1480845" y="682040"/>
                </a:lnTo>
                <a:lnTo>
                  <a:pt x="1491754" y="677100"/>
                </a:lnTo>
                <a:lnTo>
                  <a:pt x="1500225" y="668058"/>
                </a:lnTo>
                <a:lnTo>
                  <a:pt x="1504518" y="656424"/>
                </a:lnTo>
                <a:close/>
              </a:path>
              <a:path extrusionOk="0" h="1304289" w="2260600">
                <a:moveTo>
                  <a:pt x="1546110" y="1247711"/>
                </a:moveTo>
                <a:lnTo>
                  <a:pt x="1545628" y="1235748"/>
                </a:lnTo>
                <a:lnTo>
                  <a:pt x="1540700" y="1224838"/>
                </a:lnTo>
                <a:lnTo>
                  <a:pt x="1531658" y="1216367"/>
                </a:lnTo>
                <a:lnTo>
                  <a:pt x="1520024" y="1212075"/>
                </a:lnTo>
                <a:lnTo>
                  <a:pt x="1508061" y="1212557"/>
                </a:lnTo>
                <a:lnTo>
                  <a:pt x="1497152" y="1217498"/>
                </a:lnTo>
                <a:lnTo>
                  <a:pt x="1488681" y="1226553"/>
                </a:lnTo>
                <a:lnTo>
                  <a:pt x="1484376" y="1238173"/>
                </a:lnTo>
                <a:lnTo>
                  <a:pt x="1484858" y="1250137"/>
                </a:lnTo>
                <a:lnTo>
                  <a:pt x="1489798" y="1261033"/>
                </a:lnTo>
                <a:lnTo>
                  <a:pt x="1498854" y="1269504"/>
                </a:lnTo>
                <a:lnTo>
                  <a:pt x="1510487" y="1273810"/>
                </a:lnTo>
                <a:lnTo>
                  <a:pt x="1522437" y="1273327"/>
                </a:lnTo>
                <a:lnTo>
                  <a:pt x="1533347" y="1268399"/>
                </a:lnTo>
                <a:lnTo>
                  <a:pt x="1541818" y="1259344"/>
                </a:lnTo>
                <a:lnTo>
                  <a:pt x="1546110" y="1247711"/>
                </a:lnTo>
                <a:close/>
              </a:path>
              <a:path extrusionOk="0" h="1304289" w="2260600">
                <a:moveTo>
                  <a:pt x="1550695" y="883564"/>
                </a:moveTo>
                <a:lnTo>
                  <a:pt x="1550212" y="871613"/>
                </a:lnTo>
                <a:lnTo>
                  <a:pt x="1545272" y="860704"/>
                </a:lnTo>
                <a:lnTo>
                  <a:pt x="1536217" y="852233"/>
                </a:lnTo>
                <a:lnTo>
                  <a:pt x="1524584" y="847940"/>
                </a:lnTo>
                <a:lnTo>
                  <a:pt x="1512633" y="848423"/>
                </a:lnTo>
                <a:lnTo>
                  <a:pt x="1501724" y="853351"/>
                </a:lnTo>
                <a:lnTo>
                  <a:pt x="1493253" y="862393"/>
                </a:lnTo>
                <a:lnTo>
                  <a:pt x="1488960" y="874026"/>
                </a:lnTo>
                <a:lnTo>
                  <a:pt x="1489443" y="886002"/>
                </a:lnTo>
                <a:lnTo>
                  <a:pt x="1494358" y="896912"/>
                </a:lnTo>
                <a:lnTo>
                  <a:pt x="1503413" y="905383"/>
                </a:lnTo>
                <a:lnTo>
                  <a:pt x="1515046" y="909675"/>
                </a:lnTo>
                <a:lnTo>
                  <a:pt x="1527009" y="909193"/>
                </a:lnTo>
                <a:lnTo>
                  <a:pt x="1537919" y="904252"/>
                </a:lnTo>
                <a:lnTo>
                  <a:pt x="1546402" y="895197"/>
                </a:lnTo>
                <a:lnTo>
                  <a:pt x="1550695" y="883564"/>
                </a:lnTo>
                <a:close/>
              </a:path>
              <a:path extrusionOk="0" h="1304289" w="2260600">
                <a:moveTo>
                  <a:pt x="1586522" y="523557"/>
                </a:moveTo>
                <a:lnTo>
                  <a:pt x="1586039" y="511594"/>
                </a:lnTo>
                <a:lnTo>
                  <a:pt x="1581111" y="500684"/>
                </a:lnTo>
                <a:lnTo>
                  <a:pt x="1572069" y="492213"/>
                </a:lnTo>
                <a:lnTo>
                  <a:pt x="1560436" y="487921"/>
                </a:lnTo>
                <a:lnTo>
                  <a:pt x="1548472" y="488403"/>
                </a:lnTo>
                <a:lnTo>
                  <a:pt x="1537563" y="493331"/>
                </a:lnTo>
                <a:lnTo>
                  <a:pt x="1529080" y="502399"/>
                </a:lnTo>
                <a:lnTo>
                  <a:pt x="1524787" y="514019"/>
                </a:lnTo>
                <a:lnTo>
                  <a:pt x="1525270" y="525983"/>
                </a:lnTo>
                <a:lnTo>
                  <a:pt x="1530210" y="536892"/>
                </a:lnTo>
                <a:lnTo>
                  <a:pt x="1539265" y="545363"/>
                </a:lnTo>
                <a:lnTo>
                  <a:pt x="1550885" y="549656"/>
                </a:lnTo>
                <a:lnTo>
                  <a:pt x="1562849" y="549173"/>
                </a:lnTo>
                <a:lnTo>
                  <a:pt x="1573758" y="544245"/>
                </a:lnTo>
                <a:lnTo>
                  <a:pt x="1582216" y="535190"/>
                </a:lnTo>
                <a:lnTo>
                  <a:pt x="1586522" y="523557"/>
                </a:lnTo>
                <a:close/>
              </a:path>
              <a:path extrusionOk="0" h="1304289" w="2260600">
                <a:moveTo>
                  <a:pt x="1628114" y="1114844"/>
                </a:moveTo>
                <a:lnTo>
                  <a:pt x="1627644" y="1102880"/>
                </a:lnTo>
                <a:lnTo>
                  <a:pt x="1622717" y="1091971"/>
                </a:lnTo>
                <a:lnTo>
                  <a:pt x="1613662" y="1083500"/>
                </a:lnTo>
                <a:lnTo>
                  <a:pt x="1602028" y="1079207"/>
                </a:lnTo>
                <a:lnTo>
                  <a:pt x="1590065" y="1079690"/>
                </a:lnTo>
                <a:lnTo>
                  <a:pt x="1579156" y="1084630"/>
                </a:lnTo>
                <a:lnTo>
                  <a:pt x="1570672" y="1093685"/>
                </a:lnTo>
                <a:lnTo>
                  <a:pt x="1566379" y="1105319"/>
                </a:lnTo>
                <a:lnTo>
                  <a:pt x="1566862" y="1117269"/>
                </a:lnTo>
                <a:lnTo>
                  <a:pt x="1571802" y="1128179"/>
                </a:lnTo>
                <a:lnTo>
                  <a:pt x="1580857" y="1136650"/>
                </a:lnTo>
                <a:lnTo>
                  <a:pt x="1592491" y="1140942"/>
                </a:lnTo>
                <a:lnTo>
                  <a:pt x="1604441" y="1140472"/>
                </a:lnTo>
                <a:lnTo>
                  <a:pt x="1615351" y="1135545"/>
                </a:lnTo>
                <a:lnTo>
                  <a:pt x="1623822" y="1126490"/>
                </a:lnTo>
                <a:lnTo>
                  <a:pt x="1628114" y="1114844"/>
                </a:lnTo>
                <a:close/>
              </a:path>
              <a:path extrusionOk="0" h="1304289" w="2260600">
                <a:moveTo>
                  <a:pt x="1632699" y="750709"/>
                </a:moveTo>
                <a:lnTo>
                  <a:pt x="1632216" y="738746"/>
                </a:lnTo>
                <a:lnTo>
                  <a:pt x="1627289" y="727837"/>
                </a:lnTo>
                <a:lnTo>
                  <a:pt x="1618234" y="719353"/>
                </a:lnTo>
                <a:lnTo>
                  <a:pt x="1606600" y="715060"/>
                </a:lnTo>
                <a:lnTo>
                  <a:pt x="1594637" y="715556"/>
                </a:lnTo>
                <a:lnTo>
                  <a:pt x="1583728" y="720496"/>
                </a:lnTo>
                <a:lnTo>
                  <a:pt x="1575257" y="729551"/>
                </a:lnTo>
                <a:lnTo>
                  <a:pt x="1570964" y="741172"/>
                </a:lnTo>
                <a:lnTo>
                  <a:pt x="1571447" y="753122"/>
                </a:lnTo>
                <a:lnTo>
                  <a:pt x="1576374" y="764032"/>
                </a:lnTo>
                <a:lnTo>
                  <a:pt x="1585429" y="772502"/>
                </a:lnTo>
                <a:lnTo>
                  <a:pt x="1597063" y="776808"/>
                </a:lnTo>
                <a:lnTo>
                  <a:pt x="1609026" y="776325"/>
                </a:lnTo>
                <a:lnTo>
                  <a:pt x="1619923" y="771398"/>
                </a:lnTo>
                <a:lnTo>
                  <a:pt x="1628394" y="762342"/>
                </a:lnTo>
                <a:lnTo>
                  <a:pt x="1632699" y="750709"/>
                </a:lnTo>
                <a:close/>
              </a:path>
              <a:path extrusionOk="0" h="1304289" w="2260600">
                <a:moveTo>
                  <a:pt x="1710131" y="981976"/>
                </a:moveTo>
                <a:lnTo>
                  <a:pt x="1709648" y="970026"/>
                </a:lnTo>
                <a:lnTo>
                  <a:pt x="1704721" y="959116"/>
                </a:lnTo>
                <a:lnTo>
                  <a:pt x="1695665" y="950645"/>
                </a:lnTo>
                <a:lnTo>
                  <a:pt x="1684032" y="946353"/>
                </a:lnTo>
                <a:lnTo>
                  <a:pt x="1672069" y="946835"/>
                </a:lnTo>
                <a:lnTo>
                  <a:pt x="1661160" y="951763"/>
                </a:lnTo>
                <a:lnTo>
                  <a:pt x="1652689" y="960805"/>
                </a:lnTo>
                <a:lnTo>
                  <a:pt x="1648396" y="972439"/>
                </a:lnTo>
                <a:lnTo>
                  <a:pt x="1648879" y="984402"/>
                </a:lnTo>
                <a:lnTo>
                  <a:pt x="1653806" y="995324"/>
                </a:lnTo>
                <a:lnTo>
                  <a:pt x="1662861" y="1003795"/>
                </a:lnTo>
                <a:lnTo>
                  <a:pt x="1674495" y="1008087"/>
                </a:lnTo>
                <a:lnTo>
                  <a:pt x="1686458" y="1007605"/>
                </a:lnTo>
                <a:lnTo>
                  <a:pt x="1697355" y="1002665"/>
                </a:lnTo>
                <a:lnTo>
                  <a:pt x="1705838" y="993609"/>
                </a:lnTo>
                <a:lnTo>
                  <a:pt x="1710131" y="981976"/>
                </a:lnTo>
                <a:close/>
              </a:path>
              <a:path extrusionOk="0" h="1304289" w="2260600">
                <a:moveTo>
                  <a:pt x="1714703" y="617842"/>
                </a:moveTo>
                <a:lnTo>
                  <a:pt x="1714220" y="605878"/>
                </a:lnTo>
                <a:lnTo>
                  <a:pt x="1709293" y="594969"/>
                </a:lnTo>
                <a:lnTo>
                  <a:pt x="1700237" y="586498"/>
                </a:lnTo>
                <a:lnTo>
                  <a:pt x="1688604" y="582206"/>
                </a:lnTo>
                <a:lnTo>
                  <a:pt x="1676654" y="582688"/>
                </a:lnTo>
                <a:lnTo>
                  <a:pt x="1665744" y="587629"/>
                </a:lnTo>
                <a:lnTo>
                  <a:pt x="1657261" y="596684"/>
                </a:lnTo>
                <a:lnTo>
                  <a:pt x="1652968" y="608317"/>
                </a:lnTo>
                <a:lnTo>
                  <a:pt x="1653451" y="620268"/>
                </a:lnTo>
                <a:lnTo>
                  <a:pt x="1658378" y="631177"/>
                </a:lnTo>
                <a:lnTo>
                  <a:pt x="1667433" y="639648"/>
                </a:lnTo>
                <a:lnTo>
                  <a:pt x="1679067" y="643940"/>
                </a:lnTo>
                <a:lnTo>
                  <a:pt x="1691030" y="643470"/>
                </a:lnTo>
                <a:lnTo>
                  <a:pt x="1701927" y="638543"/>
                </a:lnTo>
                <a:lnTo>
                  <a:pt x="1710397" y="629488"/>
                </a:lnTo>
                <a:lnTo>
                  <a:pt x="1714703" y="617842"/>
                </a:lnTo>
                <a:close/>
              </a:path>
              <a:path extrusionOk="0" h="1304289" w="2260600">
                <a:moveTo>
                  <a:pt x="1787563" y="1213256"/>
                </a:moveTo>
                <a:lnTo>
                  <a:pt x="1787080" y="1201293"/>
                </a:lnTo>
                <a:lnTo>
                  <a:pt x="1782152" y="1190383"/>
                </a:lnTo>
                <a:lnTo>
                  <a:pt x="1773097" y="1181912"/>
                </a:lnTo>
                <a:lnTo>
                  <a:pt x="1761464" y="1177620"/>
                </a:lnTo>
                <a:lnTo>
                  <a:pt x="1749501" y="1178102"/>
                </a:lnTo>
                <a:lnTo>
                  <a:pt x="1738591" y="1183030"/>
                </a:lnTo>
                <a:lnTo>
                  <a:pt x="1730121" y="1192098"/>
                </a:lnTo>
                <a:lnTo>
                  <a:pt x="1725828" y="1203731"/>
                </a:lnTo>
                <a:lnTo>
                  <a:pt x="1726311" y="1215682"/>
                </a:lnTo>
                <a:lnTo>
                  <a:pt x="1731238" y="1226591"/>
                </a:lnTo>
                <a:lnTo>
                  <a:pt x="1740293" y="1235062"/>
                </a:lnTo>
                <a:lnTo>
                  <a:pt x="1751926" y="1239354"/>
                </a:lnTo>
                <a:lnTo>
                  <a:pt x="1763877" y="1238872"/>
                </a:lnTo>
                <a:lnTo>
                  <a:pt x="1774786" y="1233944"/>
                </a:lnTo>
                <a:lnTo>
                  <a:pt x="1783257" y="1224902"/>
                </a:lnTo>
                <a:lnTo>
                  <a:pt x="1787563" y="1213256"/>
                </a:lnTo>
                <a:close/>
              </a:path>
              <a:path extrusionOk="0" h="1304289" w="2260600">
                <a:moveTo>
                  <a:pt x="1792135" y="849122"/>
                </a:moveTo>
                <a:lnTo>
                  <a:pt x="1791652" y="837158"/>
                </a:lnTo>
                <a:lnTo>
                  <a:pt x="1786724" y="826249"/>
                </a:lnTo>
                <a:lnTo>
                  <a:pt x="1777682" y="817765"/>
                </a:lnTo>
                <a:lnTo>
                  <a:pt x="1766036" y="813473"/>
                </a:lnTo>
                <a:lnTo>
                  <a:pt x="1754073" y="813955"/>
                </a:lnTo>
                <a:lnTo>
                  <a:pt x="1743163" y="818896"/>
                </a:lnTo>
                <a:lnTo>
                  <a:pt x="1734693" y="827951"/>
                </a:lnTo>
                <a:lnTo>
                  <a:pt x="1730400" y="839584"/>
                </a:lnTo>
                <a:lnTo>
                  <a:pt x="1730883" y="851535"/>
                </a:lnTo>
                <a:lnTo>
                  <a:pt x="1735823" y="862444"/>
                </a:lnTo>
                <a:lnTo>
                  <a:pt x="1744878" y="870915"/>
                </a:lnTo>
                <a:lnTo>
                  <a:pt x="1756511" y="875220"/>
                </a:lnTo>
                <a:lnTo>
                  <a:pt x="1768462" y="874737"/>
                </a:lnTo>
                <a:lnTo>
                  <a:pt x="1779371" y="869810"/>
                </a:lnTo>
                <a:lnTo>
                  <a:pt x="1787829" y="860755"/>
                </a:lnTo>
                <a:lnTo>
                  <a:pt x="1792135" y="849122"/>
                </a:lnTo>
                <a:close/>
              </a:path>
              <a:path extrusionOk="0" h="1304289" w="2260600">
                <a:moveTo>
                  <a:pt x="1869567" y="1080389"/>
                </a:moveTo>
                <a:lnTo>
                  <a:pt x="1869084" y="1068425"/>
                </a:lnTo>
                <a:lnTo>
                  <a:pt x="1864156" y="1057529"/>
                </a:lnTo>
                <a:lnTo>
                  <a:pt x="1855101" y="1049058"/>
                </a:lnTo>
                <a:lnTo>
                  <a:pt x="1843468" y="1044765"/>
                </a:lnTo>
                <a:lnTo>
                  <a:pt x="1831505" y="1045235"/>
                </a:lnTo>
                <a:lnTo>
                  <a:pt x="1820608" y="1050163"/>
                </a:lnTo>
                <a:lnTo>
                  <a:pt x="1812137" y="1059218"/>
                </a:lnTo>
                <a:lnTo>
                  <a:pt x="1807832" y="1070851"/>
                </a:lnTo>
                <a:lnTo>
                  <a:pt x="1808314" y="1082814"/>
                </a:lnTo>
                <a:lnTo>
                  <a:pt x="1813242" y="1093724"/>
                </a:lnTo>
                <a:lnTo>
                  <a:pt x="1822297" y="1102207"/>
                </a:lnTo>
                <a:lnTo>
                  <a:pt x="1833930" y="1106500"/>
                </a:lnTo>
                <a:lnTo>
                  <a:pt x="1845894" y="1106004"/>
                </a:lnTo>
                <a:lnTo>
                  <a:pt x="1856803" y="1101077"/>
                </a:lnTo>
                <a:lnTo>
                  <a:pt x="1865274" y="1092009"/>
                </a:lnTo>
                <a:lnTo>
                  <a:pt x="1869567" y="1080389"/>
                </a:lnTo>
                <a:close/>
              </a:path>
              <a:path extrusionOk="0" h="1304289" w="2260600">
                <a:moveTo>
                  <a:pt x="1874139" y="716254"/>
                </a:moveTo>
                <a:lnTo>
                  <a:pt x="1873669" y="704291"/>
                </a:lnTo>
                <a:lnTo>
                  <a:pt x="1868728" y="693381"/>
                </a:lnTo>
                <a:lnTo>
                  <a:pt x="1859686" y="684911"/>
                </a:lnTo>
                <a:lnTo>
                  <a:pt x="1848053" y="680618"/>
                </a:lnTo>
                <a:lnTo>
                  <a:pt x="1836089" y="681101"/>
                </a:lnTo>
                <a:lnTo>
                  <a:pt x="1825180" y="686028"/>
                </a:lnTo>
                <a:lnTo>
                  <a:pt x="1816696" y="695096"/>
                </a:lnTo>
                <a:lnTo>
                  <a:pt x="1812404" y="706716"/>
                </a:lnTo>
                <a:lnTo>
                  <a:pt x="1812886" y="718680"/>
                </a:lnTo>
                <a:lnTo>
                  <a:pt x="1817827" y="729589"/>
                </a:lnTo>
                <a:lnTo>
                  <a:pt x="1826882" y="738060"/>
                </a:lnTo>
                <a:lnTo>
                  <a:pt x="1838515" y="742353"/>
                </a:lnTo>
                <a:lnTo>
                  <a:pt x="1850466" y="741870"/>
                </a:lnTo>
                <a:lnTo>
                  <a:pt x="1861375" y="736942"/>
                </a:lnTo>
                <a:lnTo>
                  <a:pt x="1869833" y="727887"/>
                </a:lnTo>
                <a:lnTo>
                  <a:pt x="1874139" y="716254"/>
                </a:lnTo>
                <a:close/>
              </a:path>
              <a:path extrusionOk="0" h="1304289" w="2260600">
                <a:moveTo>
                  <a:pt x="1936864" y="1303985"/>
                </a:moveTo>
                <a:lnTo>
                  <a:pt x="1910435" y="1271905"/>
                </a:lnTo>
                <a:lnTo>
                  <a:pt x="1898472" y="1272387"/>
                </a:lnTo>
                <a:lnTo>
                  <a:pt x="1887562" y="1277327"/>
                </a:lnTo>
                <a:lnTo>
                  <a:pt x="1879079" y="1286383"/>
                </a:lnTo>
                <a:lnTo>
                  <a:pt x="1875701" y="1291869"/>
                </a:lnTo>
                <a:lnTo>
                  <a:pt x="1874215" y="1298003"/>
                </a:lnTo>
                <a:lnTo>
                  <a:pt x="1874456" y="1303985"/>
                </a:lnTo>
                <a:lnTo>
                  <a:pt x="1936864" y="1303985"/>
                </a:lnTo>
                <a:close/>
              </a:path>
              <a:path extrusionOk="0" h="1304289" w="2260600">
                <a:moveTo>
                  <a:pt x="1951570" y="947534"/>
                </a:moveTo>
                <a:lnTo>
                  <a:pt x="1951088" y="935570"/>
                </a:lnTo>
                <a:lnTo>
                  <a:pt x="1946173" y="924648"/>
                </a:lnTo>
                <a:lnTo>
                  <a:pt x="1937118" y="916178"/>
                </a:lnTo>
                <a:lnTo>
                  <a:pt x="1925485" y="911885"/>
                </a:lnTo>
                <a:lnTo>
                  <a:pt x="1913521" y="912368"/>
                </a:lnTo>
                <a:lnTo>
                  <a:pt x="1902599" y="917308"/>
                </a:lnTo>
                <a:lnTo>
                  <a:pt x="1894128" y="926363"/>
                </a:lnTo>
                <a:lnTo>
                  <a:pt x="1889836" y="937996"/>
                </a:lnTo>
                <a:lnTo>
                  <a:pt x="1890318" y="949947"/>
                </a:lnTo>
                <a:lnTo>
                  <a:pt x="1895259" y="960856"/>
                </a:lnTo>
                <a:lnTo>
                  <a:pt x="1904314" y="969327"/>
                </a:lnTo>
                <a:lnTo>
                  <a:pt x="1915947" y="973620"/>
                </a:lnTo>
                <a:lnTo>
                  <a:pt x="1927898" y="973137"/>
                </a:lnTo>
                <a:lnTo>
                  <a:pt x="1938807" y="968209"/>
                </a:lnTo>
                <a:lnTo>
                  <a:pt x="1947278" y="959154"/>
                </a:lnTo>
                <a:lnTo>
                  <a:pt x="1951570" y="947534"/>
                </a:lnTo>
                <a:close/>
              </a:path>
              <a:path extrusionOk="0" h="1304289" w="2260600">
                <a:moveTo>
                  <a:pt x="2018538" y="1174673"/>
                </a:moveTo>
                <a:lnTo>
                  <a:pt x="2018055" y="1162723"/>
                </a:lnTo>
                <a:lnTo>
                  <a:pt x="2013127" y="1151813"/>
                </a:lnTo>
                <a:lnTo>
                  <a:pt x="2004060" y="1143342"/>
                </a:lnTo>
                <a:lnTo>
                  <a:pt x="1992439" y="1139050"/>
                </a:lnTo>
                <a:lnTo>
                  <a:pt x="1980476" y="1139520"/>
                </a:lnTo>
                <a:lnTo>
                  <a:pt x="1969566" y="1144460"/>
                </a:lnTo>
                <a:lnTo>
                  <a:pt x="1961108" y="1153502"/>
                </a:lnTo>
                <a:lnTo>
                  <a:pt x="1956803" y="1165136"/>
                </a:lnTo>
                <a:lnTo>
                  <a:pt x="1957285" y="1177099"/>
                </a:lnTo>
                <a:lnTo>
                  <a:pt x="1962213" y="1188008"/>
                </a:lnTo>
                <a:lnTo>
                  <a:pt x="1971268" y="1196492"/>
                </a:lnTo>
                <a:lnTo>
                  <a:pt x="1982901" y="1200785"/>
                </a:lnTo>
                <a:lnTo>
                  <a:pt x="1994865" y="1200302"/>
                </a:lnTo>
                <a:lnTo>
                  <a:pt x="2005774" y="1195362"/>
                </a:lnTo>
                <a:lnTo>
                  <a:pt x="2014245" y="1186307"/>
                </a:lnTo>
                <a:lnTo>
                  <a:pt x="2018538" y="1174673"/>
                </a:lnTo>
                <a:close/>
              </a:path>
              <a:path extrusionOk="0" h="1304289" w="2260600">
                <a:moveTo>
                  <a:pt x="2033574" y="814666"/>
                </a:moveTo>
                <a:lnTo>
                  <a:pt x="2033104" y="802703"/>
                </a:lnTo>
                <a:lnTo>
                  <a:pt x="2028177" y="791794"/>
                </a:lnTo>
                <a:lnTo>
                  <a:pt x="2019122" y="783323"/>
                </a:lnTo>
                <a:lnTo>
                  <a:pt x="2007489" y="779030"/>
                </a:lnTo>
                <a:lnTo>
                  <a:pt x="1995525" y="779513"/>
                </a:lnTo>
                <a:lnTo>
                  <a:pt x="1984616" y="784440"/>
                </a:lnTo>
                <a:lnTo>
                  <a:pt x="1976132" y="793508"/>
                </a:lnTo>
                <a:lnTo>
                  <a:pt x="1971840" y="805129"/>
                </a:lnTo>
                <a:lnTo>
                  <a:pt x="1972322" y="817092"/>
                </a:lnTo>
                <a:lnTo>
                  <a:pt x="1977263" y="827989"/>
                </a:lnTo>
                <a:lnTo>
                  <a:pt x="1986318" y="836460"/>
                </a:lnTo>
                <a:lnTo>
                  <a:pt x="1997951" y="840765"/>
                </a:lnTo>
                <a:lnTo>
                  <a:pt x="2009902" y="840282"/>
                </a:lnTo>
                <a:lnTo>
                  <a:pt x="2020811" y="835355"/>
                </a:lnTo>
                <a:lnTo>
                  <a:pt x="2029282" y="826300"/>
                </a:lnTo>
                <a:lnTo>
                  <a:pt x="2033574" y="814666"/>
                </a:lnTo>
                <a:close/>
              </a:path>
              <a:path extrusionOk="0" h="1304289" w="2260600">
                <a:moveTo>
                  <a:pt x="2100541" y="1041819"/>
                </a:moveTo>
                <a:lnTo>
                  <a:pt x="2100059" y="1029855"/>
                </a:lnTo>
                <a:lnTo>
                  <a:pt x="2095131" y="1018946"/>
                </a:lnTo>
                <a:lnTo>
                  <a:pt x="2086076" y="1010462"/>
                </a:lnTo>
                <a:lnTo>
                  <a:pt x="2074443" y="1006170"/>
                </a:lnTo>
                <a:lnTo>
                  <a:pt x="2062480" y="1006665"/>
                </a:lnTo>
                <a:lnTo>
                  <a:pt x="2051570" y="1011593"/>
                </a:lnTo>
                <a:lnTo>
                  <a:pt x="2043099" y="1020648"/>
                </a:lnTo>
                <a:lnTo>
                  <a:pt x="2038807" y="1032281"/>
                </a:lnTo>
                <a:lnTo>
                  <a:pt x="2039289" y="1044232"/>
                </a:lnTo>
                <a:lnTo>
                  <a:pt x="2044217" y="1055141"/>
                </a:lnTo>
                <a:lnTo>
                  <a:pt x="2053272" y="1063612"/>
                </a:lnTo>
                <a:lnTo>
                  <a:pt x="2064905" y="1067904"/>
                </a:lnTo>
                <a:lnTo>
                  <a:pt x="2076869" y="1067435"/>
                </a:lnTo>
                <a:lnTo>
                  <a:pt x="2087778" y="1062507"/>
                </a:lnTo>
                <a:lnTo>
                  <a:pt x="2096249" y="1053452"/>
                </a:lnTo>
                <a:lnTo>
                  <a:pt x="2100541" y="1041819"/>
                </a:lnTo>
                <a:close/>
              </a:path>
              <a:path extrusionOk="0" h="1304289" w="2260600">
                <a:moveTo>
                  <a:pt x="2177973" y="1273086"/>
                </a:moveTo>
                <a:lnTo>
                  <a:pt x="2177491" y="1261135"/>
                </a:lnTo>
                <a:lnTo>
                  <a:pt x="2172563" y="1250226"/>
                </a:lnTo>
                <a:lnTo>
                  <a:pt x="2163508" y="1241755"/>
                </a:lnTo>
                <a:lnTo>
                  <a:pt x="2151875" y="1237462"/>
                </a:lnTo>
                <a:lnTo>
                  <a:pt x="2139912" y="1237932"/>
                </a:lnTo>
                <a:lnTo>
                  <a:pt x="2129002" y="1242860"/>
                </a:lnTo>
                <a:lnTo>
                  <a:pt x="2120544" y="1251915"/>
                </a:lnTo>
                <a:lnTo>
                  <a:pt x="2116239" y="1263548"/>
                </a:lnTo>
                <a:lnTo>
                  <a:pt x="2116721" y="1275511"/>
                </a:lnTo>
                <a:lnTo>
                  <a:pt x="2121649" y="1286421"/>
                </a:lnTo>
                <a:lnTo>
                  <a:pt x="2130704" y="1294904"/>
                </a:lnTo>
                <a:lnTo>
                  <a:pt x="2142337" y="1299197"/>
                </a:lnTo>
                <a:lnTo>
                  <a:pt x="2154301" y="1298702"/>
                </a:lnTo>
                <a:lnTo>
                  <a:pt x="2165210" y="1293774"/>
                </a:lnTo>
                <a:lnTo>
                  <a:pt x="2173681" y="1284706"/>
                </a:lnTo>
                <a:lnTo>
                  <a:pt x="2177973" y="1273086"/>
                </a:lnTo>
                <a:close/>
              </a:path>
              <a:path extrusionOk="0" h="1304289" w="2260600">
                <a:moveTo>
                  <a:pt x="2259977" y="1140231"/>
                </a:moveTo>
                <a:lnTo>
                  <a:pt x="2259495" y="1128268"/>
                </a:lnTo>
                <a:lnTo>
                  <a:pt x="2254580" y="1117358"/>
                </a:lnTo>
                <a:lnTo>
                  <a:pt x="2245525" y="1108875"/>
                </a:lnTo>
                <a:lnTo>
                  <a:pt x="2233892" y="1104582"/>
                </a:lnTo>
                <a:lnTo>
                  <a:pt x="2221928" y="1105065"/>
                </a:lnTo>
                <a:lnTo>
                  <a:pt x="2211019" y="1110005"/>
                </a:lnTo>
                <a:lnTo>
                  <a:pt x="2202535" y="1119060"/>
                </a:lnTo>
                <a:lnTo>
                  <a:pt x="2198243" y="1130693"/>
                </a:lnTo>
                <a:lnTo>
                  <a:pt x="2198725" y="1142644"/>
                </a:lnTo>
                <a:lnTo>
                  <a:pt x="2203666" y="1153553"/>
                </a:lnTo>
                <a:lnTo>
                  <a:pt x="2212721" y="1162024"/>
                </a:lnTo>
                <a:lnTo>
                  <a:pt x="2224354" y="1166317"/>
                </a:lnTo>
                <a:lnTo>
                  <a:pt x="2236305" y="1165834"/>
                </a:lnTo>
                <a:lnTo>
                  <a:pt x="2247214" y="1160907"/>
                </a:lnTo>
                <a:lnTo>
                  <a:pt x="2255685" y="1151864"/>
                </a:lnTo>
                <a:lnTo>
                  <a:pt x="2259977" y="1140231"/>
                </a:lnTo>
                <a:close/>
              </a:path>
            </a:pathLst>
          </a:custGeom>
          <a:solidFill>
            <a:srgbClr val="00AF3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"/>
          <p:cNvSpPr/>
          <p:nvPr/>
        </p:nvSpPr>
        <p:spPr>
          <a:xfrm>
            <a:off x="-786173" y="6085751"/>
            <a:ext cx="2260600" cy="1304290"/>
          </a:xfrm>
          <a:custGeom>
            <a:rect b="b" l="l" r="r" t="t"/>
            <a:pathLst>
              <a:path extrusionOk="0" h="1304289" w="2260600">
                <a:moveTo>
                  <a:pt x="61734" y="1231404"/>
                </a:moveTo>
                <a:lnTo>
                  <a:pt x="61252" y="1219454"/>
                </a:lnTo>
                <a:lnTo>
                  <a:pt x="56324" y="1208544"/>
                </a:lnTo>
                <a:lnTo>
                  <a:pt x="47269" y="1200073"/>
                </a:lnTo>
                <a:lnTo>
                  <a:pt x="35636" y="1195781"/>
                </a:lnTo>
                <a:lnTo>
                  <a:pt x="23672" y="1196263"/>
                </a:lnTo>
                <a:lnTo>
                  <a:pt x="12776" y="1201191"/>
                </a:lnTo>
                <a:lnTo>
                  <a:pt x="4305" y="1210246"/>
                </a:lnTo>
                <a:lnTo>
                  <a:pt x="0" y="1221879"/>
                </a:lnTo>
                <a:lnTo>
                  <a:pt x="482" y="1233843"/>
                </a:lnTo>
                <a:lnTo>
                  <a:pt x="5410" y="1244752"/>
                </a:lnTo>
                <a:lnTo>
                  <a:pt x="14465" y="1253210"/>
                </a:lnTo>
                <a:lnTo>
                  <a:pt x="26098" y="1257515"/>
                </a:lnTo>
                <a:lnTo>
                  <a:pt x="38061" y="1257033"/>
                </a:lnTo>
                <a:lnTo>
                  <a:pt x="48971" y="1252105"/>
                </a:lnTo>
                <a:lnTo>
                  <a:pt x="57442" y="1243037"/>
                </a:lnTo>
                <a:lnTo>
                  <a:pt x="61734" y="1231404"/>
                </a:lnTo>
                <a:close/>
              </a:path>
              <a:path extrusionOk="0" h="1304289" w="2260600">
                <a:moveTo>
                  <a:pt x="143738" y="1098550"/>
                </a:moveTo>
                <a:lnTo>
                  <a:pt x="143256" y="1086586"/>
                </a:lnTo>
                <a:lnTo>
                  <a:pt x="138328" y="1075690"/>
                </a:lnTo>
                <a:lnTo>
                  <a:pt x="129273" y="1067206"/>
                </a:lnTo>
                <a:lnTo>
                  <a:pt x="117640" y="1062913"/>
                </a:lnTo>
                <a:lnTo>
                  <a:pt x="105676" y="1063396"/>
                </a:lnTo>
                <a:lnTo>
                  <a:pt x="94780" y="1068324"/>
                </a:lnTo>
                <a:lnTo>
                  <a:pt x="86309" y="1077379"/>
                </a:lnTo>
                <a:lnTo>
                  <a:pt x="82003" y="1089012"/>
                </a:lnTo>
                <a:lnTo>
                  <a:pt x="82486" y="1100975"/>
                </a:lnTo>
                <a:lnTo>
                  <a:pt x="87414" y="1111897"/>
                </a:lnTo>
                <a:lnTo>
                  <a:pt x="96469" y="1120368"/>
                </a:lnTo>
                <a:lnTo>
                  <a:pt x="108102" y="1124661"/>
                </a:lnTo>
                <a:lnTo>
                  <a:pt x="120065" y="1124178"/>
                </a:lnTo>
                <a:lnTo>
                  <a:pt x="130975" y="1119238"/>
                </a:lnTo>
                <a:lnTo>
                  <a:pt x="139446" y="1110183"/>
                </a:lnTo>
                <a:lnTo>
                  <a:pt x="143738" y="1098550"/>
                </a:lnTo>
                <a:close/>
              </a:path>
              <a:path extrusionOk="0" h="1304289" w="2260600">
                <a:moveTo>
                  <a:pt x="213372" y="1303985"/>
                </a:moveTo>
                <a:lnTo>
                  <a:pt x="185826" y="1294155"/>
                </a:lnTo>
                <a:lnTo>
                  <a:pt x="175768" y="1297419"/>
                </a:lnTo>
                <a:lnTo>
                  <a:pt x="167246" y="1303985"/>
                </a:lnTo>
                <a:lnTo>
                  <a:pt x="213372" y="1303985"/>
                </a:lnTo>
                <a:close/>
              </a:path>
              <a:path extrusionOk="0" h="1304289" w="2260600">
                <a:moveTo>
                  <a:pt x="225755" y="965682"/>
                </a:moveTo>
                <a:lnTo>
                  <a:pt x="225272" y="953719"/>
                </a:lnTo>
                <a:lnTo>
                  <a:pt x="220345" y="942809"/>
                </a:lnTo>
                <a:lnTo>
                  <a:pt x="211277" y="934339"/>
                </a:lnTo>
                <a:lnTo>
                  <a:pt x="199656" y="930046"/>
                </a:lnTo>
                <a:lnTo>
                  <a:pt x="187693" y="930529"/>
                </a:lnTo>
                <a:lnTo>
                  <a:pt x="176784" y="935456"/>
                </a:lnTo>
                <a:lnTo>
                  <a:pt x="168313" y="944524"/>
                </a:lnTo>
                <a:lnTo>
                  <a:pt x="164020" y="956157"/>
                </a:lnTo>
                <a:lnTo>
                  <a:pt x="164490" y="968108"/>
                </a:lnTo>
                <a:lnTo>
                  <a:pt x="169430" y="979017"/>
                </a:lnTo>
                <a:lnTo>
                  <a:pt x="178485" y="987488"/>
                </a:lnTo>
                <a:lnTo>
                  <a:pt x="190119" y="991781"/>
                </a:lnTo>
                <a:lnTo>
                  <a:pt x="202069" y="991298"/>
                </a:lnTo>
                <a:lnTo>
                  <a:pt x="212979" y="986370"/>
                </a:lnTo>
                <a:lnTo>
                  <a:pt x="221449" y="977328"/>
                </a:lnTo>
                <a:lnTo>
                  <a:pt x="225755" y="965682"/>
                </a:lnTo>
                <a:close/>
              </a:path>
              <a:path extrusionOk="0" h="1304289" w="2260600">
                <a:moveTo>
                  <a:pt x="303174" y="1196962"/>
                </a:moveTo>
                <a:lnTo>
                  <a:pt x="302691" y="1184998"/>
                </a:lnTo>
                <a:lnTo>
                  <a:pt x="297764" y="1174102"/>
                </a:lnTo>
                <a:lnTo>
                  <a:pt x="288709" y="1165618"/>
                </a:lnTo>
                <a:lnTo>
                  <a:pt x="277075" y="1161326"/>
                </a:lnTo>
                <a:lnTo>
                  <a:pt x="265112" y="1161808"/>
                </a:lnTo>
                <a:lnTo>
                  <a:pt x="254215" y="1166736"/>
                </a:lnTo>
                <a:lnTo>
                  <a:pt x="245745" y="1175791"/>
                </a:lnTo>
                <a:lnTo>
                  <a:pt x="241452" y="1187424"/>
                </a:lnTo>
                <a:lnTo>
                  <a:pt x="241922" y="1199388"/>
                </a:lnTo>
                <a:lnTo>
                  <a:pt x="246849" y="1210297"/>
                </a:lnTo>
                <a:lnTo>
                  <a:pt x="255905" y="1218780"/>
                </a:lnTo>
                <a:lnTo>
                  <a:pt x="267538" y="1223073"/>
                </a:lnTo>
                <a:lnTo>
                  <a:pt x="279501" y="1222578"/>
                </a:lnTo>
                <a:lnTo>
                  <a:pt x="290410" y="1217650"/>
                </a:lnTo>
                <a:lnTo>
                  <a:pt x="298881" y="1208595"/>
                </a:lnTo>
                <a:lnTo>
                  <a:pt x="303174" y="1196962"/>
                </a:lnTo>
                <a:close/>
              </a:path>
              <a:path extrusionOk="0" h="1304289" w="2260600">
                <a:moveTo>
                  <a:pt x="307759" y="832815"/>
                </a:moveTo>
                <a:lnTo>
                  <a:pt x="307276" y="820851"/>
                </a:lnTo>
                <a:lnTo>
                  <a:pt x="302348" y="809955"/>
                </a:lnTo>
                <a:lnTo>
                  <a:pt x="293293" y="801471"/>
                </a:lnTo>
                <a:lnTo>
                  <a:pt x="281660" y="797179"/>
                </a:lnTo>
                <a:lnTo>
                  <a:pt x="269697" y="797661"/>
                </a:lnTo>
                <a:lnTo>
                  <a:pt x="258800" y="802589"/>
                </a:lnTo>
                <a:lnTo>
                  <a:pt x="250329" y="811644"/>
                </a:lnTo>
                <a:lnTo>
                  <a:pt x="246024" y="823277"/>
                </a:lnTo>
                <a:lnTo>
                  <a:pt x="246507" y="835240"/>
                </a:lnTo>
                <a:lnTo>
                  <a:pt x="251434" y="846150"/>
                </a:lnTo>
                <a:lnTo>
                  <a:pt x="260489" y="854621"/>
                </a:lnTo>
                <a:lnTo>
                  <a:pt x="272122" y="858926"/>
                </a:lnTo>
                <a:lnTo>
                  <a:pt x="284086" y="858443"/>
                </a:lnTo>
                <a:lnTo>
                  <a:pt x="294995" y="853503"/>
                </a:lnTo>
                <a:lnTo>
                  <a:pt x="303466" y="844435"/>
                </a:lnTo>
                <a:lnTo>
                  <a:pt x="307759" y="832815"/>
                </a:lnTo>
                <a:close/>
              </a:path>
              <a:path extrusionOk="0" h="1304289" w="2260600">
                <a:moveTo>
                  <a:pt x="385191" y="1064094"/>
                </a:moveTo>
                <a:lnTo>
                  <a:pt x="384708" y="1052131"/>
                </a:lnTo>
                <a:lnTo>
                  <a:pt x="379780" y="1041222"/>
                </a:lnTo>
                <a:lnTo>
                  <a:pt x="370725" y="1032751"/>
                </a:lnTo>
                <a:lnTo>
                  <a:pt x="359092" y="1028446"/>
                </a:lnTo>
                <a:lnTo>
                  <a:pt x="347129" y="1028928"/>
                </a:lnTo>
                <a:lnTo>
                  <a:pt x="336219" y="1033868"/>
                </a:lnTo>
                <a:lnTo>
                  <a:pt x="327748" y="1042936"/>
                </a:lnTo>
                <a:lnTo>
                  <a:pt x="323456" y="1054557"/>
                </a:lnTo>
                <a:lnTo>
                  <a:pt x="323938" y="1066520"/>
                </a:lnTo>
                <a:lnTo>
                  <a:pt x="328866" y="1077429"/>
                </a:lnTo>
                <a:lnTo>
                  <a:pt x="337921" y="1085900"/>
                </a:lnTo>
                <a:lnTo>
                  <a:pt x="349554" y="1090193"/>
                </a:lnTo>
                <a:lnTo>
                  <a:pt x="361518" y="1089710"/>
                </a:lnTo>
                <a:lnTo>
                  <a:pt x="372414" y="1084783"/>
                </a:lnTo>
                <a:lnTo>
                  <a:pt x="380885" y="1075728"/>
                </a:lnTo>
                <a:lnTo>
                  <a:pt x="385191" y="1064094"/>
                </a:lnTo>
                <a:close/>
              </a:path>
              <a:path extrusionOk="0" h="1304289" w="2260600">
                <a:moveTo>
                  <a:pt x="389763" y="699960"/>
                </a:moveTo>
                <a:lnTo>
                  <a:pt x="389280" y="687997"/>
                </a:lnTo>
                <a:lnTo>
                  <a:pt x="384352" y="677087"/>
                </a:lnTo>
                <a:lnTo>
                  <a:pt x="375297" y="668616"/>
                </a:lnTo>
                <a:lnTo>
                  <a:pt x="363664" y="664324"/>
                </a:lnTo>
                <a:lnTo>
                  <a:pt x="351701" y="664806"/>
                </a:lnTo>
                <a:lnTo>
                  <a:pt x="340791" y="669734"/>
                </a:lnTo>
                <a:lnTo>
                  <a:pt x="332320" y="678789"/>
                </a:lnTo>
                <a:lnTo>
                  <a:pt x="328028" y="690422"/>
                </a:lnTo>
                <a:lnTo>
                  <a:pt x="328510" y="702386"/>
                </a:lnTo>
                <a:lnTo>
                  <a:pt x="333438" y="713295"/>
                </a:lnTo>
                <a:lnTo>
                  <a:pt x="342493" y="721766"/>
                </a:lnTo>
                <a:lnTo>
                  <a:pt x="354126" y="726059"/>
                </a:lnTo>
                <a:lnTo>
                  <a:pt x="366090" y="725576"/>
                </a:lnTo>
                <a:lnTo>
                  <a:pt x="376999" y="720636"/>
                </a:lnTo>
                <a:lnTo>
                  <a:pt x="385470" y="711593"/>
                </a:lnTo>
                <a:lnTo>
                  <a:pt x="389763" y="699960"/>
                </a:lnTo>
                <a:close/>
              </a:path>
              <a:path extrusionOk="0" h="1304289" w="2260600">
                <a:moveTo>
                  <a:pt x="462889" y="1292948"/>
                </a:moveTo>
                <a:lnTo>
                  <a:pt x="461721" y="1281861"/>
                </a:lnTo>
                <a:lnTo>
                  <a:pt x="456730" y="1271841"/>
                </a:lnTo>
                <a:lnTo>
                  <a:pt x="448157" y="1264031"/>
                </a:lnTo>
                <a:lnTo>
                  <a:pt x="436524" y="1259738"/>
                </a:lnTo>
                <a:lnTo>
                  <a:pt x="424561" y="1260221"/>
                </a:lnTo>
                <a:lnTo>
                  <a:pt x="413651" y="1265148"/>
                </a:lnTo>
                <a:lnTo>
                  <a:pt x="405180" y="1274203"/>
                </a:lnTo>
                <a:lnTo>
                  <a:pt x="401878" y="1281493"/>
                </a:lnTo>
                <a:lnTo>
                  <a:pt x="400558" y="1289126"/>
                </a:lnTo>
                <a:lnTo>
                  <a:pt x="401142" y="1296746"/>
                </a:lnTo>
                <a:lnTo>
                  <a:pt x="403529" y="1303985"/>
                </a:lnTo>
                <a:lnTo>
                  <a:pt x="459955" y="1303985"/>
                </a:lnTo>
                <a:lnTo>
                  <a:pt x="462889" y="1292948"/>
                </a:lnTo>
                <a:close/>
              </a:path>
              <a:path extrusionOk="0" h="1304289" w="2260600">
                <a:moveTo>
                  <a:pt x="467194" y="931227"/>
                </a:moveTo>
                <a:lnTo>
                  <a:pt x="466712" y="919264"/>
                </a:lnTo>
                <a:lnTo>
                  <a:pt x="461784" y="908367"/>
                </a:lnTo>
                <a:lnTo>
                  <a:pt x="452729" y="899896"/>
                </a:lnTo>
                <a:lnTo>
                  <a:pt x="441096" y="895591"/>
                </a:lnTo>
                <a:lnTo>
                  <a:pt x="429133" y="896073"/>
                </a:lnTo>
                <a:lnTo>
                  <a:pt x="418236" y="901001"/>
                </a:lnTo>
                <a:lnTo>
                  <a:pt x="409765" y="910043"/>
                </a:lnTo>
                <a:lnTo>
                  <a:pt x="405460" y="921689"/>
                </a:lnTo>
                <a:lnTo>
                  <a:pt x="405942" y="933653"/>
                </a:lnTo>
                <a:lnTo>
                  <a:pt x="410870" y="944562"/>
                </a:lnTo>
                <a:lnTo>
                  <a:pt x="419925" y="953033"/>
                </a:lnTo>
                <a:lnTo>
                  <a:pt x="431558" y="957338"/>
                </a:lnTo>
                <a:lnTo>
                  <a:pt x="443522" y="956856"/>
                </a:lnTo>
                <a:lnTo>
                  <a:pt x="454431" y="951915"/>
                </a:lnTo>
                <a:lnTo>
                  <a:pt x="462902" y="942848"/>
                </a:lnTo>
                <a:lnTo>
                  <a:pt x="467194" y="931227"/>
                </a:lnTo>
                <a:close/>
              </a:path>
              <a:path extrusionOk="0" h="1304289" w="2260600">
                <a:moveTo>
                  <a:pt x="471766" y="567093"/>
                </a:moveTo>
                <a:lnTo>
                  <a:pt x="471284" y="555129"/>
                </a:lnTo>
                <a:lnTo>
                  <a:pt x="466356" y="544220"/>
                </a:lnTo>
                <a:lnTo>
                  <a:pt x="457301" y="535749"/>
                </a:lnTo>
                <a:lnTo>
                  <a:pt x="445681" y="531456"/>
                </a:lnTo>
                <a:lnTo>
                  <a:pt x="433717" y="531939"/>
                </a:lnTo>
                <a:lnTo>
                  <a:pt x="422808" y="536867"/>
                </a:lnTo>
                <a:lnTo>
                  <a:pt x="414324" y="545922"/>
                </a:lnTo>
                <a:lnTo>
                  <a:pt x="410032" y="557555"/>
                </a:lnTo>
                <a:lnTo>
                  <a:pt x="410514" y="569518"/>
                </a:lnTo>
                <a:lnTo>
                  <a:pt x="415455" y="580415"/>
                </a:lnTo>
                <a:lnTo>
                  <a:pt x="424510" y="588886"/>
                </a:lnTo>
                <a:lnTo>
                  <a:pt x="436143" y="593191"/>
                </a:lnTo>
                <a:lnTo>
                  <a:pt x="448094" y="592709"/>
                </a:lnTo>
                <a:lnTo>
                  <a:pt x="459003" y="587781"/>
                </a:lnTo>
                <a:lnTo>
                  <a:pt x="467474" y="578726"/>
                </a:lnTo>
                <a:lnTo>
                  <a:pt x="471766" y="567093"/>
                </a:lnTo>
                <a:close/>
              </a:path>
              <a:path extrusionOk="0" h="1304289" w="2260600">
                <a:moveTo>
                  <a:pt x="544626" y="1162507"/>
                </a:moveTo>
                <a:lnTo>
                  <a:pt x="544144" y="1150543"/>
                </a:lnTo>
                <a:lnTo>
                  <a:pt x="539216" y="1139634"/>
                </a:lnTo>
                <a:lnTo>
                  <a:pt x="530174" y="1131163"/>
                </a:lnTo>
                <a:lnTo>
                  <a:pt x="518541" y="1126858"/>
                </a:lnTo>
                <a:lnTo>
                  <a:pt x="506577" y="1127340"/>
                </a:lnTo>
                <a:lnTo>
                  <a:pt x="495655" y="1132281"/>
                </a:lnTo>
                <a:lnTo>
                  <a:pt x="487184" y="1141349"/>
                </a:lnTo>
                <a:lnTo>
                  <a:pt x="482892" y="1152969"/>
                </a:lnTo>
                <a:lnTo>
                  <a:pt x="483374" y="1164932"/>
                </a:lnTo>
                <a:lnTo>
                  <a:pt x="488302" y="1175829"/>
                </a:lnTo>
                <a:lnTo>
                  <a:pt x="497370" y="1184300"/>
                </a:lnTo>
                <a:lnTo>
                  <a:pt x="508990" y="1188605"/>
                </a:lnTo>
                <a:lnTo>
                  <a:pt x="520954" y="1188123"/>
                </a:lnTo>
                <a:lnTo>
                  <a:pt x="531850" y="1183195"/>
                </a:lnTo>
                <a:lnTo>
                  <a:pt x="540321" y="1174140"/>
                </a:lnTo>
                <a:lnTo>
                  <a:pt x="544626" y="1162507"/>
                </a:lnTo>
                <a:close/>
              </a:path>
              <a:path extrusionOk="0" h="1304289" w="2260600">
                <a:moveTo>
                  <a:pt x="549198" y="798360"/>
                </a:moveTo>
                <a:lnTo>
                  <a:pt x="548716" y="786409"/>
                </a:lnTo>
                <a:lnTo>
                  <a:pt x="543788" y="775500"/>
                </a:lnTo>
                <a:lnTo>
                  <a:pt x="534733" y="767029"/>
                </a:lnTo>
                <a:lnTo>
                  <a:pt x="523100" y="762736"/>
                </a:lnTo>
                <a:lnTo>
                  <a:pt x="511136" y="763219"/>
                </a:lnTo>
                <a:lnTo>
                  <a:pt x="500240" y="768146"/>
                </a:lnTo>
                <a:lnTo>
                  <a:pt x="491769" y="777201"/>
                </a:lnTo>
                <a:lnTo>
                  <a:pt x="487464" y="788822"/>
                </a:lnTo>
                <a:lnTo>
                  <a:pt x="487946" y="800785"/>
                </a:lnTo>
                <a:lnTo>
                  <a:pt x="492874" y="811707"/>
                </a:lnTo>
                <a:lnTo>
                  <a:pt x="501929" y="820178"/>
                </a:lnTo>
                <a:lnTo>
                  <a:pt x="513562" y="824471"/>
                </a:lnTo>
                <a:lnTo>
                  <a:pt x="525526" y="823988"/>
                </a:lnTo>
                <a:lnTo>
                  <a:pt x="536435" y="819048"/>
                </a:lnTo>
                <a:lnTo>
                  <a:pt x="544906" y="809993"/>
                </a:lnTo>
                <a:lnTo>
                  <a:pt x="549198" y="798360"/>
                </a:lnTo>
                <a:close/>
              </a:path>
              <a:path extrusionOk="0" h="1304289" w="2260600">
                <a:moveTo>
                  <a:pt x="553770" y="434225"/>
                </a:moveTo>
                <a:lnTo>
                  <a:pt x="553300" y="422262"/>
                </a:lnTo>
                <a:lnTo>
                  <a:pt x="548373" y="411353"/>
                </a:lnTo>
                <a:lnTo>
                  <a:pt x="539318" y="402882"/>
                </a:lnTo>
                <a:lnTo>
                  <a:pt x="527685" y="398589"/>
                </a:lnTo>
                <a:lnTo>
                  <a:pt x="515721" y="399072"/>
                </a:lnTo>
                <a:lnTo>
                  <a:pt x="504812" y="404012"/>
                </a:lnTo>
                <a:lnTo>
                  <a:pt x="496341" y="413067"/>
                </a:lnTo>
                <a:lnTo>
                  <a:pt x="492036" y="424700"/>
                </a:lnTo>
                <a:lnTo>
                  <a:pt x="492518" y="436651"/>
                </a:lnTo>
                <a:lnTo>
                  <a:pt x="497459" y="447560"/>
                </a:lnTo>
                <a:lnTo>
                  <a:pt x="506514" y="456031"/>
                </a:lnTo>
                <a:lnTo>
                  <a:pt x="518147" y="460324"/>
                </a:lnTo>
                <a:lnTo>
                  <a:pt x="530098" y="459854"/>
                </a:lnTo>
                <a:lnTo>
                  <a:pt x="541007" y="454926"/>
                </a:lnTo>
                <a:lnTo>
                  <a:pt x="549478" y="445871"/>
                </a:lnTo>
                <a:lnTo>
                  <a:pt x="553770" y="434225"/>
                </a:lnTo>
                <a:close/>
              </a:path>
              <a:path extrusionOk="0" h="1304289" w="2260600">
                <a:moveTo>
                  <a:pt x="626630" y="1029627"/>
                </a:moveTo>
                <a:lnTo>
                  <a:pt x="626148" y="1017676"/>
                </a:lnTo>
                <a:lnTo>
                  <a:pt x="621220" y="1006767"/>
                </a:lnTo>
                <a:lnTo>
                  <a:pt x="612165" y="998296"/>
                </a:lnTo>
                <a:lnTo>
                  <a:pt x="600532" y="994003"/>
                </a:lnTo>
                <a:lnTo>
                  <a:pt x="588581" y="994486"/>
                </a:lnTo>
                <a:lnTo>
                  <a:pt x="577672" y="999413"/>
                </a:lnTo>
                <a:lnTo>
                  <a:pt x="569201" y="1008456"/>
                </a:lnTo>
                <a:lnTo>
                  <a:pt x="564896" y="1020102"/>
                </a:lnTo>
                <a:lnTo>
                  <a:pt x="565378" y="1032065"/>
                </a:lnTo>
                <a:lnTo>
                  <a:pt x="570306" y="1042974"/>
                </a:lnTo>
                <a:lnTo>
                  <a:pt x="579361" y="1051445"/>
                </a:lnTo>
                <a:lnTo>
                  <a:pt x="590994" y="1055738"/>
                </a:lnTo>
                <a:lnTo>
                  <a:pt x="602957" y="1055255"/>
                </a:lnTo>
                <a:lnTo>
                  <a:pt x="613867" y="1050328"/>
                </a:lnTo>
                <a:lnTo>
                  <a:pt x="622338" y="1041260"/>
                </a:lnTo>
                <a:lnTo>
                  <a:pt x="626630" y="1029627"/>
                </a:lnTo>
                <a:close/>
              </a:path>
              <a:path extrusionOk="0" h="1304289" w="2260600">
                <a:moveTo>
                  <a:pt x="631202" y="665505"/>
                </a:moveTo>
                <a:lnTo>
                  <a:pt x="630732" y="653542"/>
                </a:lnTo>
                <a:lnTo>
                  <a:pt x="625805" y="642632"/>
                </a:lnTo>
                <a:lnTo>
                  <a:pt x="616750" y="634161"/>
                </a:lnTo>
                <a:lnTo>
                  <a:pt x="605116" y="629856"/>
                </a:lnTo>
                <a:lnTo>
                  <a:pt x="593153" y="630351"/>
                </a:lnTo>
                <a:lnTo>
                  <a:pt x="582244" y="635279"/>
                </a:lnTo>
                <a:lnTo>
                  <a:pt x="573773" y="644334"/>
                </a:lnTo>
                <a:lnTo>
                  <a:pt x="569480" y="655967"/>
                </a:lnTo>
                <a:lnTo>
                  <a:pt x="569963" y="667918"/>
                </a:lnTo>
                <a:lnTo>
                  <a:pt x="574890" y="678827"/>
                </a:lnTo>
                <a:lnTo>
                  <a:pt x="583946" y="687298"/>
                </a:lnTo>
                <a:lnTo>
                  <a:pt x="595579" y="691591"/>
                </a:lnTo>
                <a:lnTo>
                  <a:pt x="607529" y="691121"/>
                </a:lnTo>
                <a:lnTo>
                  <a:pt x="618439" y="686193"/>
                </a:lnTo>
                <a:lnTo>
                  <a:pt x="626910" y="677138"/>
                </a:lnTo>
                <a:lnTo>
                  <a:pt x="631202" y="665505"/>
                </a:lnTo>
                <a:close/>
              </a:path>
              <a:path extrusionOk="0" h="1304289" w="2260600">
                <a:moveTo>
                  <a:pt x="635787" y="301358"/>
                </a:moveTo>
                <a:lnTo>
                  <a:pt x="635304" y="289407"/>
                </a:lnTo>
                <a:lnTo>
                  <a:pt x="630377" y="278498"/>
                </a:lnTo>
                <a:lnTo>
                  <a:pt x="621322" y="270027"/>
                </a:lnTo>
                <a:lnTo>
                  <a:pt x="609688" y="265734"/>
                </a:lnTo>
                <a:lnTo>
                  <a:pt x="597725" y="266204"/>
                </a:lnTo>
                <a:lnTo>
                  <a:pt x="586816" y="271132"/>
                </a:lnTo>
                <a:lnTo>
                  <a:pt x="578358" y="280187"/>
                </a:lnTo>
                <a:lnTo>
                  <a:pt x="574052" y="291820"/>
                </a:lnTo>
                <a:lnTo>
                  <a:pt x="574535" y="303784"/>
                </a:lnTo>
                <a:lnTo>
                  <a:pt x="579462" y="314693"/>
                </a:lnTo>
                <a:lnTo>
                  <a:pt x="588518" y="323176"/>
                </a:lnTo>
                <a:lnTo>
                  <a:pt x="600151" y="327469"/>
                </a:lnTo>
                <a:lnTo>
                  <a:pt x="612114" y="326986"/>
                </a:lnTo>
                <a:lnTo>
                  <a:pt x="623023" y="322046"/>
                </a:lnTo>
                <a:lnTo>
                  <a:pt x="631494" y="312991"/>
                </a:lnTo>
                <a:lnTo>
                  <a:pt x="635787" y="301358"/>
                </a:lnTo>
                <a:close/>
              </a:path>
              <a:path extrusionOk="0" h="1304289" w="2260600">
                <a:moveTo>
                  <a:pt x="693597" y="1256792"/>
                </a:moveTo>
                <a:lnTo>
                  <a:pt x="693115" y="1244815"/>
                </a:lnTo>
                <a:lnTo>
                  <a:pt x="688187" y="1233919"/>
                </a:lnTo>
                <a:lnTo>
                  <a:pt x="679132" y="1225435"/>
                </a:lnTo>
                <a:lnTo>
                  <a:pt x="667499" y="1221143"/>
                </a:lnTo>
                <a:lnTo>
                  <a:pt x="655548" y="1221625"/>
                </a:lnTo>
                <a:lnTo>
                  <a:pt x="644639" y="1226566"/>
                </a:lnTo>
                <a:lnTo>
                  <a:pt x="636155" y="1235621"/>
                </a:lnTo>
                <a:lnTo>
                  <a:pt x="631863" y="1247254"/>
                </a:lnTo>
                <a:lnTo>
                  <a:pt x="632345" y="1259217"/>
                </a:lnTo>
                <a:lnTo>
                  <a:pt x="637273" y="1270114"/>
                </a:lnTo>
                <a:lnTo>
                  <a:pt x="646328" y="1278585"/>
                </a:lnTo>
                <a:lnTo>
                  <a:pt x="657961" y="1282890"/>
                </a:lnTo>
                <a:lnTo>
                  <a:pt x="669925" y="1282407"/>
                </a:lnTo>
                <a:lnTo>
                  <a:pt x="680834" y="1277480"/>
                </a:lnTo>
                <a:lnTo>
                  <a:pt x="689292" y="1268425"/>
                </a:lnTo>
                <a:lnTo>
                  <a:pt x="693597" y="1256792"/>
                </a:lnTo>
                <a:close/>
              </a:path>
              <a:path extrusionOk="0" h="1304289" w="2260600">
                <a:moveTo>
                  <a:pt x="708634" y="896772"/>
                </a:moveTo>
                <a:lnTo>
                  <a:pt x="708152" y="884821"/>
                </a:lnTo>
                <a:lnTo>
                  <a:pt x="703224" y="873912"/>
                </a:lnTo>
                <a:lnTo>
                  <a:pt x="694169" y="865441"/>
                </a:lnTo>
                <a:lnTo>
                  <a:pt x="682536" y="861148"/>
                </a:lnTo>
                <a:lnTo>
                  <a:pt x="670585" y="861618"/>
                </a:lnTo>
                <a:lnTo>
                  <a:pt x="659676" y="866559"/>
                </a:lnTo>
                <a:lnTo>
                  <a:pt x="651205" y="875601"/>
                </a:lnTo>
                <a:lnTo>
                  <a:pt x="646912" y="887234"/>
                </a:lnTo>
                <a:lnTo>
                  <a:pt x="647382" y="899198"/>
                </a:lnTo>
                <a:lnTo>
                  <a:pt x="652322" y="910107"/>
                </a:lnTo>
                <a:lnTo>
                  <a:pt x="661365" y="918591"/>
                </a:lnTo>
                <a:lnTo>
                  <a:pt x="672998" y="922883"/>
                </a:lnTo>
                <a:lnTo>
                  <a:pt x="684961" y="922388"/>
                </a:lnTo>
                <a:lnTo>
                  <a:pt x="695871" y="917460"/>
                </a:lnTo>
                <a:lnTo>
                  <a:pt x="704342" y="908405"/>
                </a:lnTo>
                <a:lnTo>
                  <a:pt x="708634" y="896772"/>
                </a:lnTo>
                <a:close/>
              </a:path>
              <a:path extrusionOk="0" h="1304289" w="2260600">
                <a:moveTo>
                  <a:pt x="713219" y="532638"/>
                </a:moveTo>
                <a:lnTo>
                  <a:pt x="712736" y="520674"/>
                </a:lnTo>
                <a:lnTo>
                  <a:pt x="707809" y="509765"/>
                </a:lnTo>
                <a:lnTo>
                  <a:pt x="698754" y="501294"/>
                </a:lnTo>
                <a:lnTo>
                  <a:pt x="687120" y="497001"/>
                </a:lnTo>
                <a:lnTo>
                  <a:pt x="675157" y="497484"/>
                </a:lnTo>
                <a:lnTo>
                  <a:pt x="664248" y="502412"/>
                </a:lnTo>
                <a:lnTo>
                  <a:pt x="655777" y="511479"/>
                </a:lnTo>
                <a:lnTo>
                  <a:pt x="651471" y="523113"/>
                </a:lnTo>
                <a:lnTo>
                  <a:pt x="651967" y="535063"/>
                </a:lnTo>
                <a:lnTo>
                  <a:pt x="656894" y="545973"/>
                </a:lnTo>
                <a:lnTo>
                  <a:pt x="665949" y="554443"/>
                </a:lnTo>
                <a:lnTo>
                  <a:pt x="677583" y="558736"/>
                </a:lnTo>
                <a:lnTo>
                  <a:pt x="689546" y="558253"/>
                </a:lnTo>
                <a:lnTo>
                  <a:pt x="700443" y="553326"/>
                </a:lnTo>
                <a:lnTo>
                  <a:pt x="708914" y="544283"/>
                </a:lnTo>
                <a:lnTo>
                  <a:pt x="713219" y="532638"/>
                </a:lnTo>
                <a:close/>
              </a:path>
              <a:path extrusionOk="0" h="1304289" w="2260600">
                <a:moveTo>
                  <a:pt x="717791" y="168503"/>
                </a:moveTo>
                <a:lnTo>
                  <a:pt x="717308" y="156540"/>
                </a:lnTo>
                <a:lnTo>
                  <a:pt x="712381" y="145618"/>
                </a:lnTo>
                <a:lnTo>
                  <a:pt x="703326" y="137147"/>
                </a:lnTo>
                <a:lnTo>
                  <a:pt x="691692" y="132854"/>
                </a:lnTo>
                <a:lnTo>
                  <a:pt x="679729" y="133337"/>
                </a:lnTo>
                <a:lnTo>
                  <a:pt x="668832" y="138277"/>
                </a:lnTo>
                <a:lnTo>
                  <a:pt x="660349" y="147332"/>
                </a:lnTo>
                <a:lnTo>
                  <a:pt x="656056" y="158965"/>
                </a:lnTo>
                <a:lnTo>
                  <a:pt x="656539" y="170916"/>
                </a:lnTo>
                <a:lnTo>
                  <a:pt x="661479" y="181825"/>
                </a:lnTo>
                <a:lnTo>
                  <a:pt x="670534" y="190296"/>
                </a:lnTo>
                <a:lnTo>
                  <a:pt x="682167" y="194589"/>
                </a:lnTo>
                <a:lnTo>
                  <a:pt x="694118" y="194119"/>
                </a:lnTo>
                <a:lnTo>
                  <a:pt x="705027" y="189179"/>
                </a:lnTo>
                <a:lnTo>
                  <a:pt x="713498" y="180136"/>
                </a:lnTo>
                <a:lnTo>
                  <a:pt x="717791" y="168503"/>
                </a:lnTo>
                <a:close/>
              </a:path>
              <a:path extrusionOk="0" h="1304289" w="2260600">
                <a:moveTo>
                  <a:pt x="775614" y="1123911"/>
                </a:moveTo>
                <a:lnTo>
                  <a:pt x="775131" y="1111961"/>
                </a:lnTo>
                <a:lnTo>
                  <a:pt x="770191" y="1101051"/>
                </a:lnTo>
                <a:lnTo>
                  <a:pt x="761136" y="1092581"/>
                </a:lnTo>
                <a:lnTo>
                  <a:pt x="749503" y="1088288"/>
                </a:lnTo>
                <a:lnTo>
                  <a:pt x="737552" y="1088771"/>
                </a:lnTo>
                <a:lnTo>
                  <a:pt x="726643" y="1093698"/>
                </a:lnTo>
                <a:lnTo>
                  <a:pt x="718172" y="1102741"/>
                </a:lnTo>
                <a:lnTo>
                  <a:pt x="713879" y="1114386"/>
                </a:lnTo>
                <a:lnTo>
                  <a:pt x="714349" y="1126350"/>
                </a:lnTo>
                <a:lnTo>
                  <a:pt x="719277" y="1137259"/>
                </a:lnTo>
                <a:lnTo>
                  <a:pt x="728332" y="1145730"/>
                </a:lnTo>
                <a:lnTo>
                  <a:pt x="739965" y="1150023"/>
                </a:lnTo>
                <a:lnTo>
                  <a:pt x="751928" y="1149540"/>
                </a:lnTo>
                <a:lnTo>
                  <a:pt x="762838" y="1144612"/>
                </a:lnTo>
                <a:lnTo>
                  <a:pt x="771321" y="1135545"/>
                </a:lnTo>
                <a:lnTo>
                  <a:pt x="775614" y="1123911"/>
                </a:lnTo>
                <a:close/>
              </a:path>
              <a:path extrusionOk="0" h="1304289" w="2260600">
                <a:moveTo>
                  <a:pt x="790638" y="763917"/>
                </a:moveTo>
                <a:lnTo>
                  <a:pt x="790168" y="751954"/>
                </a:lnTo>
                <a:lnTo>
                  <a:pt x="785241" y="741032"/>
                </a:lnTo>
                <a:lnTo>
                  <a:pt x="776185" y="732561"/>
                </a:lnTo>
                <a:lnTo>
                  <a:pt x="764552" y="728268"/>
                </a:lnTo>
                <a:lnTo>
                  <a:pt x="752589" y="728751"/>
                </a:lnTo>
                <a:lnTo>
                  <a:pt x="741680" y="733691"/>
                </a:lnTo>
                <a:lnTo>
                  <a:pt x="733209" y="742746"/>
                </a:lnTo>
                <a:lnTo>
                  <a:pt x="728916" y="754380"/>
                </a:lnTo>
                <a:lnTo>
                  <a:pt x="729399" y="766330"/>
                </a:lnTo>
                <a:lnTo>
                  <a:pt x="734326" y="777240"/>
                </a:lnTo>
                <a:lnTo>
                  <a:pt x="743381" y="785710"/>
                </a:lnTo>
                <a:lnTo>
                  <a:pt x="755015" y="790003"/>
                </a:lnTo>
                <a:lnTo>
                  <a:pt x="766978" y="789520"/>
                </a:lnTo>
                <a:lnTo>
                  <a:pt x="777875" y="784593"/>
                </a:lnTo>
                <a:lnTo>
                  <a:pt x="786345" y="775550"/>
                </a:lnTo>
                <a:lnTo>
                  <a:pt x="790638" y="763917"/>
                </a:lnTo>
                <a:close/>
              </a:path>
              <a:path extrusionOk="0" h="1304289" w="2260600">
                <a:moveTo>
                  <a:pt x="795223" y="399770"/>
                </a:moveTo>
                <a:lnTo>
                  <a:pt x="794740" y="387807"/>
                </a:lnTo>
                <a:lnTo>
                  <a:pt x="789813" y="376910"/>
                </a:lnTo>
                <a:lnTo>
                  <a:pt x="780757" y="368439"/>
                </a:lnTo>
                <a:lnTo>
                  <a:pt x="769124" y="364134"/>
                </a:lnTo>
                <a:lnTo>
                  <a:pt x="757161" y="364617"/>
                </a:lnTo>
                <a:lnTo>
                  <a:pt x="746264" y="369544"/>
                </a:lnTo>
                <a:lnTo>
                  <a:pt x="737793" y="378599"/>
                </a:lnTo>
                <a:lnTo>
                  <a:pt x="733488" y="390232"/>
                </a:lnTo>
                <a:lnTo>
                  <a:pt x="733971" y="402196"/>
                </a:lnTo>
                <a:lnTo>
                  <a:pt x="738898" y="413105"/>
                </a:lnTo>
                <a:lnTo>
                  <a:pt x="747953" y="421589"/>
                </a:lnTo>
                <a:lnTo>
                  <a:pt x="759587" y="425881"/>
                </a:lnTo>
                <a:lnTo>
                  <a:pt x="771550" y="425386"/>
                </a:lnTo>
                <a:lnTo>
                  <a:pt x="782459" y="420458"/>
                </a:lnTo>
                <a:lnTo>
                  <a:pt x="790930" y="411391"/>
                </a:lnTo>
                <a:lnTo>
                  <a:pt x="795223" y="399770"/>
                </a:lnTo>
                <a:close/>
              </a:path>
              <a:path extrusionOk="0" h="1304289" w="2260600">
                <a:moveTo>
                  <a:pt x="799795" y="35636"/>
                </a:moveTo>
                <a:lnTo>
                  <a:pt x="799325" y="23672"/>
                </a:lnTo>
                <a:lnTo>
                  <a:pt x="794397" y="12763"/>
                </a:lnTo>
                <a:lnTo>
                  <a:pt x="785329" y="4292"/>
                </a:lnTo>
                <a:lnTo>
                  <a:pt x="773709" y="0"/>
                </a:lnTo>
                <a:lnTo>
                  <a:pt x="761746" y="482"/>
                </a:lnTo>
                <a:lnTo>
                  <a:pt x="750836" y="5410"/>
                </a:lnTo>
                <a:lnTo>
                  <a:pt x="742353" y="14478"/>
                </a:lnTo>
                <a:lnTo>
                  <a:pt x="738060" y="26098"/>
                </a:lnTo>
                <a:lnTo>
                  <a:pt x="738543" y="38061"/>
                </a:lnTo>
                <a:lnTo>
                  <a:pt x="743483" y="48971"/>
                </a:lnTo>
                <a:lnTo>
                  <a:pt x="752538" y="57442"/>
                </a:lnTo>
                <a:lnTo>
                  <a:pt x="764171" y="61734"/>
                </a:lnTo>
                <a:lnTo>
                  <a:pt x="776122" y="61252"/>
                </a:lnTo>
                <a:lnTo>
                  <a:pt x="787031" y="56324"/>
                </a:lnTo>
                <a:lnTo>
                  <a:pt x="795502" y="47282"/>
                </a:lnTo>
                <a:lnTo>
                  <a:pt x="799795" y="35636"/>
                </a:lnTo>
                <a:close/>
              </a:path>
              <a:path extrusionOk="0" h="1304289" w="2260600">
                <a:moveTo>
                  <a:pt x="857618" y="991057"/>
                </a:moveTo>
                <a:lnTo>
                  <a:pt x="857135" y="979106"/>
                </a:lnTo>
                <a:lnTo>
                  <a:pt x="852195" y="968197"/>
                </a:lnTo>
                <a:lnTo>
                  <a:pt x="843140" y="959726"/>
                </a:lnTo>
                <a:lnTo>
                  <a:pt x="831507" y="955433"/>
                </a:lnTo>
                <a:lnTo>
                  <a:pt x="819556" y="955903"/>
                </a:lnTo>
                <a:lnTo>
                  <a:pt x="808647" y="960843"/>
                </a:lnTo>
                <a:lnTo>
                  <a:pt x="800176" y="969899"/>
                </a:lnTo>
                <a:lnTo>
                  <a:pt x="795883" y="981519"/>
                </a:lnTo>
                <a:lnTo>
                  <a:pt x="796353" y="993482"/>
                </a:lnTo>
                <a:lnTo>
                  <a:pt x="801281" y="1004392"/>
                </a:lnTo>
                <a:lnTo>
                  <a:pt x="810336" y="1012875"/>
                </a:lnTo>
                <a:lnTo>
                  <a:pt x="821969" y="1017168"/>
                </a:lnTo>
                <a:lnTo>
                  <a:pt x="833932" y="1016673"/>
                </a:lnTo>
                <a:lnTo>
                  <a:pt x="844842" y="1011745"/>
                </a:lnTo>
                <a:lnTo>
                  <a:pt x="853313" y="1002690"/>
                </a:lnTo>
                <a:lnTo>
                  <a:pt x="857618" y="991057"/>
                </a:lnTo>
                <a:close/>
              </a:path>
              <a:path extrusionOk="0" h="1304289" w="2260600">
                <a:moveTo>
                  <a:pt x="872655" y="631050"/>
                </a:moveTo>
                <a:lnTo>
                  <a:pt x="872172" y="619086"/>
                </a:lnTo>
                <a:lnTo>
                  <a:pt x="867244" y="608177"/>
                </a:lnTo>
                <a:lnTo>
                  <a:pt x="858189" y="599706"/>
                </a:lnTo>
                <a:lnTo>
                  <a:pt x="846556" y="595414"/>
                </a:lnTo>
                <a:lnTo>
                  <a:pt x="834605" y="595896"/>
                </a:lnTo>
                <a:lnTo>
                  <a:pt x="823683" y="600824"/>
                </a:lnTo>
                <a:lnTo>
                  <a:pt x="815213" y="609892"/>
                </a:lnTo>
                <a:lnTo>
                  <a:pt x="810920" y="621512"/>
                </a:lnTo>
                <a:lnTo>
                  <a:pt x="811403" y="633476"/>
                </a:lnTo>
                <a:lnTo>
                  <a:pt x="816330" y="644385"/>
                </a:lnTo>
                <a:lnTo>
                  <a:pt x="825385" y="652856"/>
                </a:lnTo>
                <a:lnTo>
                  <a:pt x="837018" y="657148"/>
                </a:lnTo>
                <a:lnTo>
                  <a:pt x="848982" y="656666"/>
                </a:lnTo>
                <a:lnTo>
                  <a:pt x="859878" y="651738"/>
                </a:lnTo>
                <a:lnTo>
                  <a:pt x="868349" y="642683"/>
                </a:lnTo>
                <a:lnTo>
                  <a:pt x="872655" y="631050"/>
                </a:lnTo>
                <a:close/>
              </a:path>
              <a:path extrusionOk="0" h="1304289" w="2260600">
                <a:moveTo>
                  <a:pt x="877227" y="266915"/>
                </a:moveTo>
                <a:lnTo>
                  <a:pt x="876757" y="254952"/>
                </a:lnTo>
                <a:lnTo>
                  <a:pt x="871829" y="244030"/>
                </a:lnTo>
                <a:lnTo>
                  <a:pt x="862774" y="235559"/>
                </a:lnTo>
                <a:lnTo>
                  <a:pt x="851141" y="231267"/>
                </a:lnTo>
                <a:lnTo>
                  <a:pt x="839177" y="231749"/>
                </a:lnTo>
                <a:lnTo>
                  <a:pt x="828268" y="236689"/>
                </a:lnTo>
                <a:lnTo>
                  <a:pt x="819797" y="245745"/>
                </a:lnTo>
                <a:lnTo>
                  <a:pt x="815492" y="257378"/>
                </a:lnTo>
                <a:lnTo>
                  <a:pt x="815975" y="269328"/>
                </a:lnTo>
                <a:lnTo>
                  <a:pt x="820915" y="280238"/>
                </a:lnTo>
                <a:lnTo>
                  <a:pt x="829970" y="288709"/>
                </a:lnTo>
                <a:lnTo>
                  <a:pt x="841603" y="293001"/>
                </a:lnTo>
                <a:lnTo>
                  <a:pt x="853554" y="292519"/>
                </a:lnTo>
                <a:lnTo>
                  <a:pt x="864463" y="287591"/>
                </a:lnTo>
                <a:lnTo>
                  <a:pt x="872934" y="278549"/>
                </a:lnTo>
                <a:lnTo>
                  <a:pt x="877227" y="266915"/>
                </a:lnTo>
                <a:close/>
              </a:path>
              <a:path extrusionOk="0" h="1304289" w="2260600">
                <a:moveTo>
                  <a:pt x="935050" y="1222324"/>
                </a:moveTo>
                <a:lnTo>
                  <a:pt x="934567" y="1210373"/>
                </a:lnTo>
                <a:lnTo>
                  <a:pt x="929627" y="1199464"/>
                </a:lnTo>
                <a:lnTo>
                  <a:pt x="920584" y="1190993"/>
                </a:lnTo>
                <a:lnTo>
                  <a:pt x="908951" y="1186700"/>
                </a:lnTo>
                <a:lnTo>
                  <a:pt x="896988" y="1187170"/>
                </a:lnTo>
                <a:lnTo>
                  <a:pt x="886079" y="1192098"/>
                </a:lnTo>
                <a:lnTo>
                  <a:pt x="877620" y="1201153"/>
                </a:lnTo>
                <a:lnTo>
                  <a:pt x="873315" y="1212799"/>
                </a:lnTo>
                <a:lnTo>
                  <a:pt x="873785" y="1224762"/>
                </a:lnTo>
                <a:lnTo>
                  <a:pt x="878725" y="1235671"/>
                </a:lnTo>
                <a:lnTo>
                  <a:pt x="887780" y="1244142"/>
                </a:lnTo>
                <a:lnTo>
                  <a:pt x="899401" y="1248435"/>
                </a:lnTo>
                <a:lnTo>
                  <a:pt x="911364" y="1247952"/>
                </a:lnTo>
                <a:lnTo>
                  <a:pt x="922274" y="1243012"/>
                </a:lnTo>
                <a:lnTo>
                  <a:pt x="930757" y="1233957"/>
                </a:lnTo>
                <a:lnTo>
                  <a:pt x="935050" y="1222324"/>
                </a:lnTo>
                <a:close/>
              </a:path>
              <a:path extrusionOk="0" h="1304289" w="2260600">
                <a:moveTo>
                  <a:pt x="939622" y="858202"/>
                </a:moveTo>
                <a:lnTo>
                  <a:pt x="939139" y="846239"/>
                </a:lnTo>
                <a:lnTo>
                  <a:pt x="934212" y="835317"/>
                </a:lnTo>
                <a:lnTo>
                  <a:pt x="925156" y="826846"/>
                </a:lnTo>
                <a:lnTo>
                  <a:pt x="913523" y="822553"/>
                </a:lnTo>
                <a:lnTo>
                  <a:pt x="901560" y="823036"/>
                </a:lnTo>
                <a:lnTo>
                  <a:pt x="890651" y="827976"/>
                </a:lnTo>
                <a:lnTo>
                  <a:pt x="882180" y="837031"/>
                </a:lnTo>
                <a:lnTo>
                  <a:pt x="877887" y="848664"/>
                </a:lnTo>
                <a:lnTo>
                  <a:pt x="878370" y="860615"/>
                </a:lnTo>
                <a:lnTo>
                  <a:pt x="883297" y="871524"/>
                </a:lnTo>
                <a:lnTo>
                  <a:pt x="892352" y="879995"/>
                </a:lnTo>
                <a:lnTo>
                  <a:pt x="903986" y="884288"/>
                </a:lnTo>
                <a:lnTo>
                  <a:pt x="915949" y="883818"/>
                </a:lnTo>
                <a:lnTo>
                  <a:pt x="926846" y="878878"/>
                </a:lnTo>
                <a:lnTo>
                  <a:pt x="935316" y="869835"/>
                </a:lnTo>
                <a:lnTo>
                  <a:pt x="939622" y="858202"/>
                </a:lnTo>
                <a:close/>
              </a:path>
              <a:path extrusionOk="0" h="1304289" w="2260600">
                <a:moveTo>
                  <a:pt x="954659" y="498182"/>
                </a:moveTo>
                <a:lnTo>
                  <a:pt x="954176" y="486219"/>
                </a:lnTo>
                <a:lnTo>
                  <a:pt x="949248" y="475322"/>
                </a:lnTo>
                <a:lnTo>
                  <a:pt x="940193" y="466852"/>
                </a:lnTo>
                <a:lnTo>
                  <a:pt x="928560" y="462546"/>
                </a:lnTo>
                <a:lnTo>
                  <a:pt x="916609" y="463029"/>
                </a:lnTo>
                <a:lnTo>
                  <a:pt x="905700" y="467956"/>
                </a:lnTo>
                <a:lnTo>
                  <a:pt x="897229" y="477012"/>
                </a:lnTo>
                <a:lnTo>
                  <a:pt x="892937" y="488645"/>
                </a:lnTo>
                <a:lnTo>
                  <a:pt x="893406" y="500608"/>
                </a:lnTo>
                <a:lnTo>
                  <a:pt x="898347" y="511517"/>
                </a:lnTo>
                <a:lnTo>
                  <a:pt x="907389" y="519988"/>
                </a:lnTo>
                <a:lnTo>
                  <a:pt x="919022" y="524281"/>
                </a:lnTo>
                <a:lnTo>
                  <a:pt x="930986" y="523798"/>
                </a:lnTo>
                <a:lnTo>
                  <a:pt x="941895" y="518858"/>
                </a:lnTo>
                <a:lnTo>
                  <a:pt x="950366" y="509803"/>
                </a:lnTo>
                <a:lnTo>
                  <a:pt x="954659" y="498182"/>
                </a:lnTo>
                <a:close/>
              </a:path>
              <a:path extrusionOk="0" h="1304289" w="2260600">
                <a:moveTo>
                  <a:pt x="959231" y="134048"/>
                </a:moveTo>
                <a:lnTo>
                  <a:pt x="958761" y="122085"/>
                </a:lnTo>
                <a:lnTo>
                  <a:pt x="953833" y="111175"/>
                </a:lnTo>
                <a:lnTo>
                  <a:pt x="944778" y="102704"/>
                </a:lnTo>
                <a:lnTo>
                  <a:pt x="933145" y="98399"/>
                </a:lnTo>
                <a:lnTo>
                  <a:pt x="921181" y="98882"/>
                </a:lnTo>
                <a:lnTo>
                  <a:pt x="910272" y="103822"/>
                </a:lnTo>
                <a:lnTo>
                  <a:pt x="901801" y="112877"/>
                </a:lnTo>
                <a:lnTo>
                  <a:pt x="897496" y="124510"/>
                </a:lnTo>
                <a:lnTo>
                  <a:pt x="897978" y="136474"/>
                </a:lnTo>
                <a:lnTo>
                  <a:pt x="902919" y="147383"/>
                </a:lnTo>
                <a:lnTo>
                  <a:pt x="911974" y="155854"/>
                </a:lnTo>
                <a:lnTo>
                  <a:pt x="923607" y="160147"/>
                </a:lnTo>
                <a:lnTo>
                  <a:pt x="935558" y="159664"/>
                </a:lnTo>
                <a:lnTo>
                  <a:pt x="946467" y="154736"/>
                </a:lnTo>
                <a:lnTo>
                  <a:pt x="954938" y="145681"/>
                </a:lnTo>
                <a:lnTo>
                  <a:pt x="959231" y="134048"/>
                </a:lnTo>
                <a:close/>
              </a:path>
              <a:path extrusionOk="0" h="1304289" w="2260600">
                <a:moveTo>
                  <a:pt x="1017054" y="1089469"/>
                </a:moveTo>
                <a:lnTo>
                  <a:pt x="1016571" y="1077506"/>
                </a:lnTo>
                <a:lnTo>
                  <a:pt x="1011643" y="1066609"/>
                </a:lnTo>
                <a:lnTo>
                  <a:pt x="1002588" y="1058138"/>
                </a:lnTo>
                <a:lnTo>
                  <a:pt x="990955" y="1053833"/>
                </a:lnTo>
                <a:lnTo>
                  <a:pt x="978992" y="1054315"/>
                </a:lnTo>
                <a:lnTo>
                  <a:pt x="968082" y="1059243"/>
                </a:lnTo>
                <a:lnTo>
                  <a:pt x="959612" y="1068298"/>
                </a:lnTo>
                <a:lnTo>
                  <a:pt x="955319" y="1079931"/>
                </a:lnTo>
                <a:lnTo>
                  <a:pt x="955802" y="1091895"/>
                </a:lnTo>
                <a:lnTo>
                  <a:pt x="960729" y="1102804"/>
                </a:lnTo>
                <a:lnTo>
                  <a:pt x="969784" y="1111275"/>
                </a:lnTo>
                <a:lnTo>
                  <a:pt x="981417" y="1115568"/>
                </a:lnTo>
                <a:lnTo>
                  <a:pt x="993368" y="1115085"/>
                </a:lnTo>
                <a:lnTo>
                  <a:pt x="1004277" y="1110157"/>
                </a:lnTo>
                <a:lnTo>
                  <a:pt x="1012748" y="1101102"/>
                </a:lnTo>
                <a:lnTo>
                  <a:pt x="1017054" y="1089469"/>
                </a:lnTo>
                <a:close/>
              </a:path>
              <a:path extrusionOk="0" h="1304289" w="2260600">
                <a:moveTo>
                  <a:pt x="1021626" y="725335"/>
                </a:moveTo>
                <a:lnTo>
                  <a:pt x="1021143" y="713371"/>
                </a:lnTo>
                <a:lnTo>
                  <a:pt x="1016215" y="702462"/>
                </a:lnTo>
                <a:lnTo>
                  <a:pt x="1007160" y="693991"/>
                </a:lnTo>
                <a:lnTo>
                  <a:pt x="995527" y="689698"/>
                </a:lnTo>
                <a:lnTo>
                  <a:pt x="983564" y="690181"/>
                </a:lnTo>
                <a:lnTo>
                  <a:pt x="972654" y="695109"/>
                </a:lnTo>
                <a:lnTo>
                  <a:pt x="964184" y="704176"/>
                </a:lnTo>
                <a:lnTo>
                  <a:pt x="959891" y="715797"/>
                </a:lnTo>
                <a:lnTo>
                  <a:pt x="960374" y="727760"/>
                </a:lnTo>
                <a:lnTo>
                  <a:pt x="965301" y="738657"/>
                </a:lnTo>
                <a:lnTo>
                  <a:pt x="974356" y="747128"/>
                </a:lnTo>
                <a:lnTo>
                  <a:pt x="985989" y="751433"/>
                </a:lnTo>
                <a:lnTo>
                  <a:pt x="997953" y="750951"/>
                </a:lnTo>
                <a:lnTo>
                  <a:pt x="1008849" y="746023"/>
                </a:lnTo>
                <a:lnTo>
                  <a:pt x="1017320" y="736968"/>
                </a:lnTo>
                <a:lnTo>
                  <a:pt x="1021626" y="725335"/>
                </a:lnTo>
                <a:close/>
              </a:path>
              <a:path extrusionOk="0" h="1304289" w="2260600">
                <a:moveTo>
                  <a:pt x="1036662" y="365315"/>
                </a:moveTo>
                <a:lnTo>
                  <a:pt x="1036193" y="353352"/>
                </a:lnTo>
                <a:lnTo>
                  <a:pt x="1031265" y="342442"/>
                </a:lnTo>
                <a:lnTo>
                  <a:pt x="1022210" y="333971"/>
                </a:lnTo>
                <a:lnTo>
                  <a:pt x="1010577" y="329679"/>
                </a:lnTo>
                <a:lnTo>
                  <a:pt x="998613" y="330161"/>
                </a:lnTo>
                <a:lnTo>
                  <a:pt x="987704" y="335102"/>
                </a:lnTo>
                <a:lnTo>
                  <a:pt x="979233" y="344157"/>
                </a:lnTo>
                <a:lnTo>
                  <a:pt x="974940" y="355777"/>
                </a:lnTo>
                <a:lnTo>
                  <a:pt x="975423" y="367741"/>
                </a:lnTo>
                <a:lnTo>
                  <a:pt x="980351" y="378650"/>
                </a:lnTo>
                <a:lnTo>
                  <a:pt x="989406" y="387121"/>
                </a:lnTo>
                <a:lnTo>
                  <a:pt x="1001039" y="391414"/>
                </a:lnTo>
                <a:lnTo>
                  <a:pt x="1013002" y="390931"/>
                </a:lnTo>
                <a:lnTo>
                  <a:pt x="1023899" y="386003"/>
                </a:lnTo>
                <a:lnTo>
                  <a:pt x="1032370" y="376948"/>
                </a:lnTo>
                <a:lnTo>
                  <a:pt x="1036662" y="365315"/>
                </a:lnTo>
                <a:close/>
              </a:path>
              <a:path extrusionOk="0" h="1304289" w="2260600">
                <a:moveTo>
                  <a:pt x="1092454" y="1303985"/>
                </a:moveTo>
                <a:lnTo>
                  <a:pt x="1090028" y="1298143"/>
                </a:lnTo>
                <a:lnTo>
                  <a:pt x="1085811" y="1292987"/>
                </a:lnTo>
                <a:lnTo>
                  <a:pt x="1080020" y="1289405"/>
                </a:lnTo>
                <a:lnTo>
                  <a:pt x="1068387" y="1285113"/>
                </a:lnTo>
                <a:lnTo>
                  <a:pt x="1056424" y="1285582"/>
                </a:lnTo>
                <a:lnTo>
                  <a:pt x="1034783" y="1303985"/>
                </a:lnTo>
                <a:lnTo>
                  <a:pt x="1092454" y="1303985"/>
                </a:lnTo>
                <a:close/>
              </a:path>
              <a:path extrusionOk="0" h="1304289" w="2260600">
                <a:moveTo>
                  <a:pt x="1099058" y="956602"/>
                </a:moveTo>
                <a:lnTo>
                  <a:pt x="1098575" y="944638"/>
                </a:lnTo>
                <a:lnTo>
                  <a:pt x="1093647" y="933729"/>
                </a:lnTo>
                <a:lnTo>
                  <a:pt x="1084605" y="925258"/>
                </a:lnTo>
                <a:lnTo>
                  <a:pt x="1072959" y="920965"/>
                </a:lnTo>
                <a:lnTo>
                  <a:pt x="1060996" y="921448"/>
                </a:lnTo>
                <a:lnTo>
                  <a:pt x="1050086" y="926388"/>
                </a:lnTo>
                <a:lnTo>
                  <a:pt x="1041615" y="935443"/>
                </a:lnTo>
                <a:lnTo>
                  <a:pt x="1037323" y="947064"/>
                </a:lnTo>
                <a:lnTo>
                  <a:pt x="1037805" y="959027"/>
                </a:lnTo>
                <a:lnTo>
                  <a:pt x="1042733" y="969937"/>
                </a:lnTo>
                <a:lnTo>
                  <a:pt x="1051801" y="978408"/>
                </a:lnTo>
                <a:lnTo>
                  <a:pt x="1063421" y="982700"/>
                </a:lnTo>
                <a:lnTo>
                  <a:pt x="1075385" y="982218"/>
                </a:lnTo>
                <a:lnTo>
                  <a:pt x="1086294" y="977290"/>
                </a:lnTo>
                <a:lnTo>
                  <a:pt x="1094765" y="968235"/>
                </a:lnTo>
                <a:lnTo>
                  <a:pt x="1099058" y="956602"/>
                </a:lnTo>
                <a:close/>
              </a:path>
              <a:path extrusionOk="0" h="1304289" w="2260600">
                <a:moveTo>
                  <a:pt x="1103630" y="592467"/>
                </a:moveTo>
                <a:lnTo>
                  <a:pt x="1103147" y="580504"/>
                </a:lnTo>
                <a:lnTo>
                  <a:pt x="1098219" y="569595"/>
                </a:lnTo>
                <a:lnTo>
                  <a:pt x="1089164" y="561124"/>
                </a:lnTo>
                <a:lnTo>
                  <a:pt x="1077531" y="556831"/>
                </a:lnTo>
                <a:lnTo>
                  <a:pt x="1065580" y="557314"/>
                </a:lnTo>
                <a:lnTo>
                  <a:pt x="1054671" y="562241"/>
                </a:lnTo>
                <a:lnTo>
                  <a:pt x="1046200" y="571284"/>
                </a:lnTo>
                <a:lnTo>
                  <a:pt x="1041908" y="582930"/>
                </a:lnTo>
                <a:lnTo>
                  <a:pt x="1042377" y="594893"/>
                </a:lnTo>
                <a:lnTo>
                  <a:pt x="1047305" y="605802"/>
                </a:lnTo>
                <a:lnTo>
                  <a:pt x="1056360" y="614273"/>
                </a:lnTo>
                <a:lnTo>
                  <a:pt x="1067993" y="618566"/>
                </a:lnTo>
                <a:lnTo>
                  <a:pt x="1079957" y="618083"/>
                </a:lnTo>
                <a:lnTo>
                  <a:pt x="1090866" y="613143"/>
                </a:lnTo>
                <a:lnTo>
                  <a:pt x="1099337" y="604088"/>
                </a:lnTo>
                <a:lnTo>
                  <a:pt x="1103630" y="592467"/>
                </a:lnTo>
                <a:close/>
              </a:path>
              <a:path extrusionOk="0" h="1304289" w="2260600">
                <a:moveTo>
                  <a:pt x="1118679" y="232448"/>
                </a:moveTo>
                <a:lnTo>
                  <a:pt x="1118196" y="220484"/>
                </a:lnTo>
                <a:lnTo>
                  <a:pt x="1113269" y="209588"/>
                </a:lnTo>
                <a:lnTo>
                  <a:pt x="1104214" y="201117"/>
                </a:lnTo>
                <a:lnTo>
                  <a:pt x="1092581" y="196811"/>
                </a:lnTo>
                <a:lnTo>
                  <a:pt x="1080617" y="197294"/>
                </a:lnTo>
                <a:lnTo>
                  <a:pt x="1069708" y="202234"/>
                </a:lnTo>
                <a:lnTo>
                  <a:pt x="1061237" y="211289"/>
                </a:lnTo>
                <a:lnTo>
                  <a:pt x="1056944" y="222923"/>
                </a:lnTo>
                <a:lnTo>
                  <a:pt x="1057427" y="234873"/>
                </a:lnTo>
                <a:lnTo>
                  <a:pt x="1062355" y="245783"/>
                </a:lnTo>
                <a:lnTo>
                  <a:pt x="1071410" y="254254"/>
                </a:lnTo>
                <a:lnTo>
                  <a:pt x="1083043" y="258546"/>
                </a:lnTo>
                <a:lnTo>
                  <a:pt x="1095006" y="258076"/>
                </a:lnTo>
                <a:lnTo>
                  <a:pt x="1105903" y="253149"/>
                </a:lnTo>
                <a:lnTo>
                  <a:pt x="1114374" y="244094"/>
                </a:lnTo>
                <a:lnTo>
                  <a:pt x="1118679" y="232448"/>
                </a:lnTo>
                <a:close/>
              </a:path>
              <a:path extrusionOk="0" h="1304289" w="2260600">
                <a:moveTo>
                  <a:pt x="1176489" y="1187881"/>
                </a:moveTo>
                <a:lnTo>
                  <a:pt x="1176007" y="1175918"/>
                </a:lnTo>
                <a:lnTo>
                  <a:pt x="1171079" y="1165021"/>
                </a:lnTo>
                <a:lnTo>
                  <a:pt x="1162024" y="1156550"/>
                </a:lnTo>
                <a:lnTo>
                  <a:pt x="1150391" y="1152245"/>
                </a:lnTo>
                <a:lnTo>
                  <a:pt x="1138428" y="1152728"/>
                </a:lnTo>
                <a:lnTo>
                  <a:pt x="1127518" y="1157655"/>
                </a:lnTo>
                <a:lnTo>
                  <a:pt x="1119047" y="1166710"/>
                </a:lnTo>
                <a:lnTo>
                  <a:pt x="1114755" y="1178344"/>
                </a:lnTo>
                <a:lnTo>
                  <a:pt x="1115237" y="1190307"/>
                </a:lnTo>
                <a:lnTo>
                  <a:pt x="1120165" y="1201216"/>
                </a:lnTo>
                <a:lnTo>
                  <a:pt x="1129220" y="1209687"/>
                </a:lnTo>
                <a:lnTo>
                  <a:pt x="1140853" y="1213980"/>
                </a:lnTo>
                <a:lnTo>
                  <a:pt x="1152817" y="1213497"/>
                </a:lnTo>
                <a:lnTo>
                  <a:pt x="1163726" y="1208557"/>
                </a:lnTo>
                <a:lnTo>
                  <a:pt x="1172197" y="1199502"/>
                </a:lnTo>
                <a:lnTo>
                  <a:pt x="1176489" y="1187881"/>
                </a:lnTo>
                <a:close/>
              </a:path>
              <a:path extrusionOk="0" h="1304289" w="2260600">
                <a:moveTo>
                  <a:pt x="1181061" y="823747"/>
                </a:moveTo>
                <a:lnTo>
                  <a:pt x="1180592" y="811784"/>
                </a:lnTo>
                <a:lnTo>
                  <a:pt x="1175651" y="800874"/>
                </a:lnTo>
                <a:lnTo>
                  <a:pt x="1166609" y="792403"/>
                </a:lnTo>
                <a:lnTo>
                  <a:pt x="1154963" y="788098"/>
                </a:lnTo>
                <a:lnTo>
                  <a:pt x="1143012" y="788581"/>
                </a:lnTo>
                <a:lnTo>
                  <a:pt x="1132103" y="793521"/>
                </a:lnTo>
                <a:lnTo>
                  <a:pt x="1123619" y="802576"/>
                </a:lnTo>
                <a:lnTo>
                  <a:pt x="1119327" y="814209"/>
                </a:lnTo>
                <a:lnTo>
                  <a:pt x="1119809" y="826173"/>
                </a:lnTo>
                <a:lnTo>
                  <a:pt x="1124737" y="837069"/>
                </a:lnTo>
                <a:lnTo>
                  <a:pt x="1133805" y="845540"/>
                </a:lnTo>
                <a:lnTo>
                  <a:pt x="1145425" y="849845"/>
                </a:lnTo>
                <a:lnTo>
                  <a:pt x="1157389" y="849363"/>
                </a:lnTo>
                <a:lnTo>
                  <a:pt x="1168298" y="844435"/>
                </a:lnTo>
                <a:lnTo>
                  <a:pt x="1176769" y="835380"/>
                </a:lnTo>
                <a:lnTo>
                  <a:pt x="1181061" y="823747"/>
                </a:lnTo>
                <a:close/>
              </a:path>
              <a:path extrusionOk="0" h="1304289" w="2260600">
                <a:moveTo>
                  <a:pt x="1185633" y="459600"/>
                </a:moveTo>
                <a:lnTo>
                  <a:pt x="1185164" y="447636"/>
                </a:lnTo>
                <a:lnTo>
                  <a:pt x="1180236" y="436727"/>
                </a:lnTo>
                <a:lnTo>
                  <a:pt x="1171181" y="428256"/>
                </a:lnTo>
                <a:lnTo>
                  <a:pt x="1159548" y="423964"/>
                </a:lnTo>
                <a:lnTo>
                  <a:pt x="1147584" y="424446"/>
                </a:lnTo>
                <a:lnTo>
                  <a:pt x="1136675" y="429387"/>
                </a:lnTo>
                <a:lnTo>
                  <a:pt x="1128204" y="438442"/>
                </a:lnTo>
                <a:lnTo>
                  <a:pt x="1123911" y="450062"/>
                </a:lnTo>
                <a:lnTo>
                  <a:pt x="1124394" y="462026"/>
                </a:lnTo>
                <a:lnTo>
                  <a:pt x="1129322" y="472922"/>
                </a:lnTo>
                <a:lnTo>
                  <a:pt x="1138377" y="481393"/>
                </a:lnTo>
                <a:lnTo>
                  <a:pt x="1150010" y="485698"/>
                </a:lnTo>
                <a:lnTo>
                  <a:pt x="1161973" y="485216"/>
                </a:lnTo>
                <a:lnTo>
                  <a:pt x="1172870" y="480288"/>
                </a:lnTo>
                <a:lnTo>
                  <a:pt x="1181341" y="471233"/>
                </a:lnTo>
                <a:lnTo>
                  <a:pt x="1185633" y="459600"/>
                </a:lnTo>
                <a:close/>
              </a:path>
              <a:path extrusionOk="0" h="1304289" w="2260600">
                <a:moveTo>
                  <a:pt x="1258493" y="1055014"/>
                </a:moveTo>
                <a:lnTo>
                  <a:pt x="1258011" y="1043051"/>
                </a:lnTo>
                <a:lnTo>
                  <a:pt x="1253083" y="1032141"/>
                </a:lnTo>
                <a:lnTo>
                  <a:pt x="1244041" y="1023670"/>
                </a:lnTo>
                <a:lnTo>
                  <a:pt x="1232408" y="1019378"/>
                </a:lnTo>
                <a:lnTo>
                  <a:pt x="1220444" y="1019860"/>
                </a:lnTo>
                <a:lnTo>
                  <a:pt x="1209522" y="1024801"/>
                </a:lnTo>
                <a:lnTo>
                  <a:pt x="1201051" y="1033856"/>
                </a:lnTo>
                <a:lnTo>
                  <a:pt x="1196759" y="1045476"/>
                </a:lnTo>
                <a:lnTo>
                  <a:pt x="1197241" y="1057440"/>
                </a:lnTo>
                <a:lnTo>
                  <a:pt x="1202182" y="1068336"/>
                </a:lnTo>
                <a:lnTo>
                  <a:pt x="1211237" y="1076807"/>
                </a:lnTo>
                <a:lnTo>
                  <a:pt x="1222870" y="1081112"/>
                </a:lnTo>
                <a:lnTo>
                  <a:pt x="1234821" y="1080630"/>
                </a:lnTo>
                <a:lnTo>
                  <a:pt x="1245730" y="1075702"/>
                </a:lnTo>
                <a:lnTo>
                  <a:pt x="1254201" y="1066647"/>
                </a:lnTo>
                <a:lnTo>
                  <a:pt x="1258493" y="1055014"/>
                </a:lnTo>
                <a:close/>
              </a:path>
              <a:path extrusionOk="0" h="1304289" w="2260600">
                <a:moveTo>
                  <a:pt x="1263078" y="690867"/>
                </a:moveTo>
                <a:lnTo>
                  <a:pt x="1262595" y="678916"/>
                </a:lnTo>
                <a:lnTo>
                  <a:pt x="1257655" y="668007"/>
                </a:lnTo>
                <a:lnTo>
                  <a:pt x="1248613" y="659536"/>
                </a:lnTo>
                <a:lnTo>
                  <a:pt x="1236980" y="655243"/>
                </a:lnTo>
                <a:lnTo>
                  <a:pt x="1225016" y="655726"/>
                </a:lnTo>
                <a:lnTo>
                  <a:pt x="1214107" y="660654"/>
                </a:lnTo>
                <a:lnTo>
                  <a:pt x="1205636" y="669696"/>
                </a:lnTo>
                <a:lnTo>
                  <a:pt x="1201343" y="681329"/>
                </a:lnTo>
                <a:lnTo>
                  <a:pt x="1201826" y="693305"/>
                </a:lnTo>
                <a:lnTo>
                  <a:pt x="1206754" y="704215"/>
                </a:lnTo>
                <a:lnTo>
                  <a:pt x="1215809" y="712685"/>
                </a:lnTo>
                <a:lnTo>
                  <a:pt x="1227442" y="716978"/>
                </a:lnTo>
                <a:lnTo>
                  <a:pt x="1239393" y="716495"/>
                </a:lnTo>
                <a:lnTo>
                  <a:pt x="1250302" y="711555"/>
                </a:lnTo>
                <a:lnTo>
                  <a:pt x="1258773" y="702500"/>
                </a:lnTo>
                <a:lnTo>
                  <a:pt x="1263078" y="690867"/>
                </a:lnTo>
                <a:close/>
              </a:path>
              <a:path extrusionOk="0" h="1304289" w="2260600">
                <a:moveTo>
                  <a:pt x="1267650" y="326732"/>
                </a:moveTo>
                <a:lnTo>
                  <a:pt x="1267167" y="314769"/>
                </a:lnTo>
                <a:lnTo>
                  <a:pt x="1262240" y="303872"/>
                </a:lnTo>
                <a:lnTo>
                  <a:pt x="1253185" y="295389"/>
                </a:lnTo>
                <a:lnTo>
                  <a:pt x="1241552" y="291096"/>
                </a:lnTo>
                <a:lnTo>
                  <a:pt x="1229588" y="291579"/>
                </a:lnTo>
                <a:lnTo>
                  <a:pt x="1218679" y="296519"/>
                </a:lnTo>
                <a:lnTo>
                  <a:pt x="1210208" y="305587"/>
                </a:lnTo>
                <a:lnTo>
                  <a:pt x="1205915" y="317207"/>
                </a:lnTo>
                <a:lnTo>
                  <a:pt x="1206398" y="329158"/>
                </a:lnTo>
                <a:lnTo>
                  <a:pt x="1211326" y="340067"/>
                </a:lnTo>
                <a:lnTo>
                  <a:pt x="1220381" y="348538"/>
                </a:lnTo>
                <a:lnTo>
                  <a:pt x="1232014" y="352844"/>
                </a:lnTo>
                <a:lnTo>
                  <a:pt x="1243977" y="352361"/>
                </a:lnTo>
                <a:lnTo>
                  <a:pt x="1254874" y="347433"/>
                </a:lnTo>
                <a:lnTo>
                  <a:pt x="1263345" y="338378"/>
                </a:lnTo>
                <a:lnTo>
                  <a:pt x="1267650" y="326732"/>
                </a:lnTo>
                <a:close/>
              </a:path>
              <a:path extrusionOk="0" h="1304289" w="2260600">
                <a:moveTo>
                  <a:pt x="1304671" y="1282166"/>
                </a:moveTo>
                <a:lnTo>
                  <a:pt x="1304188" y="1270203"/>
                </a:lnTo>
                <a:lnTo>
                  <a:pt x="1299248" y="1259306"/>
                </a:lnTo>
                <a:lnTo>
                  <a:pt x="1290193" y="1250835"/>
                </a:lnTo>
                <a:lnTo>
                  <a:pt x="1278559" y="1246530"/>
                </a:lnTo>
                <a:lnTo>
                  <a:pt x="1266609" y="1247013"/>
                </a:lnTo>
                <a:lnTo>
                  <a:pt x="1255699" y="1251940"/>
                </a:lnTo>
                <a:lnTo>
                  <a:pt x="1247228" y="1260995"/>
                </a:lnTo>
                <a:lnTo>
                  <a:pt x="1242936" y="1272628"/>
                </a:lnTo>
                <a:lnTo>
                  <a:pt x="1243418" y="1284592"/>
                </a:lnTo>
                <a:lnTo>
                  <a:pt x="1248346" y="1295501"/>
                </a:lnTo>
                <a:lnTo>
                  <a:pt x="1257388" y="1303959"/>
                </a:lnTo>
                <a:lnTo>
                  <a:pt x="1290180" y="1303985"/>
                </a:lnTo>
                <a:lnTo>
                  <a:pt x="1294193" y="1301521"/>
                </a:lnTo>
                <a:lnTo>
                  <a:pt x="1297724" y="1298092"/>
                </a:lnTo>
                <a:lnTo>
                  <a:pt x="1300378" y="1293799"/>
                </a:lnTo>
                <a:lnTo>
                  <a:pt x="1304671" y="1282166"/>
                </a:lnTo>
                <a:close/>
              </a:path>
              <a:path extrusionOk="0" h="1304289" w="2260600">
                <a:moveTo>
                  <a:pt x="1340497" y="922147"/>
                </a:moveTo>
                <a:lnTo>
                  <a:pt x="1340027" y="910183"/>
                </a:lnTo>
                <a:lnTo>
                  <a:pt x="1335100" y="899274"/>
                </a:lnTo>
                <a:lnTo>
                  <a:pt x="1326045" y="890803"/>
                </a:lnTo>
                <a:lnTo>
                  <a:pt x="1314411" y="886510"/>
                </a:lnTo>
                <a:lnTo>
                  <a:pt x="1302448" y="886993"/>
                </a:lnTo>
                <a:lnTo>
                  <a:pt x="1291539" y="891933"/>
                </a:lnTo>
                <a:lnTo>
                  <a:pt x="1283055" y="900988"/>
                </a:lnTo>
                <a:lnTo>
                  <a:pt x="1278763" y="912622"/>
                </a:lnTo>
                <a:lnTo>
                  <a:pt x="1279245" y="924572"/>
                </a:lnTo>
                <a:lnTo>
                  <a:pt x="1284185" y="935482"/>
                </a:lnTo>
                <a:lnTo>
                  <a:pt x="1293241" y="943952"/>
                </a:lnTo>
                <a:lnTo>
                  <a:pt x="1304861" y="948245"/>
                </a:lnTo>
                <a:lnTo>
                  <a:pt x="1316824" y="947775"/>
                </a:lnTo>
                <a:lnTo>
                  <a:pt x="1327734" y="942848"/>
                </a:lnTo>
                <a:lnTo>
                  <a:pt x="1336205" y="933792"/>
                </a:lnTo>
                <a:lnTo>
                  <a:pt x="1340497" y="922147"/>
                </a:lnTo>
                <a:close/>
              </a:path>
              <a:path extrusionOk="0" h="1304289" w="2260600">
                <a:moveTo>
                  <a:pt x="1345082" y="558012"/>
                </a:moveTo>
                <a:lnTo>
                  <a:pt x="1344599" y="546049"/>
                </a:lnTo>
                <a:lnTo>
                  <a:pt x="1339672" y="535139"/>
                </a:lnTo>
                <a:lnTo>
                  <a:pt x="1330629" y="526669"/>
                </a:lnTo>
                <a:lnTo>
                  <a:pt x="1318983" y="522363"/>
                </a:lnTo>
                <a:lnTo>
                  <a:pt x="1307020" y="522859"/>
                </a:lnTo>
                <a:lnTo>
                  <a:pt x="1296111" y="527786"/>
                </a:lnTo>
                <a:lnTo>
                  <a:pt x="1287640" y="536854"/>
                </a:lnTo>
                <a:lnTo>
                  <a:pt x="1283347" y="548474"/>
                </a:lnTo>
                <a:lnTo>
                  <a:pt x="1283830" y="560438"/>
                </a:lnTo>
                <a:lnTo>
                  <a:pt x="1288757" y="571334"/>
                </a:lnTo>
                <a:lnTo>
                  <a:pt x="1297825" y="579805"/>
                </a:lnTo>
                <a:lnTo>
                  <a:pt x="1309446" y="584111"/>
                </a:lnTo>
                <a:lnTo>
                  <a:pt x="1321409" y="583628"/>
                </a:lnTo>
                <a:lnTo>
                  <a:pt x="1332306" y="578700"/>
                </a:lnTo>
                <a:lnTo>
                  <a:pt x="1340777" y="569645"/>
                </a:lnTo>
                <a:lnTo>
                  <a:pt x="1345082" y="558012"/>
                </a:lnTo>
                <a:close/>
              </a:path>
              <a:path extrusionOk="0" h="1304289" w="2260600">
                <a:moveTo>
                  <a:pt x="1386674" y="1149311"/>
                </a:moveTo>
                <a:lnTo>
                  <a:pt x="1386192" y="1137335"/>
                </a:lnTo>
                <a:lnTo>
                  <a:pt x="1381264" y="1126426"/>
                </a:lnTo>
                <a:lnTo>
                  <a:pt x="1372209" y="1117955"/>
                </a:lnTo>
                <a:lnTo>
                  <a:pt x="1360576" y="1113663"/>
                </a:lnTo>
                <a:lnTo>
                  <a:pt x="1348613" y="1114145"/>
                </a:lnTo>
                <a:lnTo>
                  <a:pt x="1337703" y="1119085"/>
                </a:lnTo>
                <a:lnTo>
                  <a:pt x="1329232" y="1128141"/>
                </a:lnTo>
                <a:lnTo>
                  <a:pt x="1324940" y="1139761"/>
                </a:lnTo>
                <a:lnTo>
                  <a:pt x="1325422" y="1151724"/>
                </a:lnTo>
                <a:lnTo>
                  <a:pt x="1330350" y="1162634"/>
                </a:lnTo>
                <a:lnTo>
                  <a:pt x="1339405" y="1171105"/>
                </a:lnTo>
                <a:lnTo>
                  <a:pt x="1351038" y="1175397"/>
                </a:lnTo>
                <a:lnTo>
                  <a:pt x="1363002" y="1174915"/>
                </a:lnTo>
                <a:lnTo>
                  <a:pt x="1373898" y="1169987"/>
                </a:lnTo>
                <a:lnTo>
                  <a:pt x="1382369" y="1160932"/>
                </a:lnTo>
                <a:lnTo>
                  <a:pt x="1386674" y="1149311"/>
                </a:lnTo>
                <a:close/>
              </a:path>
              <a:path extrusionOk="0" h="1304289" w="2260600">
                <a:moveTo>
                  <a:pt x="1422514" y="789279"/>
                </a:moveTo>
                <a:lnTo>
                  <a:pt x="1422031" y="777328"/>
                </a:lnTo>
                <a:lnTo>
                  <a:pt x="1417104" y="766419"/>
                </a:lnTo>
                <a:lnTo>
                  <a:pt x="1408049" y="757948"/>
                </a:lnTo>
                <a:lnTo>
                  <a:pt x="1396415" y="753656"/>
                </a:lnTo>
                <a:lnTo>
                  <a:pt x="1384452" y="754126"/>
                </a:lnTo>
                <a:lnTo>
                  <a:pt x="1373543" y="759053"/>
                </a:lnTo>
                <a:lnTo>
                  <a:pt x="1365084" y="768108"/>
                </a:lnTo>
                <a:lnTo>
                  <a:pt x="1360779" y="779741"/>
                </a:lnTo>
                <a:lnTo>
                  <a:pt x="1361262" y="791705"/>
                </a:lnTo>
                <a:lnTo>
                  <a:pt x="1366189" y="802627"/>
                </a:lnTo>
                <a:lnTo>
                  <a:pt x="1375244" y="811098"/>
                </a:lnTo>
                <a:lnTo>
                  <a:pt x="1386878" y="815390"/>
                </a:lnTo>
                <a:lnTo>
                  <a:pt x="1398841" y="814908"/>
                </a:lnTo>
                <a:lnTo>
                  <a:pt x="1409750" y="809967"/>
                </a:lnTo>
                <a:lnTo>
                  <a:pt x="1418221" y="800912"/>
                </a:lnTo>
                <a:lnTo>
                  <a:pt x="1422514" y="789279"/>
                </a:lnTo>
                <a:close/>
              </a:path>
              <a:path extrusionOk="0" h="1304289" w="2260600">
                <a:moveTo>
                  <a:pt x="1427086" y="425145"/>
                </a:moveTo>
                <a:lnTo>
                  <a:pt x="1426603" y="413181"/>
                </a:lnTo>
                <a:lnTo>
                  <a:pt x="1421676" y="402272"/>
                </a:lnTo>
                <a:lnTo>
                  <a:pt x="1412621" y="393801"/>
                </a:lnTo>
                <a:lnTo>
                  <a:pt x="1400987" y="389509"/>
                </a:lnTo>
                <a:lnTo>
                  <a:pt x="1389037" y="389991"/>
                </a:lnTo>
                <a:lnTo>
                  <a:pt x="1378115" y="394919"/>
                </a:lnTo>
                <a:lnTo>
                  <a:pt x="1369644" y="403987"/>
                </a:lnTo>
                <a:lnTo>
                  <a:pt x="1365351" y="415620"/>
                </a:lnTo>
                <a:lnTo>
                  <a:pt x="1365834" y="427570"/>
                </a:lnTo>
                <a:lnTo>
                  <a:pt x="1370761" y="438480"/>
                </a:lnTo>
                <a:lnTo>
                  <a:pt x="1379829" y="446951"/>
                </a:lnTo>
                <a:lnTo>
                  <a:pt x="1391450" y="451243"/>
                </a:lnTo>
                <a:lnTo>
                  <a:pt x="1403413" y="450773"/>
                </a:lnTo>
                <a:lnTo>
                  <a:pt x="1414310" y="445833"/>
                </a:lnTo>
                <a:lnTo>
                  <a:pt x="1422781" y="436791"/>
                </a:lnTo>
                <a:lnTo>
                  <a:pt x="1427086" y="425145"/>
                </a:lnTo>
                <a:close/>
              </a:path>
              <a:path extrusionOk="0" h="1304289" w="2260600">
                <a:moveTo>
                  <a:pt x="1468678" y="1016444"/>
                </a:moveTo>
                <a:lnTo>
                  <a:pt x="1468208" y="1004481"/>
                </a:lnTo>
                <a:lnTo>
                  <a:pt x="1463268" y="993571"/>
                </a:lnTo>
                <a:lnTo>
                  <a:pt x="1454213" y="985100"/>
                </a:lnTo>
                <a:lnTo>
                  <a:pt x="1442580" y="980795"/>
                </a:lnTo>
                <a:lnTo>
                  <a:pt x="1430629" y="981278"/>
                </a:lnTo>
                <a:lnTo>
                  <a:pt x="1419720" y="986218"/>
                </a:lnTo>
                <a:lnTo>
                  <a:pt x="1411236" y="995273"/>
                </a:lnTo>
                <a:lnTo>
                  <a:pt x="1406944" y="1006906"/>
                </a:lnTo>
                <a:lnTo>
                  <a:pt x="1407426" y="1018870"/>
                </a:lnTo>
                <a:lnTo>
                  <a:pt x="1412354" y="1029766"/>
                </a:lnTo>
                <a:lnTo>
                  <a:pt x="1421409" y="1038237"/>
                </a:lnTo>
                <a:lnTo>
                  <a:pt x="1433042" y="1042543"/>
                </a:lnTo>
                <a:lnTo>
                  <a:pt x="1445006" y="1042060"/>
                </a:lnTo>
                <a:lnTo>
                  <a:pt x="1455915" y="1037132"/>
                </a:lnTo>
                <a:lnTo>
                  <a:pt x="1464373" y="1028077"/>
                </a:lnTo>
                <a:lnTo>
                  <a:pt x="1468678" y="1016444"/>
                </a:lnTo>
                <a:close/>
              </a:path>
              <a:path extrusionOk="0" h="1304289" w="2260600">
                <a:moveTo>
                  <a:pt x="1504518" y="656424"/>
                </a:moveTo>
                <a:lnTo>
                  <a:pt x="1504035" y="644461"/>
                </a:lnTo>
                <a:lnTo>
                  <a:pt x="1499108" y="633552"/>
                </a:lnTo>
                <a:lnTo>
                  <a:pt x="1490065" y="625068"/>
                </a:lnTo>
                <a:lnTo>
                  <a:pt x="1478432" y="620776"/>
                </a:lnTo>
                <a:lnTo>
                  <a:pt x="1466456" y="621271"/>
                </a:lnTo>
                <a:lnTo>
                  <a:pt x="1455547" y="626198"/>
                </a:lnTo>
                <a:lnTo>
                  <a:pt x="1447076" y="635254"/>
                </a:lnTo>
                <a:lnTo>
                  <a:pt x="1442783" y="646887"/>
                </a:lnTo>
                <a:lnTo>
                  <a:pt x="1443266" y="658837"/>
                </a:lnTo>
                <a:lnTo>
                  <a:pt x="1448206" y="669747"/>
                </a:lnTo>
                <a:lnTo>
                  <a:pt x="1457261" y="678218"/>
                </a:lnTo>
                <a:lnTo>
                  <a:pt x="1468882" y="682523"/>
                </a:lnTo>
                <a:lnTo>
                  <a:pt x="1480845" y="682040"/>
                </a:lnTo>
                <a:lnTo>
                  <a:pt x="1491754" y="677100"/>
                </a:lnTo>
                <a:lnTo>
                  <a:pt x="1500225" y="668058"/>
                </a:lnTo>
                <a:lnTo>
                  <a:pt x="1504518" y="656424"/>
                </a:lnTo>
                <a:close/>
              </a:path>
              <a:path extrusionOk="0" h="1304289" w="2260600">
                <a:moveTo>
                  <a:pt x="1546110" y="1247711"/>
                </a:moveTo>
                <a:lnTo>
                  <a:pt x="1545628" y="1235748"/>
                </a:lnTo>
                <a:lnTo>
                  <a:pt x="1540700" y="1224838"/>
                </a:lnTo>
                <a:lnTo>
                  <a:pt x="1531658" y="1216367"/>
                </a:lnTo>
                <a:lnTo>
                  <a:pt x="1520024" y="1212075"/>
                </a:lnTo>
                <a:lnTo>
                  <a:pt x="1508061" y="1212557"/>
                </a:lnTo>
                <a:lnTo>
                  <a:pt x="1497152" y="1217498"/>
                </a:lnTo>
                <a:lnTo>
                  <a:pt x="1488681" y="1226553"/>
                </a:lnTo>
                <a:lnTo>
                  <a:pt x="1484376" y="1238173"/>
                </a:lnTo>
                <a:lnTo>
                  <a:pt x="1484858" y="1250137"/>
                </a:lnTo>
                <a:lnTo>
                  <a:pt x="1489798" y="1261033"/>
                </a:lnTo>
                <a:lnTo>
                  <a:pt x="1498854" y="1269504"/>
                </a:lnTo>
                <a:lnTo>
                  <a:pt x="1510487" y="1273810"/>
                </a:lnTo>
                <a:lnTo>
                  <a:pt x="1522437" y="1273327"/>
                </a:lnTo>
                <a:lnTo>
                  <a:pt x="1533347" y="1268399"/>
                </a:lnTo>
                <a:lnTo>
                  <a:pt x="1541818" y="1259344"/>
                </a:lnTo>
                <a:lnTo>
                  <a:pt x="1546110" y="1247711"/>
                </a:lnTo>
                <a:close/>
              </a:path>
              <a:path extrusionOk="0" h="1304289" w="2260600">
                <a:moveTo>
                  <a:pt x="1550695" y="883564"/>
                </a:moveTo>
                <a:lnTo>
                  <a:pt x="1550212" y="871613"/>
                </a:lnTo>
                <a:lnTo>
                  <a:pt x="1545272" y="860704"/>
                </a:lnTo>
                <a:lnTo>
                  <a:pt x="1536217" y="852233"/>
                </a:lnTo>
                <a:lnTo>
                  <a:pt x="1524584" y="847940"/>
                </a:lnTo>
                <a:lnTo>
                  <a:pt x="1512633" y="848423"/>
                </a:lnTo>
                <a:lnTo>
                  <a:pt x="1501724" y="853351"/>
                </a:lnTo>
                <a:lnTo>
                  <a:pt x="1493253" y="862393"/>
                </a:lnTo>
                <a:lnTo>
                  <a:pt x="1488960" y="874026"/>
                </a:lnTo>
                <a:lnTo>
                  <a:pt x="1489443" y="886002"/>
                </a:lnTo>
                <a:lnTo>
                  <a:pt x="1494358" y="896912"/>
                </a:lnTo>
                <a:lnTo>
                  <a:pt x="1503413" y="905383"/>
                </a:lnTo>
                <a:lnTo>
                  <a:pt x="1515046" y="909675"/>
                </a:lnTo>
                <a:lnTo>
                  <a:pt x="1527009" y="909193"/>
                </a:lnTo>
                <a:lnTo>
                  <a:pt x="1537919" y="904252"/>
                </a:lnTo>
                <a:lnTo>
                  <a:pt x="1546402" y="895197"/>
                </a:lnTo>
                <a:lnTo>
                  <a:pt x="1550695" y="883564"/>
                </a:lnTo>
                <a:close/>
              </a:path>
              <a:path extrusionOk="0" h="1304289" w="2260600">
                <a:moveTo>
                  <a:pt x="1586522" y="523557"/>
                </a:moveTo>
                <a:lnTo>
                  <a:pt x="1586039" y="511594"/>
                </a:lnTo>
                <a:lnTo>
                  <a:pt x="1581111" y="500684"/>
                </a:lnTo>
                <a:lnTo>
                  <a:pt x="1572069" y="492213"/>
                </a:lnTo>
                <a:lnTo>
                  <a:pt x="1560436" y="487921"/>
                </a:lnTo>
                <a:lnTo>
                  <a:pt x="1548472" y="488403"/>
                </a:lnTo>
                <a:lnTo>
                  <a:pt x="1537563" y="493331"/>
                </a:lnTo>
                <a:lnTo>
                  <a:pt x="1529080" y="502399"/>
                </a:lnTo>
                <a:lnTo>
                  <a:pt x="1524787" y="514019"/>
                </a:lnTo>
                <a:lnTo>
                  <a:pt x="1525270" y="525983"/>
                </a:lnTo>
                <a:lnTo>
                  <a:pt x="1530210" y="536892"/>
                </a:lnTo>
                <a:lnTo>
                  <a:pt x="1539265" y="545363"/>
                </a:lnTo>
                <a:lnTo>
                  <a:pt x="1550885" y="549656"/>
                </a:lnTo>
                <a:lnTo>
                  <a:pt x="1562849" y="549173"/>
                </a:lnTo>
                <a:lnTo>
                  <a:pt x="1573758" y="544245"/>
                </a:lnTo>
                <a:lnTo>
                  <a:pt x="1582216" y="535190"/>
                </a:lnTo>
                <a:lnTo>
                  <a:pt x="1586522" y="523557"/>
                </a:lnTo>
                <a:close/>
              </a:path>
              <a:path extrusionOk="0" h="1304289" w="2260600">
                <a:moveTo>
                  <a:pt x="1628114" y="1114844"/>
                </a:moveTo>
                <a:lnTo>
                  <a:pt x="1627644" y="1102880"/>
                </a:lnTo>
                <a:lnTo>
                  <a:pt x="1622717" y="1091971"/>
                </a:lnTo>
                <a:lnTo>
                  <a:pt x="1613662" y="1083500"/>
                </a:lnTo>
                <a:lnTo>
                  <a:pt x="1602028" y="1079207"/>
                </a:lnTo>
                <a:lnTo>
                  <a:pt x="1590065" y="1079690"/>
                </a:lnTo>
                <a:lnTo>
                  <a:pt x="1579156" y="1084630"/>
                </a:lnTo>
                <a:lnTo>
                  <a:pt x="1570672" y="1093685"/>
                </a:lnTo>
                <a:lnTo>
                  <a:pt x="1566379" y="1105319"/>
                </a:lnTo>
                <a:lnTo>
                  <a:pt x="1566862" y="1117269"/>
                </a:lnTo>
                <a:lnTo>
                  <a:pt x="1571802" y="1128179"/>
                </a:lnTo>
                <a:lnTo>
                  <a:pt x="1580857" y="1136650"/>
                </a:lnTo>
                <a:lnTo>
                  <a:pt x="1592491" y="1140942"/>
                </a:lnTo>
                <a:lnTo>
                  <a:pt x="1604441" y="1140472"/>
                </a:lnTo>
                <a:lnTo>
                  <a:pt x="1615351" y="1135545"/>
                </a:lnTo>
                <a:lnTo>
                  <a:pt x="1623822" y="1126490"/>
                </a:lnTo>
                <a:lnTo>
                  <a:pt x="1628114" y="1114844"/>
                </a:lnTo>
                <a:close/>
              </a:path>
              <a:path extrusionOk="0" h="1304289" w="2260600">
                <a:moveTo>
                  <a:pt x="1632699" y="750709"/>
                </a:moveTo>
                <a:lnTo>
                  <a:pt x="1632216" y="738746"/>
                </a:lnTo>
                <a:lnTo>
                  <a:pt x="1627289" y="727837"/>
                </a:lnTo>
                <a:lnTo>
                  <a:pt x="1618234" y="719353"/>
                </a:lnTo>
                <a:lnTo>
                  <a:pt x="1606600" y="715060"/>
                </a:lnTo>
                <a:lnTo>
                  <a:pt x="1594637" y="715556"/>
                </a:lnTo>
                <a:lnTo>
                  <a:pt x="1583728" y="720496"/>
                </a:lnTo>
                <a:lnTo>
                  <a:pt x="1575257" y="729551"/>
                </a:lnTo>
                <a:lnTo>
                  <a:pt x="1570964" y="741172"/>
                </a:lnTo>
                <a:lnTo>
                  <a:pt x="1571447" y="753122"/>
                </a:lnTo>
                <a:lnTo>
                  <a:pt x="1576374" y="764032"/>
                </a:lnTo>
                <a:lnTo>
                  <a:pt x="1585429" y="772502"/>
                </a:lnTo>
                <a:lnTo>
                  <a:pt x="1597063" y="776808"/>
                </a:lnTo>
                <a:lnTo>
                  <a:pt x="1609026" y="776325"/>
                </a:lnTo>
                <a:lnTo>
                  <a:pt x="1619923" y="771398"/>
                </a:lnTo>
                <a:lnTo>
                  <a:pt x="1628394" y="762342"/>
                </a:lnTo>
                <a:lnTo>
                  <a:pt x="1632699" y="750709"/>
                </a:lnTo>
                <a:close/>
              </a:path>
              <a:path extrusionOk="0" h="1304289" w="2260600">
                <a:moveTo>
                  <a:pt x="1710131" y="981976"/>
                </a:moveTo>
                <a:lnTo>
                  <a:pt x="1709648" y="970026"/>
                </a:lnTo>
                <a:lnTo>
                  <a:pt x="1704721" y="959116"/>
                </a:lnTo>
                <a:lnTo>
                  <a:pt x="1695665" y="950645"/>
                </a:lnTo>
                <a:lnTo>
                  <a:pt x="1684032" y="946353"/>
                </a:lnTo>
                <a:lnTo>
                  <a:pt x="1672069" y="946835"/>
                </a:lnTo>
                <a:lnTo>
                  <a:pt x="1661160" y="951763"/>
                </a:lnTo>
                <a:lnTo>
                  <a:pt x="1652689" y="960805"/>
                </a:lnTo>
                <a:lnTo>
                  <a:pt x="1648396" y="972439"/>
                </a:lnTo>
                <a:lnTo>
                  <a:pt x="1648879" y="984402"/>
                </a:lnTo>
                <a:lnTo>
                  <a:pt x="1653806" y="995324"/>
                </a:lnTo>
                <a:lnTo>
                  <a:pt x="1662861" y="1003795"/>
                </a:lnTo>
                <a:lnTo>
                  <a:pt x="1674495" y="1008087"/>
                </a:lnTo>
                <a:lnTo>
                  <a:pt x="1686458" y="1007605"/>
                </a:lnTo>
                <a:lnTo>
                  <a:pt x="1697355" y="1002665"/>
                </a:lnTo>
                <a:lnTo>
                  <a:pt x="1705838" y="993609"/>
                </a:lnTo>
                <a:lnTo>
                  <a:pt x="1710131" y="981976"/>
                </a:lnTo>
                <a:close/>
              </a:path>
              <a:path extrusionOk="0" h="1304289" w="2260600">
                <a:moveTo>
                  <a:pt x="1714703" y="617842"/>
                </a:moveTo>
                <a:lnTo>
                  <a:pt x="1714220" y="605878"/>
                </a:lnTo>
                <a:lnTo>
                  <a:pt x="1709293" y="594969"/>
                </a:lnTo>
                <a:lnTo>
                  <a:pt x="1700237" y="586498"/>
                </a:lnTo>
                <a:lnTo>
                  <a:pt x="1688604" y="582206"/>
                </a:lnTo>
                <a:lnTo>
                  <a:pt x="1676654" y="582688"/>
                </a:lnTo>
                <a:lnTo>
                  <a:pt x="1665744" y="587629"/>
                </a:lnTo>
                <a:lnTo>
                  <a:pt x="1657261" y="596684"/>
                </a:lnTo>
                <a:lnTo>
                  <a:pt x="1652968" y="608317"/>
                </a:lnTo>
                <a:lnTo>
                  <a:pt x="1653451" y="620268"/>
                </a:lnTo>
                <a:lnTo>
                  <a:pt x="1658378" y="631177"/>
                </a:lnTo>
                <a:lnTo>
                  <a:pt x="1667433" y="639648"/>
                </a:lnTo>
                <a:lnTo>
                  <a:pt x="1679067" y="643940"/>
                </a:lnTo>
                <a:lnTo>
                  <a:pt x="1691030" y="643470"/>
                </a:lnTo>
                <a:lnTo>
                  <a:pt x="1701927" y="638543"/>
                </a:lnTo>
                <a:lnTo>
                  <a:pt x="1710397" y="629488"/>
                </a:lnTo>
                <a:lnTo>
                  <a:pt x="1714703" y="617842"/>
                </a:lnTo>
                <a:close/>
              </a:path>
              <a:path extrusionOk="0" h="1304289" w="2260600">
                <a:moveTo>
                  <a:pt x="1787563" y="1213256"/>
                </a:moveTo>
                <a:lnTo>
                  <a:pt x="1787080" y="1201293"/>
                </a:lnTo>
                <a:lnTo>
                  <a:pt x="1782152" y="1190383"/>
                </a:lnTo>
                <a:lnTo>
                  <a:pt x="1773097" y="1181912"/>
                </a:lnTo>
                <a:lnTo>
                  <a:pt x="1761464" y="1177620"/>
                </a:lnTo>
                <a:lnTo>
                  <a:pt x="1749501" y="1178102"/>
                </a:lnTo>
                <a:lnTo>
                  <a:pt x="1738591" y="1183030"/>
                </a:lnTo>
                <a:lnTo>
                  <a:pt x="1730121" y="1192098"/>
                </a:lnTo>
                <a:lnTo>
                  <a:pt x="1725828" y="1203731"/>
                </a:lnTo>
                <a:lnTo>
                  <a:pt x="1726311" y="1215682"/>
                </a:lnTo>
                <a:lnTo>
                  <a:pt x="1731238" y="1226591"/>
                </a:lnTo>
                <a:lnTo>
                  <a:pt x="1740293" y="1235062"/>
                </a:lnTo>
                <a:lnTo>
                  <a:pt x="1751926" y="1239354"/>
                </a:lnTo>
                <a:lnTo>
                  <a:pt x="1763877" y="1238872"/>
                </a:lnTo>
                <a:lnTo>
                  <a:pt x="1774786" y="1233944"/>
                </a:lnTo>
                <a:lnTo>
                  <a:pt x="1783257" y="1224902"/>
                </a:lnTo>
                <a:lnTo>
                  <a:pt x="1787563" y="1213256"/>
                </a:lnTo>
                <a:close/>
              </a:path>
              <a:path extrusionOk="0" h="1304289" w="2260600">
                <a:moveTo>
                  <a:pt x="1792135" y="849122"/>
                </a:moveTo>
                <a:lnTo>
                  <a:pt x="1791652" y="837158"/>
                </a:lnTo>
                <a:lnTo>
                  <a:pt x="1786724" y="826249"/>
                </a:lnTo>
                <a:lnTo>
                  <a:pt x="1777682" y="817765"/>
                </a:lnTo>
                <a:lnTo>
                  <a:pt x="1766036" y="813473"/>
                </a:lnTo>
                <a:lnTo>
                  <a:pt x="1754073" y="813955"/>
                </a:lnTo>
                <a:lnTo>
                  <a:pt x="1743163" y="818896"/>
                </a:lnTo>
                <a:lnTo>
                  <a:pt x="1734693" y="827951"/>
                </a:lnTo>
                <a:lnTo>
                  <a:pt x="1730400" y="839584"/>
                </a:lnTo>
                <a:lnTo>
                  <a:pt x="1730883" y="851535"/>
                </a:lnTo>
                <a:lnTo>
                  <a:pt x="1735823" y="862444"/>
                </a:lnTo>
                <a:lnTo>
                  <a:pt x="1744878" y="870915"/>
                </a:lnTo>
                <a:lnTo>
                  <a:pt x="1756511" y="875220"/>
                </a:lnTo>
                <a:lnTo>
                  <a:pt x="1768462" y="874737"/>
                </a:lnTo>
                <a:lnTo>
                  <a:pt x="1779371" y="869810"/>
                </a:lnTo>
                <a:lnTo>
                  <a:pt x="1787829" y="860755"/>
                </a:lnTo>
                <a:lnTo>
                  <a:pt x="1792135" y="849122"/>
                </a:lnTo>
                <a:close/>
              </a:path>
              <a:path extrusionOk="0" h="1304289" w="2260600">
                <a:moveTo>
                  <a:pt x="1869567" y="1080389"/>
                </a:moveTo>
                <a:lnTo>
                  <a:pt x="1869084" y="1068425"/>
                </a:lnTo>
                <a:lnTo>
                  <a:pt x="1864156" y="1057529"/>
                </a:lnTo>
                <a:lnTo>
                  <a:pt x="1855101" y="1049058"/>
                </a:lnTo>
                <a:lnTo>
                  <a:pt x="1843468" y="1044765"/>
                </a:lnTo>
                <a:lnTo>
                  <a:pt x="1831505" y="1045235"/>
                </a:lnTo>
                <a:lnTo>
                  <a:pt x="1820608" y="1050163"/>
                </a:lnTo>
                <a:lnTo>
                  <a:pt x="1812137" y="1059218"/>
                </a:lnTo>
                <a:lnTo>
                  <a:pt x="1807832" y="1070851"/>
                </a:lnTo>
                <a:lnTo>
                  <a:pt x="1808314" y="1082814"/>
                </a:lnTo>
                <a:lnTo>
                  <a:pt x="1813242" y="1093724"/>
                </a:lnTo>
                <a:lnTo>
                  <a:pt x="1822297" y="1102207"/>
                </a:lnTo>
                <a:lnTo>
                  <a:pt x="1833930" y="1106500"/>
                </a:lnTo>
                <a:lnTo>
                  <a:pt x="1845894" y="1106004"/>
                </a:lnTo>
                <a:lnTo>
                  <a:pt x="1856803" y="1101077"/>
                </a:lnTo>
                <a:lnTo>
                  <a:pt x="1865274" y="1092009"/>
                </a:lnTo>
                <a:lnTo>
                  <a:pt x="1869567" y="1080389"/>
                </a:lnTo>
                <a:close/>
              </a:path>
              <a:path extrusionOk="0" h="1304289" w="2260600">
                <a:moveTo>
                  <a:pt x="1874139" y="716254"/>
                </a:moveTo>
                <a:lnTo>
                  <a:pt x="1873669" y="704291"/>
                </a:lnTo>
                <a:lnTo>
                  <a:pt x="1868728" y="693381"/>
                </a:lnTo>
                <a:lnTo>
                  <a:pt x="1859686" y="684911"/>
                </a:lnTo>
                <a:lnTo>
                  <a:pt x="1848053" y="680618"/>
                </a:lnTo>
                <a:lnTo>
                  <a:pt x="1836089" y="681101"/>
                </a:lnTo>
                <a:lnTo>
                  <a:pt x="1825180" y="686028"/>
                </a:lnTo>
                <a:lnTo>
                  <a:pt x="1816696" y="695096"/>
                </a:lnTo>
                <a:lnTo>
                  <a:pt x="1812404" y="706716"/>
                </a:lnTo>
                <a:lnTo>
                  <a:pt x="1812886" y="718680"/>
                </a:lnTo>
                <a:lnTo>
                  <a:pt x="1817827" y="729589"/>
                </a:lnTo>
                <a:lnTo>
                  <a:pt x="1826882" y="738060"/>
                </a:lnTo>
                <a:lnTo>
                  <a:pt x="1838515" y="742353"/>
                </a:lnTo>
                <a:lnTo>
                  <a:pt x="1850466" y="741870"/>
                </a:lnTo>
                <a:lnTo>
                  <a:pt x="1861375" y="736942"/>
                </a:lnTo>
                <a:lnTo>
                  <a:pt x="1869833" y="727887"/>
                </a:lnTo>
                <a:lnTo>
                  <a:pt x="1874139" y="716254"/>
                </a:lnTo>
                <a:close/>
              </a:path>
              <a:path extrusionOk="0" h="1304289" w="2260600">
                <a:moveTo>
                  <a:pt x="1936864" y="1303985"/>
                </a:moveTo>
                <a:lnTo>
                  <a:pt x="1910435" y="1271905"/>
                </a:lnTo>
                <a:lnTo>
                  <a:pt x="1898472" y="1272387"/>
                </a:lnTo>
                <a:lnTo>
                  <a:pt x="1887562" y="1277327"/>
                </a:lnTo>
                <a:lnTo>
                  <a:pt x="1879079" y="1286383"/>
                </a:lnTo>
                <a:lnTo>
                  <a:pt x="1875701" y="1291869"/>
                </a:lnTo>
                <a:lnTo>
                  <a:pt x="1874215" y="1298003"/>
                </a:lnTo>
                <a:lnTo>
                  <a:pt x="1874456" y="1303985"/>
                </a:lnTo>
                <a:lnTo>
                  <a:pt x="1936864" y="1303985"/>
                </a:lnTo>
                <a:close/>
              </a:path>
              <a:path extrusionOk="0" h="1304289" w="2260600">
                <a:moveTo>
                  <a:pt x="1951570" y="947534"/>
                </a:moveTo>
                <a:lnTo>
                  <a:pt x="1951088" y="935570"/>
                </a:lnTo>
                <a:lnTo>
                  <a:pt x="1946173" y="924648"/>
                </a:lnTo>
                <a:lnTo>
                  <a:pt x="1937118" y="916178"/>
                </a:lnTo>
                <a:lnTo>
                  <a:pt x="1925485" y="911885"/>
                </a:lnTo>
                <a:lnTo>
                  <a:pt x="1913521" y="912368"/>
                </a:lnTo>
                <a:lnTo>
                  <a:pt x="1902599" y="917308"/>
                </a:lnTo>
                <a:lnTo>
                  <a:pt x="1894128" y="926363"/>
                </a:lnTo>
                <a:lnTo>
                  <a:pt x="1889836" y="937996"/>
                </a:lnTo>
                <a:lnTo>
                  <a:pt x="1890318" y="949947"/>
                </a:lnTo>
                <a:lnTo>
                  <a:pt x="1895259" y="960856"/>
                </a:lnTo>
                <a:lnTo>
                  <a:pt x="1904314" y="969327"/>
                </a:lnTo>
                <a:lnTo>
                  <a:pt x="1915947" y="973620"/>
                </a:lnTo>
                <a:lnTo>
                  <a:pt x="1927898" y="973137"/>
                </a:lnTo>
                <a:lnTo>
                  <a:pt x="1938807" y="968209"/>
                </a:lnTo>
                <a:lnTo>
                  <a:pt x="1947278" y="959154"/>
                </a:lnTo>
                <a:lnTo>
                  <a:pt x="1951570" y="947534"/>
                </a:lnTo>
                <a:close/>
              </a:path>
              <a:path extrusionOk="0" h="1304289" w="2260600">
                <a:moveTo>
                  <a:pt x="2018538" y="1174673"/>
                </a:moveTo>
                <a:lnTo>
                  <a:pt x="2018055" y="1162723"/>
                </a:lnTo>
                <a:lnTo>
                  <a:pt x="2013127" y="1151813"/>
                </a:lnTo>
                <a:lnTo>
                  <a:pt x="2004060" y="1143342"/>
                </a:lnTo>
                <a:lnTo>
                  <a:pt x="1992439" y="1139050"/>
                </a:lnTo>
                <a:lnTo>
                  <a:pt x="1980476" y="1139520"/>
                </a:lnTo>
                <a:lnTo>
                  <a:pt x="1969566" y="1144460"/>
                </a:lnTo>
                <a:lnTo>
                  <a:pt x="1961108" y="1153502"/>
                </a:lnTo>
                <a:lnTo>
                  <a:pt x="1956803" y="1165136"/>
                </a:lnTo>
                <a:lnTo>
                  <a:pt x="1957285" y="1177099"/>
                </a:lnTo>
                <a:lnTo>
                  <a:pt x="1962213" y="1188008"/>
                </a:lnTo>
                <a:lnTo>
                  <a:pt x="1971268" y="1196492"/>
                </a:lnTo>
                <a:lnTo>
                  <a:pt x="1982901" y="1200785"/>
                </a:lnTo>
                <a:lnTo>
                  <a:pt x="1994865" y="1200302"/>
                </a:lnTo>
                <a:lnTo>
                  <a:pt x="2005774" y="1195362"/>
                </a:lnTo>
                <a:lnTo>
                  <a:pt x="2014245" y="1186307"/>
                </a:lnTo>
                <a:lnTo>
                  <a:pt x="2018538" y="1174673"/>
                </a:lnTo>
                <a:close/>
              </a:path>
              <a:path extrusionOk="0" h="1304289" w="2260600">
                <a:moveTo>
                  <a:pt x="2033574" y="814666"/>
                </a:moveTo>
                <a:lnTo>
                  <a:pt x="2033104" y="802703"/>
                </a:lnTo>
                <a:lnTo>
                  <a:pt x="2028177" y="791794"/>
                </a:lnTo>
                <a:lnTo>
                  <a:pt x="2019122" y="783323"/>
                </a:lnTo>
                <a:lnTo>
                  <a:pt x="2007489" y="779030"/>
                </a:lnTo>
                <a:lnTo>
                  <a:pt x="1995525" y="779513"/>
                </a:lnTo>
                <a:lnTo>
                  <a:pt x="1984616" y="784440"/>
                </a:lnTo>
                <a:lnTo>
                  <a:pt x="1976132" y="793508"/>
                </a:lnTo>
                <a:lnTo>
                  <a:pt x="1971840" y="805129"/>
                </a:lnTo>
                <a:lnTo>
                  <a:pt x="1972322" y="817092"/>
                </a:lnTo>
                <a:lnTo>
                  <a:pt x="1977263" y="827989"/>
                </a:lnTo>
                <a:lnTo>
                  <a:pt x="1986318" y="836460"/>
                </a:lnTo>
                <a:lnTo>
                  <a:pt x="1997951" y="840765"/>
                </a:lnTo>
                <a:lnTo>
                  <a:pt x="2009902" y="840282"/>
                </a:lnTo>
                <a:lnTo>
                  <a:pt x="2020811" y="835355"/>
                </a:lnTo>
                <a:lnTo>
                  <a:pt x="2029282" y="826300"/>
                </a:lnTo>
                <a:lnTo>
                  <a:pt x="2033574" y="814666"/>
                </a:lnTo>
                <a:close/>
              </a:path>
              <a:path extrusionOk="0" h="1304289" w="2260600">
                <a:moveTo>
                  <a:pt x="2100541" y="1041819"/>
                </a:moveTo>
                <a:lnTo>
                  <a:pt x="2100059" y="1029855"/>
                </a:lnTo>
                <a:lnTo>
                  <a:pt x="2095131" y="1018946"/>
                </a:lnTo>
                <a:lnTo>
                  <a:pt x="2086076" y="1010462"/>
                </a:lnTo>
                <a:lnTo>
                  <a:pt x="2074443" y="1006170"/>
                </a:lnTo>
                <a:lnTo>
                  <a:pt x="2062480" y="1006665"/>
                </a:lnTo>
                <a:lnTo>
                  <a:pt x="2051570" y="1011593"/>
                </a:lnTo>
                <a:lnTo>
                  <a:pt x="2043099" y="1020648"/>
                </a:lnTo>
                <a:lnTo>
                  <a:pt x="2038807" y="1032281"/>
                </a:lnTo>
                <a:lnTo>
                  <a:pt x="2039289" y="1044232"/>
                </a:lnTo>
                <a:lnTo>
                  <a:pt x="2044217" y="1055141"/>
                </a:lnTo>
                <a:lnTo>
                  <a:pt x="2053272" y="1063612"/>
                </a:lnTo>
                <a:lnTo>
                  <a:pt x="2064905" y="1067904"/>
                </a:lnTo>
                <a:lnTo>
                  <a:pt x="2076869" y="1067435"/>
                </a:lnTo>
                <a:lnTo>
                  <a:pt x="2087778" y="1062507"/>
                </a:lnTo>
                <a:lnTo>
                  <a:pt x="2096249" y="1053452"/>
                </a:lnTo>
                <a:lnTo>
                  <a:pt x="2100541" y="1041819"/>
                </a:lnTo>
                <a:close/>
              </a:path>
              <a:path extrusionOk="0" h="1304289" w="2260600">
                <a:moveTo>
                  <a:pt x="2177973" y="1273086"/>
                </a:moveTo>
                <a:lnTo>
                  <a:pt x="2177491" y="1261135"/>
                </a:lnTo>
                <a:lnTo>
                  <a:pt x="2172563" y="1250226"/>
                </a:lnTo>
                <a:lnTo>
                  <a:pt x="2163508" y="1241755"/>
                </a:lnTo>
                <a:lnTo>
                  <a:pt x="2151875" y="1237462"/>
                </a:lnTo>
                <a:lnTo>
                  <a:pt x="2139912" y="1237932"/>
                </a:lnTo>
                <a:lnTo>
                  <a:pt x="2129002" y="1242860"/>
                </a:lnTo>
                <a:lnTo>
                  <a:pt x="2120544" y="1251915"/>
                </a:lnTo>
                <a:lnTo>
                  <a:pt x="2116239" y="1263548"/>
                </a:lnTo>
                <a:lnTo>
                  <a:pt x="2116721" y="1275511"/>
                </a:lnTo>
                <a:lnTo>
                  <a:pt x="2121649" y="1286421"/>
                </a:lnTo>
                <a:lnTo>
                  <a:pt x="2130704" y="1294904"/>
                </a:lnTo>
                <a:lnTo>
                  <a:pt x="2142337" y="1299197"/>
                </a:lnTo>
                <a:lnTo>
                  <a:pt x="2154301" y="1298702"/>
                </a:lnTo>
                <a:lnTo>
                  <a:pt x="2165210" y="1293774"/>
                </a:lnTo>
                <a:lnTo>
                  <a:pt x="2173681" y="1284706"/>
                </a:lnTo>
                <a:lnTo>
                  <a:pt x="2177973" y="1273086"/>
                </a:lnTo>
                <a:close/>
              </a:path>
              <a:path extrusionOk="0" h="1304289" w="2260600">
                <a:moveTo>
                  <a:pt x="2259977" y="1140231"/>
                </a:moveTo>
                <a:lnTo>
                  <a:pt x="2259495" y="1128268"/>
                </a:lnTo>
                <a:lnTo>
                  <a:pt x="2254580" y="1117358"/>
                </a:lnTo>
                <a:lnTo>
                  <a:pt x="2245525" y="1108875"/>
                </a:lnTo>
                <a:lnTo>
                  <a:pt x="2233892" y="1104582"/>
                </a:lnTo>
                <a:lnTo>
                  <a:pt x="2221928" y="1105065"/>
                </a:lnTo>
                <a:lnTo>
                  <a:pt x="2211019" y="1110005"/>
                </a:lnTo>
                <a:lnTo>
                  <a:pt x="2202535" y="1119060"/>
                </a:lnTo>
                <a:lnTo>
                  <a:pt x="2198243" y="1130693"/>
                </a:lnTo>
                <a:lnTo>
                  <a:pt x="2198725" y="1142644"/>
                </a:lnTo>
                <a:lnTo>
                  <a:pt x="2203666" y="1153553"/>
                </a:lnTo>
                <a:lnTo>
                  <a:pt x="2212721" y="1162024"/>
                </a:lnTo>
                <a:lnTo>
                  <a:pt x="2224354" y="1166317"/>
                </a:lnTo>
                <a:lnTo>
                  <a:pt x="2236305" y="1165834"/>
                </a:lnTo>
                <a:lnTo>
                  <a:pt x="2247214" y="1160907"/>
                </a:lnTo>
                <a:lnTo>
                  <a:pt x="2255685" y="1151864"/>
                </a:lnTo>
                <a:lnTo>
                  <a:pt x="2259977" y="1140231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/>
          <p:nvPr/>
        </p:nvSpPr>
        <p:spPr>
          <a:xfrm>
            <a:off x="322089" y="1791365"/>
            <a:ext cx="8499822" cy="45203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cs-CZ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Počet přijatých žádostí: 36</a:t>
            </a:r>
            <a:r>
              <a:rPr lang="cs-CZ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4</a:t>
            </a:r>
            <a:endParaRPr/>
          </a:p>
          <a:p>
            <a:pPr indent="-1905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cs-CZ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Celková požadovaná podpora: 7,</a:t>
            </a:r>
            <a:r>
              <a:rPr lang="cs-CZ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113</a:t>
            </a:r>
            <a:r>
              <a:rPr b="0" i="0" lang="cs-CZ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mld. korun</a:t>
            </a:r>
            <a:endParaRPr/>
          </a:p>
          <a:p>
            <a:pPr indent="-1905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cs-CZ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Počet kladně vyhodnocených žádostí: 28</a:t>
            </a:r>
            <a:r>
              <a:rPr lang="cs-CZ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9</a:t>
            </a:r>
            <a:r>
              <a:rPr b="0" i="0" lang="cs-CZ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(79 %)</a:t>
            </a:r>
            <a:endParaRPr/>
          </a:p>
          <a:p>
            <a:pPr indent="-1905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cs-CZ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Počet proplacených žádostí: </a:t>
            </a:r>
            <a:r>
              <a:rPr lang="cs-CZ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11</a:t>
            </a:r>
            <a:endParaRPr/>
          </a:p>
          <a:p>
            <a:pPr indent="-1905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cs-CZ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Celková suma proplacených žádostí: </a:t>
            </a:r>
            <a:r>
              <a:rPr lang="cs-CZ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23,4 mil. korun</a:t>
            </a:r>
            <a:endParaRPr/>
          </a:p>
        </p:txBody>
      </p:sp>
      <p:sp>
        <p:nvSpPr>
          <p:cNvPr id="111" name="Google Shape;111;p2"/>
          <p:cNvSpPr txBox="1"/>
          <p:nvPr/>
        </p:nvSpPr>
        <p:spPr>
          <a:xfrm>
            <a:off x="1270001" y="6504609"/>
            <a:ext cx="6841066" cy="3385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cs-CZ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Stav k pátku 27. června 2025.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"/>
          <p:cNvSpPr txBox="1"/>
          <p:nvPr>
            <p:ph type="title"/>
          </p:nvPr>
        </p:nvSpPr>
        <p:spPr>
          <a:xfrm>
            <a:off x="2972157" y="706759"/>
            <a:ext cx="6248043" cy="5040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mbria"/>
              <a:buNone/>
            </a:pPr>
            <a:r>
              <a:rPr lang="cs-CZ" sz="3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Dosavadní vývoj</a:t>
            </a:r>
            <a:endParaRPr sz="30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117" name="Google Shape;117;p6"/>
          <p:cNvCxnSpPr/>
          <p:nvPr/>
        </p:nvCxnSpPr>
        <p:spPr>
          <a:xfrm>
            <a:off x="239885" y="1479882"/>
            <a:ext cx="8561480" cy="0"/>
          </a:xfrm>
          <a:prstGeom prst="straightConnector1">
            <a:avLst/>
          </a:prstGeom>
          <a:noFill/>
          <a:ln cap="flat" cmpd="sng" w="9525">
            <a:solidFill>
              <a:srgbClr val="00206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8" name="Google Shape;118;p6"/>
          <p:cNvSpPr/>
          <p:nvPr/>
        </p:nvSpPr>
        <p:spPr>
          <a:xfrm rot="-8018253">
            <a:off x="7646010" y="-97500"/>
            <a:ext cx="2260600" cy="1304290"/>
          </a:xfrm>
          <a:custGeom>
            <a:rect b="b" l="l" r="r" t="t"/>
            <a:pathLst>
              <a:path extrusionOk="0" h="1304289" w="2260600">
                <a:moveTo>
                  <a:pt x="61734" y="1231404"/>
                </a:moveTo>
                <a:lnTo>
                  <a:pt x="61252" y="1219454"/>
                </a:lnTo>
                <a:lnTo>
                  <a:pt x="56324" y="1208544"/>
                </a:lnTo>
                <a:lnTo>
                  <a:pt x="47269" y="1200073"/>
                </a:lnTo>
                <a:lnTo>
                  <a:pt x="35636" y="1195781"/>
                </a:lnTo>
                <a:lnTo>
                  <a:pt x="23672" y="1196263"/>
                </a:lnTo>
                <a:lnTo>
                  <a:pt x="12776" y="1201191"/>
                </a:lnTo>
                <a:lnTo>
                  <a:pt x="4305" y="1210246"/>
                </a:lnTo>
                <a:lnTo>
                  <a:pt x="0" y="1221879"/>
                </a:lnTo>
                <a:lnTo>
                  <a:pt x="482" y="1233843"/>
                </a:lnTo>
                <a:lnTo>
                  <a:pt x="5410" y="1244752"/>
                </a:lnTo>
                <a:lnTo>
                  <a:pt x="14465" y="1253210"/>
                </a:lnTo>
                <a:lnTo>
                  <a:pt x="26098" y="1257515"/>
                </a:lnTo>
                <a:lnTo>
                  <a:pt x="38061" y="1257033"/>
                </a:lnTo>
                <a:lnTo>
                  <a:pt x="48971" y="1252105"/>
                </a:lnTo>
                <a:lnTo>
                  <a:pt x="57442" y="1243037"/>
                </a:lnTo>
                <a:lnTo>
                  <a:pt x="61734" y="1231404"/>
                </a:lnTo>
                <a:close/>
              </a:path>
              <a:path extrusionOk="0" h="1304289" w="2260600">
                <a:moveTo>
                  <a:pt x="143738" y="1098550"/>
                </a:moveTo>
                <a:lnTo>
                  <a:pt x="143256" y="1086586"/>
                </a:lnTo>
                <a:lnTo>
                  <a:pt x="138328" y="1075690"/>
                </a:lnTo>
                <a:lnTo>
                  <a:pt x="129273" y="1067206"/>
                </a:lnTo>
                <a:lnTo>
                  <a:pt x="117640" y="1062913"/>
                </a:lnTo>
                <a:lnTo>
                  <a:pt x="105676" y="1063396"/>
                </a:lnTo>
                <a:lnTo>
                  <a:pt x="94780" y="1068324"/>
                </a:lnTo>
                <a:lnTo>
                  <a:pt x="86309" y="1077379"/>
                </a:lnTo>
                <a:lnTo>
                  <a:pt x="82003" y="1089012"/>
                </a:lnTo>
                <a:lnTo>
                  <a:pt x="82486" y="1100975"/>
                </a:lnTo>
                <a:lnTo>
                  <a:pt x="87414" y="1111897"/>
                </a:lnTo>
                <a:lnTo>
                  <a:pt x="96469" y="1120368"/>
                </a:lnTo>
                <a:lnTo>
                  <a:pt x="108102" y="1124661"/>
                </a:lnTo>
                <a:lnTo>
                  <a:pt x="120065" y="1124178"/>
                </a:lnTo>
                <a:lnTo>
                  <a:pt x="130975" y="1119238"/>
                </a:lnTo>
                <a:lnTo>
                  <a:pt x="139446" y="1110183"/>
                </a:lnTo>
                <a:lnTo>
                  <a:pt x="143738" y="1098550"/>
                </a:lnTo>
                <a:close/>
              </a:path>
              <a:path extrusionOk="0" h="1304289" w="2260600">
                <a:moveTo>
                  <a:pt x="213372" y="1303985"/>
                </a:moveTo>
                <a:lnTo>
                  <a:pt x="185826" y="1294155"/>
                </a:lnTo>
                <a:lnTo>
                  <a:pt x="175768" y="1297419"/>
                </a:lnTo>
                <a:lnTo>
                  <a:pt x="167246" y="1303985"/>
                </a:lnTo>
                <a:lnTo>
                  <a:pt x="213372" y="1303985"/>
                </a:lnTo>
                <a:close/>
              </a:path>
              <a:path extrusionOk="0" h="1304289" w="2260600">
                <a:moveTo>
                  <a:pt x="225755" y="965682"/>
                </a:moveTo>
                <a:lnTo>
                  <a:pt x="225272" y="953719"/>
                </a:lnTo>
                <a:lnTo>
                  <a:pt x="220345" y="942809"/>
                </a:lnTo>
                <a:lnTo>
                  <a:pt x="211277" y="934339"/>
                </a:lnTo>
                <a:lnTo>
                  <a:pt x="199656" y="930046"/>
                </a:lnTo>
                <a:lnTo>
                  <a:pt x="187693" y="930529"/>
                </a:lnTo>
                <a:lnTo>
                  <a:pt x="176784" y="935456"/>
                </a:lnTo>
                <a:lnTo>
                  <a:pt x="168313" y="944524"/>
                </a:lnTo>
                <a:lnTo>
                  <a:pt x="164020" y="956157"/>
                </a:lnTo>
                <a:lnTo>
                  <a:pt x="164490" y="968108"/>
                </a:lnTo>
                <a:lnTo>
                  <a:pt x="169430" y="979017"/>
                </a:lnTo>
                <a:lnTo>
                  <a:pt x="178485" y="987488"/>
                </a:lnTo>
                <a:lnTo>
                  <a:pt x="190119" y="991781"/>
                </a:lnTo>
                <a:lnTo>
                  <a:pt x="202069" y="991298"/>
                </a:lnTo>
                <a:lnTo>
                  <a:pt x="212979" y="986370"/>
                </a:lnTo>
                <a:lnTo>
                  <a:pt x="221449" y="977328"/>
                </a:lnTo>
                <a:lnTo>
                  <a:pt x="225755" y="965682"/>
                </a:lnTo>
                <a:close/>
              </a:path>
              <a:path extrusionOk="0" h="1304289" w="2260600">
                <a:moveTo>
                  <a:pt x="303174" y="1196962"/>
                </a:moveTo>
                <a:lnTo>
                  <a:pt x="302691" y="1184998"/>
                </a:lnTo>
                <a:lnTo>
                  <a:pt x="297764" y="1174102"/>
                </a:lnTo>
                <a:lnTo>
                  <a:pt x="288709" y="1165618"/>
                </a:lnTo>
                <a:lnTo>
                  <a:pt x="277075" y="1161326"/>
                </a:lnTo>
                <a:lnTo>
                  <a:pt x="265112" y="1161808"/>
                </a:lnTo>
                <a:lnTo>
                  <a:pt x="254215" y="1166736"/>
                </a:lnTo>
                <a:lnTo>
                  <a:pt x="245745" y="1175791"/>
                </a:lnTo>
                <a:lnTo>
                  <a:pt x="241452" y="1187424"/>
                </a:lnTo>
                <a:lnTo>
                  <a:pt x="241922" y="1199388"/>
                </a:lnTo>
                <a:lnTo>
                  <a:pt x="246849" y="1210297"/>
                </a:lnTo>
                <a:lnTo>
                  <a:pt x="255905" y="1218780"/>
                </a:lnTo>
                <a:lnTo>
                  <a:pt x="267538" y="1223073"/>
                </a:lnTo>
                <a:lnTo>
                  <a:pt x="279501" y="1222578"/>
                </a:lnTo>
                <a:lnTo>
                  <a:pt x="290410" y="1217650"/>
                </a:lnTo>
                <a:lnTo>
                  <a:pt x="298881" y="1208595"/>
                </a:lnTo>
                <a:lnTo>
                  <a:pt x="303174" y="1196962"/>
                </a:lnTo>
                <a:close/>
              </a:path>
              <a:path extrusionOk="0" h="1304289" w="2260600">
                <a:moveTo>
                  <a:pt x="307759" y="832815"/>
                </a:moveTo>
                <a:lnTo>
                  <a:pt x="307276" y="820851"/>
                </a:lnTo>
                <a:lnTo>
                  <a:pt x="302348" y="809955"/>
                </a:lnTo>
                <a:lnTo>
                  <a:pt x="293293" y="801471"/>
                </a:lnTo>
                <a:lnTo>
                  <a:pt x="281660" y="797179"/>
                </a:lnTo>
                <a:lnTo>
                  <a:pt x="269697" y="797661"/>
                </a:lnTo>
                <a:lnTo>
                  <a:pt x="258800" y="802589"/>
                </a:lnTo>
                <a:lnTo>
                  <a:pt x="250329" y="811644"/>
                </a:lnTo>
                <a:lnTo>
                  <a:pt x="246024" y="823277"/>
                </a:lnTo>
                <a:lnTo>
                  <a:pt x="246507" y="835240"/>
                </a:lnTo>
                <a:lnTo>
                  <a:pt x="251434" y="846150"/>
                </a:lnTo>
                <a:lnTo>
                  <a:pt x="260489" y="854621"/>
                </a:lnTo>
                <a:lnTo>
                  <a:pt x="272122" y="858926"/>
                </a:lnTo>
                <a:lnTo>
                  <a:pt x="284086" y="858443"/>
                </a:lnTo>
                <a:lnTo>
                  <a:pt x="294995" y="853503"/>
                </a:lnTo>
                <a:lnTo>
                  <a:pt x="303466" y="844435"/>
                </a:lnTo>
                <a:lnTo>
                  <a:pt x="307759" y="832815"/>
                </a:lnTo>
                <a:close/>
              </a:path>
              <a:path extrusionOk="0" h="1304289" w="2260600">
                <a:moveTo>
                  <a:pt x="385191" y="1064094"/>
                </a:moveTo>
                <a:lnTo>
                  <a:pt x="384708" y="1052131"/>
                </a:lnTo>
                <a:lnTo>
                  <a:pt x="379780" y="1041222"/>
                </a:lnTo>
                <a:lnTo>
                  <a:pt x="370725" y="1032751"/>
                </a:lnTo>
                <a:lnTo>
                  <a:pt x="359092" y="1028446"/>
                </a:lnTo>
                <a:lnTo>
                  <a:pt x="347129" y="1028928"/>
                </a:lnTo>
                <a:lnTo>
                  <a:pt x="336219" y="1033868"/>
                </a:lnTo>
                <a:lnTo>
                  <a:pt x="327748" y="1042936"/>
                </a:lnTo>
                <a:lnTo>
                  <a:pt x="323456" y="1054557"/>
                </a:lnTo>
                <a:lnTo>
                  <a:pt x="323938" y="1066520"/>
                </a:lnTo>
                <a:lnTo>
                  <a:pt x="328866" y="1077429"/>
                </a:lnTo>
                <a:lnTo>
                  <a:pt x="337921" y="1085900"/>
                </a:lnTo>
                <a:lnTo>
                  <a:pt x="349554" y="1090193"/>
                </a:lnTo>
                <a:lnTo>
                  <a:pt x="361518" y="1089710"/>
                </a:lnTo>
                <a:lnTo>
                  <a:pt x="372414" y="1084783"/>
                </a:lnTo>
                <a:lnTo>
                  <a:pt x="380885" y="1075728"/>
                </a:lnTo>
                <a:lnTo>
                  <a:pt x="385191" y="1064094"/>
                </a:lnTo>
                <a:close/>
              </a:path>
              <a:path extrusionOk="0" h="1304289" w="2260600">
                <a:moveTo>
                  <a:pt x="389763" y="699960"/>
                </a:moveTo>
                <a:lnTo>
                  <a:pt x="389280" y="687997"/>
                </a:lnTo>
                <a:lnTo>
                  <a:pt x="384352" y="677087"/>
                </a:lnTo>
                <a:lnTo>
                  <a:pt x="375297" y="668616"/>
                </a:lnTo>
                <a:lnTo>
                  <a:pt x="363664" y="664324"/>
                </a:lnTo>
                <a:lnTo>
                  <a:pt x="351701" y="664806"/>
                </a:lnTo>
                <a:lnTo>
                  <a:pt x="340791" y="669734"/>
                </a:lnTo>
                <a:lnTo>
                  <a:pt x="332320" y="678789"/>
                </a:lnTo>
                <a:lnTo>
                  <a:pt x="328028" y="690422"/>
                </a:lnTo>
                <a:lnTo>
                  <a:pt x="328510" y="702386"/>
                </a:lnTo>
                <a:lnTo>
                  <a:pt x="333438" y="713295"/>
                </a:lnTo>
                <a:lnTo>
                  <a:pt x="342493" y="721766"/>
                </a:lnTo>
                <a:lnTo>
                  <a:pt x="354126" y="726059"/>
                </a:lnTo>
                <a:lnTo>
                  <a:pt x="366090" y="725576"/>
                </a:lnTo>
                <a:lnTo>
                  <a:pt x="376999" y="720636"/>
                </a:lnTo>
                <a:lnTo>
                  <a:pt x="385470" y="711593"/>
                </a:lnTo>
                <a:lnTo>
                  <a:pt x="389763" y="699960"/>
                </a:lnTo>
                <a:close/>
              </a:path>
              <a:path extrusionOk="0" h="1304289" w="2260600">
                <a:moveTo>
                  <a:pt x="462889" y="1292948"/>
                </a:moveTo>
                <a:lnTo>
                  <a:pt x="461721" y="1281861"/>
                </a:lnTo>
                <a:lnTo>
                  <a:pt x="456730" y="1271841"/>
                </a:lnTo>
                <a:lnTo>
                  <a:pt x="448157" y="1264031"/>
                </a:lnTo>
                <a:lnTo>
                  <a:pt x="436524" y="1259738"/>
                </a:lnTo>
                <a:lnTo>
                  <a:pt x="424561" y="1260221"/>
                </a:lnTo>
                <a:lnTo>
                  <a:pt x="413651" y="1265148"/>
                </a:lnTo>
                <a:lnTo>
                  <a:pt x="405180" y="1274203"/>
                </a:lnTo>
                <a:lnTo>
                  <a:pt x="401878" y="1281493"/>
                </a:lnTo>
                <a:lnTo>
                  <a:pt x="400558" y="1289126"/>
                </a:lnTo>
                <a:lnTo>
                  <a:pt x="401142" y="1296746"/>
                </a:lnTo>
                <a:lnTo>
                  <a:pt x="403529" y="1303985"/>
                </a:lnTo>
                <a:lnTo>
                  <a:pt x="459955" y="1303985"/>
                </a:lnTo>
                <a:lnTo>
                  <a:pt x="462889" y="1292948"/>
                </a:lnTo>
                <a:close/>
              </a:path>
              <a:path extrusionOk="0" h="1304289" w="2260600">
                <a:moveTo>
                  <a:pt x="467194" y="931227"/>
                </a:moveTo>
                <a:lnTo>
                  <a:pt x="466712" y="919264"/>
                </a:lnTo>
                <a:lnTo>
                  <a:pt x="461784" y="908367"/>
                </a:lnTo>
                <a:lnTo>
                  <a:pt x="452729" y="899896"/>
                </a:lnTo>
                <a:lnTo>
                  <a:pt x="441096" y="895591"/>
                </a:lnTo>
                <a:lnTo>
                  <a:pt x="429133" y="896073"/>
                </a:lnTo>
                <a:lnTo>
                  <a:pt x="418236" y="901001"/>
                </a:lnTo>
                <a:lnTo>
                  <a:pt x="409765" y="910043"/>
                </a:lnTo>
                <a:lnTo>
                  <a:pt x="405460" y="921689"/>
                </a:lnTo>
                <a:lnTo>
                  <a:pt x="405942" y="933653"/>
                </a:lnTo>
                <a:lnTo>
                  <a:pt x="410870" y="944562"/>
                </a:lnTo>
                <a:lnTo>
                  <a:pt x="419925" y="953033"/>
                </a:lnTo>
                <a:lnTo>
                  <a:pt x="431558" y="957338"/>
                </a:lnTo>
                <a:lnTo>
                  <a:pt x="443522" y="956856"/>
                </a:lnTo>
                <a:lnTo>
                  <a:pt x="454431" y="951915"/>
                </a:lnTo>
                <a:lnTo>
                  <a:pt x="462902" y="942848"/>
                </a:lnTo>
                <a:lnTo>
                  <a:pt x="467194" y="931227"/>
                </a:lnTo>
                <a:close/>
              </a:path>
              <a:path extrusionOk="0" h="1304289" w="2260600">
                <a:moveTo>
                  <a:pt x="471766" y="567093"/>
                </a:moveTo>
                <a:lnTo>
                  <a:pt x="471284" y="555129"/>
                </a:lnTo>
                <a:lnTo>
                  <a:pt x="466356" y="544220"/>
                </a:lnTo>
                <a:lnTo>
                  <a:pt x="457301" y="535749"/>
                </a:lnTo>
                <a:lnTo>
                  <a:pt x="445681" y="531456"/>
                </a:lnTo>
                <a:lnTo>
                  <a:pt x="433717" y="531939"/>
                </a:lnTo>
                <a:lnTo>
                  <a:pt x="422808" y="536867"/>
                </a:lnTo>
                <a:lnTo>
                  <a:pt x="414324" y="545922"/>
                </a:lnTo>
                <a:lnTo>
                  <a:pt x="410032" y="557555"/>
                </a:lnTo>
                <a:lnTo>
                  <a:pt x="410514" y="569518"/>
                </a:lnTo>
                <a:lnTo>
                  <a:pt x="415455" y="580415"/>
                </a:lnTo>
                <a:lnTo>
                  <a:pt x="424510" y="588886"/>
                </a:lnTo>
                <a:lnTo>
                  <a:pt x="436143" y="593191"/>
                </a:lnTo>
                <a:lnTo>
                  <a:pt x="448094" y="592709"/>
                </a:lnTo>
                <a:lnTo>
                  <a:pt x="459003" y="587781"/>
                </a:lnTo>
                <a:lnTo>
                  <a:pt x="467474" y="578726"/>
                </a:lnTo>
                <a:lnTo>
                  <a:pt x="471766" y="567093"/>
                </a:lnTo>
                <a:close/>
              </a:path>
              <a:path extrusionOk="0" h="1304289" w="2260600">
                <a:moveTo>
                  <a:pt x="544626" y="1162507"/>
                </a:moveTo>
                <a:lnTo>
                  <a:pt x="544144" y="1150543"/>
                </a:lnTo>
                <a:lnTo>
                  <a:pt x="539216" y="1139634"/>
                </a:lnTo>
                <a:lnTo>
                  <a:pt x="530174" y="1131163"/>
                </a:lnTo>
                <a:lnTo>
                  <a:pt x="518541" y="1126858"/>
                </a:lnTo>
                <a:lnTo>
                  <a:pt x="506577" y="1127340"/>
                </a:lnTo>
                <a:lnTo>
                  <a:pt x="495655" y="1132281"/>
                </a:lnTo>
                <a:lnTo>
                  <a:pt x="487184" y="1141349"/>
                </a:lnTo>
                <a:lnTo>
                  <a:pt x="482892" y="1152969"/>
                </a:lnTo>
                <a:lnTo>
                  <a:pt x="483374" y="1164932"/>
                </a:lnTo>
                <a:lnTo>
                  <a:pt x="488302" y="1175829"/>
                </a:lnTo>
                <a:lnTo>
                  <a:pt x="497370" y="1184300"/>
                </a:lnTo>
                <a:lnTo>
                  <a:pt x="508990" y="1188605"/>
                </a:lnTo>
                <a:lnTo>
                  <a:pt x="520954" y="1188123"/>
                </a:lnTo>
                <a:lnTo>
                  <a:pt x="531850" y="1183195"/>
                </a:lnTo>
                <a:lnTo>
                  <a:pt x="540321" y="1174140"/>
                </a:lnTo>
                <a:lnTo>
                  <a:pt x="544626" y="1162507"/>
                </a:lnTo>
                <a:close/>
              </a:path>
              <a:path extrusionOk="0" h="1304289" w="2260600">
                <a:moveTo>
                  <a:pt x="549198" y="798360"/>
                </a:moveTo>
                <a:lnTo>
                  <a:pt x="548716" y="786409"/>
                </a:lnTo>
                <a:lnTo>
                  <a:pt x="543788" y="775500"/>
                </a:lnTo>
                <a:lnTo>
                  <a:pt x="534733" y="767029"/>
                </a:lnTo>
                <a:lnTo>
                  <a:pt x="523100" y="762736"/>
                </a:lnTo>
                <a:lnTo>
                  <a:pt x="511136" y="763219"/>
                </a:lnTo>
                <a:lnTo>
                  <a:pt x="500240" y="768146"/>
                </a:lnTo>
                <a:lnTo>
                  <a:pt x="491769" y="777201"/>
                </a:lnTo>
                <a:lnTo>
                  <a:pt x="487464" y="788822"/>
                </a:lnTo>
                <a:lnTo>
                  <a:pt x="487946" y="800785"/>
                </a:lnTo>
                <a:lnTo>
                  <a:pt x="492874" y="811707"/>
                </a:lnTo>
                <a:lnTo>
                  <a:pt x="501929" y="820178"/>
                </a:lnTo>
                <a:lnTo>
                  <a:pt x="513562" y="824471"/>
                </a:lnTo>
                <a:lnTo>
                  <a:pt x="525526" y="823988"/>
                </a:lnTo>
                <a:lnTo>
                  <a:pt x="536435" y="819048"/>
                </a:lnTo>
                <a:lnTo>
                  <a:pt x="544906" y="809993"/>
                </a:lnTo>
                <a:lnTo>
                  <a:pt x="549198" y="798360"/>
                </a:lnTo>
                <a:close/>
              </a:path>
              <a:path extrusionOk="0" h="1304289" w="2260600">
                <a:moveTo>
                  <a:pt x="553770" y="434225"/>
                </a:moveTo>
                <a:lnTo>
                  <a:pt x="553300" y="422262"/>
                </a:lnTo>
                <a:lnTo>
                  <a:pt x="548373" y="411353"/>
                </a:lnTo>
                <a:lnTo>
                  <a:pt x="539318" y="402882"/>
                </a:lnTo>
                <a:lnTo>
                  <a:pt x="527685" y="398589"/>
                </a:lnTo>
                <a:lnTo>
                  <a:pt x="515721" y="399072"/>
                </a:lnTo>
                <a:lnTo>
                  <a:pt x="504812" y="404012"/>
                </a:lnTo>
                <a:lnTo>
                  <a:pt x="496341" y="413067"/>
                </a:lnTo>
                <a:lnTo>
                  <a:pt x="492036" y="424700"/>
                </a:lnTo>
                <a:lnTo>
                  <a:pt x="492518" y="436651"/>
                </a:lnTo>
                <a:lnTo>
                  <a:pt x="497459" y="447560"/>
                </a:lnTo>
                <a:lnTo>
                  <a:pt x="506514" y="456031"/>
                </a:lnTo>
                <a:lnTo>
                  <a:pt x="518147" y="460324"/>
                </a:lnTo>
                <a:lnTo>
                  <a:pt x="530098" y="459854"/>
                </a:lnTo>
                <a:lnTo>
                  <a:pt x="541007" y="454926"/>
                </a:lnTo>
                <a:lnTo>
                  <a:pt x="549478" y="445871"/>
                </a:lnTo>
                <a:lnTo>
                  <a:pt x="553770" y="434225"/>
                </a:lnTo>
                <a:close/>
              </a:path>
              <a:path extrusionOk="0" h="1304289" w="2260600">
                <a:moveTo>
                  <a:pt x="626630" y="1029627"/>
                </a:moveTo>
                <a:lnTo>
                  <a:pt x="626148" y="1017676"/>
                </a:lnTo>
                <a:lnTo>
                  <a:pt x="621220" y="1006767"/>
                </a:lnTo>
                <a:lnTo>
                  <a:pt x="612165" y="998296"/>
                </a:lnTo>
                <a:lnTo>
                  <a:pt x="600532" y="994003"/>
                </a:lnTo>
                <a:lnTo>
                  <a:pt x="588581" y="994486"/>
                </a:lnTo>
                <a:lnTo>
                  <a:pt x="577672" y="999413"/>
                </a:lnTo>
                <a:lnTo>
                  <a:pt x="569201" y="1008456"/>
                </a:lnTo>
                <a:lnTo>
                  <a:pt x="564896" y="1020102"/>
                </a:lnTo>
                <a:lnTo>
                  <a:pt x="565378" y="1032065"/>
                </a:lnTo>
                <a:lnTo>
                  <a:pt x="570306" y="1042974"/>
                </a:lnTo>
                <a:lnTo>
                  <a:pt x="579361" y="1051445"/>
                </a:lnTo>
                <a:lnTo>
                  <a:pt x="590994" y="1055738"/>
                </a:lnTo>
                <a:lnTo>
                  <a:pt x="602957" y="1055255"/>
                </a:lnTo>
                <a:lnTo>
                  <a:pt x="613867" y="1050328"/>
                </a:lnTo>
                <a:lnTo>
                  <a:pt x="622338" y="1041260"/>
                </a:lnTo>
                <a:lnTo>
                  <a:pt x="626630" y="1029627"/>
                </a:lnTo>
                <a:close/>
              </a:path>
              <a:path extrusionOk="0" h="1304289" w="2260600">
                <a:moveTo>
                  <a:pt x="631202" y="665505"/>
                </a:moveTo>
                <a:lnTo>
                  <a:pt x="630732" y="653542"/>
                </a:lnTo>
                <a:lnTo>
                  <a:pt x="625805" y="642632"/>
                </a:lnTo>
                <a:lnTo>
                  <a:pt x="616750" y="634161"/>
                </a:lnTo>
                <a:lnTo>
                  <a:pt x="605116" y="629856"/>
                </a:lnTo>
                <a:lnTo>
                  <a:pt x="593153" y="630351"/>
                </a:lnTo>
                <a:lnTo>
                  <a:pt x="582244" y="635279"/>
                </a:lnTo>
                <a:lnTo>
                  <a:pt x="573773" y="644334"/>
                </a:lnTo>
                <a:lnTo>
                  <a:pt x="569480" y="655967"/>
                </a:lnTo>
                <a:lnTo>
                  <a:pt x="569963" y="667918"/>
                </a:lnTo>
                <a:lnTo>
                  <a:pt x="574890" y="678827"/>
                </a:lnTo>
                <a:lnTo>
                  <a:pt x="583946" y="687298"/>
                </a:lnTo>
                <a:lnTo>
                  <a:pt x="595579" y="691591"/>
                </a:lnTo>
                <a:lnTo>
                  <a:pt x="607529" y="691121"/>
                </a:lnTo>
                <a:lnTo>
                  <a:pt x="618439" y="686193"/>
                </a:lnTo>
                <a:lnTo>
                  <a:pt x="626910" y="677138"/>
                </a:lnTo>
                <a:lnTo>
                  <a:pt x="631202" y="665505"/>
                </a:lnTo>
                <a:close/>
              </a:path>
              <a:path extrusionOk="0" h="1304289" w="2260600">
                <a:moveTo>
                  <a:pt x="635787" y="301358"/>
                </a:moveTo>
                <a:lnTo>
                  <a:pt x="635304" y="289407"/>
                </a:lnTo>
                <a:lnTo>
                  <a:pt x="630377" y="278498"/>
                </a:lnTo>
                <a:lnTo>
                  <a:pt x="621322" y="270027"/>
                </a:lnTo>
                <a:lnTo>
                  <a:pt x="609688" y="265734"/>
                </a:lnTo>
                <a:lnTo>
                  <a:pt x="597725" y="266204"/>
                </a:lnTo>
                <a:lnTo>
                  <a:pt x="586816" y="271132"/>
                </a:lnTo>
                <a:lnTo>
                  <a:pt x="578358" y="280187"/>
                </a:lnTo>
                <a:lnTo>
                  <a:pt x="574052" y="291820"/>
                </a:lnTo>
                <a:lnTo>
                  <a:pt x="574535" y="303784"/>
                </a:lnTo>
                <a:lnTo>
                  <a:pt x="579462" y="314693"/>
                </a:lnTo>
                <a:lnTo>
                  <a:pt x="588518" y="323176"/>
                </a:lnTo>
                <a:lnTo>
                  <a:pt x="600151" y="327469"/>
                </a:lnTo>
                <a:lnTo>
                  <a:pt x="612114" y="326986"/>
                </a:lnTo>
                <a:lnTo>
                  <a:pt x="623023" y="322046"/>
                </a:lnTo>
                <a:lnTo>
                  <a:pt x="631494" y="312991"/>
                </a:lnTo>
                <a:lnTo>
                  <a:pt x="635787" y="301358"/>
                </a:lnTo>
                <a:close/>
              </a:path>
              <a:path extrusionOk="0" h="1304289" w="2260600">
                <a:moveTo>
                  <a:pt x="693597" y="1256792"/>
                </a:moveTo>
                <a:lnTo>
                  <a:pt x="693115" y="1244815"/>
                </a:lnTo>
                <a:lnTo>
                  <a:pt x="688187" y="1233919"/>
                </a:lnTo>
                <a:lnTo>
                  <a:pt x="679132" y="1225435"/>
                </a:lnTo>
                <a:lnTo>
                  <a:pt x="667499" y="1221143"/>
                </a:lnTo>
                <a:lnTo>
                  <a:pt x="655548" y="1221625"/>
                </a:lnTo>
                <a:lnTo>
                  <a:pt x="644639" y="1226566"/>
                </a:lnTo>
                <a:lnTo>
                  <a:pt x="636155" y="1235621"/>
                </a:lnTo>
                <a:lnTo>
                  <a:pt x="631863" y="1247254"/>
                </a:lnTo>
                <a:lnTo>
                  <a:pt x="632345" y="1259217"/>
                </a:lnTo>
                <a:lnTo>
                  <a:pt x="637273" y="1270114"/>
                </a:lnTo>
                <a:lnTo>
                  <a:pt x="646328" y="1278585"/>
                </a:lnTo>
                <a:lnTo>
                  <a:pt x="657961" y="1282890"/>
                </a:lnTo>
                <a:lnTo>
                  <a:pt x="669925" y="1282407"/>
                </a:lnTo>
                <a:lnTo>
                  <a:pt x="680834" y="1277480"/>
                </a:lnTo>
                <a:lnTo>
                  <a:pt x="689292" y="1268425"/>
                </a:lnTo>
                <a:lnTo>
                  <a:pt x="693597" y="1256792"/>
                </a:lnTo>
                <a:close/>
              </a:path>
              <a:path extrusionOk="0" h="1304289" w="2260600">
                <a:moveTo>
                  <a:pt x="708634" y="896772"/>
                </a:moveTo>
                <a:lnTo>
                  <a:pt x="708152" y="884821"/>
                </a:lnTo>
                <a:lnTo>
                  <a:pt x="703224" y="873912"/>
                </a:lnTo>
                <a:lnTo>
                  <a:pt x="694169" y="865441"/>
                </a:lnTo>
                <a:lnTo>
                  <a:pt x="682536" y="861148"/>
                </a:lnTo>
                <a:lnTo>
                  <a:pt x="670585" y="861618"/>
                </a:lnTo>
                <a:lnTo>
                  <a:pt x="659676" y="866559"/>
                </a:lnTo>
                <a:lnTo>
                  <a:pt x="651205" y="875601"/>
                </a:lnTo>
                <a:lnTo>
                  <a:pt x="646912" y="887234"/>
                </a:lnTo>
                <a:lnTo>
                  <a:pt x="647382" y="899198"/>
                </a:lnTo>
                <a:lnTo>
                  <a:pt x="652322" y="910107"/>
                </a:lnTo>
                <a:lnTo>
                  <a:pt x="661365" y="918591"/>
                </a:lnTo>
                <a:lnTo>
                  <a:pt x="672998" y="922883"/>
                </a:lnTo>
                <a:lnTo>
                  <a:pt x="684961" y="922388"/>
                </a:lnTo>
                <a:lnTo>
                  <a:pt x="695871" y="917460"/>
                </a:lnTo>
                <a:lnTo>
                  <a:pt x="704342" y="908405"/>
                </a:lnTo>
                <a:lnTo>
                  <a:pt x="708634" y="896772"/>
                </a:lnTo>
                <a:close/>
              </a:path>
              <a:path extrusionOk="0" h="1304289" w="2260600">
                <a:moveTo>
                  <a:pt x="713219" y="532638"/>
                </a:moveTo>
                <a:lnTo>
                  <a:pt x="712736" y="520674"/>
                </a:lnTo>
                <a:lnTo>
                  <a:pt x="707809" y="509765"/>
                </a:lnTo>
                <a:lnTo>
                  <a:pt x="698754" y="501294"/>
                </a:lnTo>
                <a:lnTo>
                  <a:pt x="687120" y="497001"/>
                </a:lnTo>
                <a:lnTo>
                  <a:pt x="675157" y="497484"/>
                </a:lnTo>
                <a:lnTo>
                  <a:pt x="664248" y="502412"/>
                </a:lnTo>
                <a:lnTo>
                  <a:pt x="655777" y="511479"/>
                </a:lnTo>
                <a:lnTo>
                  <a:pt x="651471" y="523113"/>
                </a:lnTo>
                <a:lnTo>
                  <a:pt x="651967" y="535063"/>
                </a:lnTo>
                <a:lnTo>
                  <a:pt x="656894" y="545973"/>
                </a:lnTo>
                <a:lnTo>
                  <a:pt x="665949" y="554443"/>
                </a:lnTo>
                <a:lnTo>
                  <a:pt x="677583" y="558736"/>
                </a:lnTo>
                <a:lnTo>
                  <a:pt x="689546" y="558253"/>
                </a:lnTo>
                <a:lnTo>
                  <a:pt x="700443" y="553326"/>
                </a:lnTo>
                <a:lnTo>
                  <a:pt x="708914" y="544283"/>
                </a:lnTo>
                <a:lnTo>
                  <a:pt x="713219" y="532638"/>
                </a:lnTo>
                <a:close/>
              </a:path>
              <a:path extrusionOk="0" h="1304289" w="2260600">
                <a:moveTo>
                  <a:pt x="717791" y="168503"/>
                </a:moveTo>
                <a:lnTo>
                  <a:pt x="717308" y="156540"/>
                </a:lnTo>
                <a:lnTo>
                  <a:pt x="712381" y="145618"/>
                </a:lnTo>
                <a:lnTo>
                  <a:pt x="703326" y="137147"/>
                </a:lnTo>
                <a:lnTo>
                  <a:pt x="691692" y="132854"/>
                </a:lnTo>
                <a:lnTo>
                  <a:pt x="679729" y="133337"/>
                </a:lnTo>
                <a:lnTo>
                  <a:pt x="668832" y="138277"/>
                </a:lnTo>
                <a:lnTo>
                  <a:pt x="660349" y="147332"/>
                </a:lnTo>
                <a:lnTo>
                  <a:pt x="656056" y="158965"/>
                </a:lnTo>
                <a:lnTo>
                  <a:pt x="656539" y="170916"/>
                </a:lnTo>
                <a:lnTo>
                  <a:pt x="661479" y="181825"/>
                </a:lnTo>
                <a:lnTo>
                  <a:pt x="670534" y="190296"/>
                </a:lnTo>
                <a:lnTo>
                  <a:pt x="682167" y="194589"/>
                </a:lnTo>
                <a:lnTo>
                  <a:pt x="694118" y="194119"/>
                </a:lnTo>
                <a:lnTo>
                  <a:pt x="705027" y="189179"/>
                </a:lnTo>
                <a:lnTo>
                  <a:pt x="713498" y="180136"/>
                </a:lnTo>
                <a:lnTo>
                  <a:pt x="717791" y="168503"/>
                </a:lnTo>
                <a:close/>
              </a:path>
              <a:path extrusionOk="0" h="1304289" w="2260600">
                <a:moveTo>
                  <a:pt x="775614" y="1123911"/>
                </a:moveTo>
                <a:lnTo>
                  <a:pt x="775131" y="1111961"/>
                </a:lnTo>
                <a:lnTo>
                  <a:pt x="770191" y="1101051"/>
                </a:lnTo>
                <a:lnTo>
                  <a:pt x="761136" y="1092581"/>
                </a:lnTo>
                <a:lnTo>
                  <a:pt x="749503" y="1088288"/>
                </a:lnTo>
                <a:lnTo>
                  <a:pt x="737552" y="1088771"/>
                </a:lnTo>
                <a:lnTo>
                  <a:pt x="726643" y="1093698"/>
                </a:lnTo>
                <a:lnTo>
                  <a:pt x="718172" y="1102741"/>
                </a:lnTo>
                <a:lnTo>
                  <a:pt x="713879" y="1114386"/>
                </a:lnTo>
                <a:lnTo>
                  <a:pt x="714349" y="1126350"/>
                </a:lnTo>
                <a:lnTo>
                  <a:pt x="719277" y="1137259"/>
                </a:lnTo>
                <a:lnTo>
                  <a:pt x="728332" y="1145730"/>
                </a:lnTo>
                <a:lnTo>
                  <a:pt x="739965" y="1150023"/>
                </a:lnTo>
                <a:lnTo>
                  <a:pt x="751928" y="1149540"/>
                </a:lnTo>
                <a:lnTo>
                  <a:pt x="762838" y="1144612"/>
                </a:lnTo>
                <a:lnTo>
                  <a:pt x="771321" y="1135545"/>
                </a:lnTo>
                <a:lnTo>
                  <a:pt x="775614" y="1123911"/>
                </a:lnTo>
                <a:close/>
              </a:path>
              <a:path extrusionOk="0" h="1304289" w="2260600">
                <a:moveTo>
                  <a:pt x="790638" y="763917"/>
                </a:moveTo>
                <a:lnTo>
                  <a:pt x="790168" y="751954"/>
                </a:lnTo>
                <a:lnTo>
                  <a:pt x="785241" y="741032"/>
                </a:lnTo>
                <a:lnTo>
                  <a:pt x="776185" y="732561"/>
                </a:lnTo>
                <a:lnTo>
                  <a:pt x="764552" y="728268"/>
                </a:lnTo>
                <a:lnTo>
                  <a:pt x="752589" y="728751"/>
                </a:lnTo>
                <a:lnTo>
                  <a:pt x="741680" y="733691"/>
                </a:lnTo>
                <a:lnTo>
                  <a:pt x="733209" y="742746"/>
                </a:lnTo>
                <a:lnTo>
                  <a:pt x="728916" y="754380"/>
                </a:lnTo>
                <a:lnTo>
                  <a:pt x="729399" y="766330"/>
                </a:lnTo>
                <a:lnTo>
                  <a:pt x="734326" y="777240"/>
                </a:lnTo>
                <a:lnTo>
                  <a:pt x="743381" y="785710"/>
                </a:lnTo>
                <a:lnTo>
                  <a:pt x="755015" y="790003"/>
                </a:lnTo>
                <a:lnTo>
                  <a:pt x="766978" y="789520"/>
                </a:lnTo>
                <a:lnTo>
                  <a:pt x="777875" y="784593"/>
                </a:lnTo>
                <a:lnTo>
                  <a:pt x="786345" y="775550"/>
                </a:lnTo>
                <a:lnTo>
                  <a:pt x="790638" y="763917"/>
                </a:lnTo>
                <a:close/>
              </a:path>
              <a:path extrusionOk="0" h="1304289" w="2260600">
                <a:moveTo>
                  <a:pt x="795223" y="399770"/>
                </a:moveTo>
                <a:lnTo>
                  <a:pt x="794740" y="387807"/>
                </a:lnTo>
                <a:lnTo>
                  <a:pt x="789813" y="376910"/>
                </a:lnTo>
                <a:lnTo>
                  <a:pt x="780757" y="368439"/>
                </a:lnTo>
                <a:lnTo>
                  <a:pt x="769124" y="364134"/>
                </a:lnTo>
                <a:lnTo>
                  <a:pt x="757161" y="364617"/>
                </a:lnTo>
                <a:lnTo>
                  <a:pt x="746264" y="369544"/>
                </a:lnTo>
                <a:lnTo>
                  <a:pt x="737793" y="378599"/>
                </a:lnTo>
                <a:lnTo>
                  <a:pt x="733488" y="390232"/>
                </a:lnTo>
                <a:lnTo>
                  <a:pt x="733971" y="402196"/>
                </a:lnTo>
                <a:lnTo>
                  <a:pt x="738898" y="413105"/>
                </a:lnTo>
                <a:lnTo>
                  <a:pt x="747953" y="421589"/>
                </a:lnTo>
                <a:lnTo>
                  <a:pt x="759587" y="425881"/>
                </a:lnTo>
                <a:lnTo>
                  <a:pt x="771550" y="425386"/>
                </a:lnTo>
                <a:lnTo>
                  <a:pt x="782459" y="420458"/>
                </a:lnTo>
                <a:lnTo>
                  <a:pt x="790930" y="411391"/>
                </a:lnTo>
                <a:lnTo>
                  <a:pt x="795223" y="399770"/>
                </a:lnTo>
                <a:close/>
              </a:path>
              <a:path extrusionOk="0" h="1304289" w="2260600">
                <a:moveTo>
                  <a:pt x="799795" y="35636"/>
                </a:moveTo>
                <a:lnTo>
                  <a:pt x="799325" y="23672"/>
                </a:lnTo>
                <a:lnTo>
                  <a:pt x="794397" y="12763"/>
                </a:lnTo>
                <a:lnTo>
                  <a:pt x="785329" y="4292"/>
                </a:lnTo>
                <a:lnTo>
                  <a:pt x="773709" y="0"/>
                </a:lnTo>
                <a:lnTo>
                  <a:pt x="761746" y="482"/>
                </a:lnTo>
                <a:lnTo>
                  <a:pt x="750836" y="5410"/>
                </a:lnTo>
                <a:lnTo>
                  <a:pt x="742353" y="14478"/>
                </a:lnTo>
                <a:lnTo>
                  <a:pt x="738060" y="26098"/>
                </a:lnTo>
                <a:lnTo>
                  <a:pt x="738543" y="38061"/>
                </a:lnTo>
                <a:lnTo>
                  <a:pt x="743483" y="48971"/>
                </a:lnTo>
                <a:lnTo>
                  <a:pt x="752538" y="57442"/>
                </a:lnTo>
                <a:lnTo>
                  <a:pt x="764171" y="61734"/>
                </a:lnTo>
                <a:lnTo>
                  <a:pt x="776122" y="61252"/>
                </a:lnTo>
                <a:lnTo>
                  <a:pt x="787031" y="56324"/>
                </a:lnTo>
                <a:lnTo>
                  <a:pt x="795502" y="47282"/>
                </a:lnTo>
                <a:lnTo>
                  <a:pt x="799795" y="35636"/>
                </a:lnTo>
                <a:close/>
              </a:path>
              <a:path extrusionOk="0" h="1304289" w="2260600">
                <a:moveTo>
                  <a:pt x="857618" y="991057"/>
                </a:moveTo>
                <a:lnTo>
                  <a:pt x="857135" y="979106"/>
                </a:lnTo>
                <a:lnTo>
                  <a:pt x="852195" y="968197"/>
                </a:lnTo>
                <a:lnTo>
                  <a:pt x="843140" y="959726"/>
                </a:lnTo>
                <a:lnTo>
                  <a:pt x="831507" y="955433"/>
                </a:lnTo>
                <a:lnTo>
                  <a:pt x="819556" y="955903"/>
                </a:lnTo>
                <a:lnTo>
                  <a:pt x="808647" y="960843"/>
                </a:lnTo>
                <a:lnTo>
                  <a:pt x="800176" y="969899"/>
                </a:lnTo>
                <a:lnTo>
                  <a:pt x="795883" y="981519"/>
                </a:lnTo>
                <a:lnTo>
                  <a:pt x="796353" y="993482"/>
                </a:lnTo>
                <a:lnTo>
                  <a:pt x="801281" y="1004392"/>
                </a:lnTo>
                <a:lnTo>
                  <a:pt x="810336" y="1012875"/>
                </a:lnTo>
                <a:lnTo>
                  <a:pt x="821969" y="1017168"/>
                </a:lnTo>
                <a:lnTo>
                  <a:pt x="833932" y="1016673"/>
                </a:lnTo>
                <a:lnTo>
                  <a:pt x="844842" y="1011745"/>
                </a:lnTo>
                <a:lnTo>
                  <a:pt x="853313" y="1002690"/>
                </a:lnTo>
                <a:lnTo>
                  <a:pt x="857618" y="991057"/>
                </a:lnTo>
                <a:close/>
              </a:path>
              <a:path extrusionOk="0" h="1304289" w="2260600">
                <a:moveTo>
                  <a:pt x="872655" y="631050"/>
                </a:moveTo>
                <a:lnTo>
                  <a:pt x="872172" y="619086"/>
                </a:lnTo>
                <a:lnTo>
                  <a:pt x="867244" y="608177"/>
                </a:lnTo>
                <a:lnTo>
                  <a:pt x="858189" y="599706"/>
                </a:lnTo>
                <a:lnTo>
                  <a:pt x="846556" y="595414"/>
                </a:lnTo>
                <a:lnTo>
                  <a:pt x="834605" y="595896"/>
                </a:lnTo>
                <a:lnTo>
                  <a:pt x="823683" y="600824"/>
                </a:lnTo>
                <a:lnTo>
                  <a:pt x="815213" y="609892"/>
                </a:lnTo>
                <a:lnTo>
                  <a:pt x="810920" y="621512"/>
                </a:lnTo>
                <a:lnTo>
                  <a:pt x="811403" y="633476"/>
                </a:lnTo>
                <a:lnTo>
                  <a:pt x="816330" y="644385"/>
                </a:lnTo>
                <a:lnTo>
                  <a:pt x="825385" y="652856"/>
                </a:lnTo>
                <a:lnTo>
                  <a:pt x="837018" y="657148"/>
                </a:lnTo>
                <a:lnTo>
                  <a:pt x="848982" y="656666"/>
                </a:lnTo>
                <a:lnTo>
                  <a:pt x="859878" y="651738"/>
                </a:lnTo>
                <a:lnTo>
                  <a:pt x="868349" y="642683"/>
                </a:lnTo>
                <a:lnTo>
                  <a:pt x="872655" y="631050"/>
                </a:lnTo>
                <a:close/>
              </a:path>
              <a:path extrusionOk="0" h="1304289" w="2260600">
                <a:moveTo>
                  <a:pt x="877227" y="266915"/>
                </a:moveTo>
                <a:lnTo>
                  <a:pt x="876757" y="254952"/>
                </a:lnTo>
                <a:lnTo>
                  <a:pt x="871829" y="244030"/>
                </a:lnTo>
                <a:lnTo>
                  <a:pt x="862774" y="235559"/>
                </a:lnTo>
                <a:lnTo>
                  <a:pt x="851141" y="231267"/>
                </a:lnTo>
                <a:lnTo>
                  <a:pt x="839177" y="231749"/>
                </a:lnTo>
                <a:lnTo>
                  <a:pt x="828268" y="236689"/>
                </a:lnTo>
                <a:lnTo>
                  <a:pt x="819797" y="245745"/>
                </a:lnTo>
                <a:lnTo>
                  <a:pt x="815492" y="257378"/>
                </a:lnTo>
                <a:lnTo>
                  <a:pt x="815975" y="269328"/>
                </a:lnTo>
                <a:lnTo>
                  <a:pt x="820915" y="280238"/>
                </a:lnTo>
                <a:lnTo>
                  <a:pt x="829970" y="288709"/>
                </a:lnTo>
                <a:lnTo>
                  <a:pt x="841603" y="293001"/>
                </a:lnTo>
                <a:lnTo>
                  <a:pt x="853554" y="292519"/>
                </a:lnTo>
                <a:lnTo>
                  <a:pt x="864463" y="287591"/>
                </a:lnTo>
                <a:lnTo>
                  <a:pt x="872934" y="278549"/>
                </a:lnTo>
                <a:lnTo>
                  <a:pt x="877227" y="266915"/>
                </a:lnTo>
                <a:close/>
              </a:path>
              <a:path extrusionOk="0" h="1304289" w="2260600">
                <a:moveTo>
                  <a:pt x="935050" y="1222324"/>
                </a:moveTo>
                <a:lnTo>
                  <a:pt x="934567" y="1210373"/>
                </a:lnTo>
                <a:lnTo>
                  <a:pt x="929627" y="1199464"/>
                </a:lnTo>
                <a:lnTo>
                  <a:pt x="920584" y="1190993"/>
                </a:lnTo>
                <a:lnTo>
                  <a:pt x="908951" y="1186700"/>
                </a:lnTo>
                <a:lnTo>
                  <a:pt x="896988" y="1187170"/>
                </a:lnTo>
                <a:lnTo>
                  <a:pt x="886079" y="1192098"/>
                </a:lnTo>
                <a:lnTo>
                  <a:pt x="877620" y="1201153"/>
                </a:lnTo>
                <a:lnTo>
                  <a:pt x="873315" y="1212799"/>
                </a:lnTo>
                <a:lnTo>
                  <a:pt x="873785" y="1224762"/>
                </a:lnTo>
                <a:lnTo>
                  <a:pt x="878725" y="1235671"/>
                </a:lnTo>
                <a:lnTo>
                  <a:pt x="887780" y="1244142"/>
                </a:lnTo>
                <a:lnTo>
                  <a:pt x="899401" y="1248435"/>
                </a:lnTo>
                <a:lnTo>
                  <a:pt x="911364" y="1247952"/>
                </a:lnTo>
                <a:lnTo>
                  <a:pt x="922274" y="1243012"/>
                </a:lnTo>
                <a:lnTo>
                  <a:pt x="930757" y="1233957"/>
                </a:lnTo>
                <a:lnTo>
                  <a:pt x="935050" y="1222324"/>
                </a:lnTo>
                <a:close/>
              </a:path>
              <a:path extrusionOk="0" h="1304289" w="2260600">
                <a:moveTo>
                  <a:pt x="939622" y="858202"/>
                </a:moveTo>
                <a:lnTo>
                  <a:pt x="939139" y="846239"/>
                </a:lnTo>
                <a:lnTo>
                  <a:pt x="934212" y="835317"/>
                </a:lnTo>
                <a:lnTo>
                  <a:pt x="925156" y="826846"/>
                </a:lnTo>
                <a:lnTo>
                  <a:pt x="913523" y="822553"/>
                </a:lnTo>
                <a:lnTo>
                  <a:pt x="901560" y="823036"/>
                </a:lnTo>
                <a:lnTo>
                  <a:pt x="890651" y="827976"/>
                </a:lnTo>
                <a:lnTo>
                  <a:pt x="882180" y="837031"/>
                </a:lnTo>
                <a:lnTo>
                  <a:pt x="877887" y="848664"/>
                </a:lnTo>
                <a:lnTo>
                  <a:pt x="878370" y="860615"/>
                </a:lnTo>
                <a:lnTo>
                  <a:pt x="883297" y="871524"/>
                </a:lnTo>
                <a:lnTo>
                  <a:pt x="892352" y="879995"/>
                </a:lnTo>
                <a:lnTo>
                  <a:pt x="903986" y="884288"/>
                </a:lnTo>
                <a:lnTo>
                  <a:pt x="915949" y="883818"/>
                </a:lnTo>
                <a:lnTo>
                  <a:pt x="926846" y="878878"/>
                </a:lnTo>
                <a:lnTo>
                  <a:pt x="935316" y="869835"/>
                </a:lnTo>
                <a:lnTo>
                  <a:pt x="939622" y="858202"/>
                </a:lnTo>
                <a:close/>
              </a:path>
              <a:path extrusionOk="0" h="1304289" w="2260600">
                <a:moveTo>
                  <a:pt x="954659" y="498182"/>
                </a:moveTo>
                <a:lnTo>
                  <a:pt x="954176" y="486219"/>
                </a:lnTo>
                <a:lnTo>
                  <a:pt x="949248" y="475322"/>
                </a:lnTo>
                <a:lnTo>
                  <a:pt x="940193" y="466852"/>
                </a:lnTo>
                <a:lnTo>
                  <a:pt x="928560" y="462546"/>
                </a:lnTo>
                <a:lnTo>
                  <a:pt x="916609" y="463029"/>
                </a:lnTo>
                <a:lnTo>
                  <a:pt x="905700" y="467956"/>
                </a:lnTo>
                <a:lnTo>
                  <a:pt x="897229" y="477012"/>
                </a:lnTo>
                <a:lnTo>
                  <a:pt x="892937" y="488645"/>
                </a:lnTo>
                <a:lnTo>
                  <a:pt x="893406" y="500608"/>
                </a:lnTo>
                <a:lnTo>
                  <a:pt x="898347" y="511517"/>
                </a:lnTo>
                <a:lnTo>
                  <a:pt x="907389" y="519988"/>
                </a:lnTo>
                <a:lnTo>
                  <a:pt x="919022" y="524281"/>
                </a:lnTo>
                <a:lnTo>
                  <a:pt x="930986" y="523798"/>
                </a:lnTo>
                <a:lnTo>
                  <a:pt x="941895" y="518858"/>
                </a:lnTo>
                <a:lnTo>
                  <a:pt x="950366" y="509803"/>
                </a:lnTo>
                <a:lnTo>
                  <a:pt x="954659" y="498182"/>
                </a:lnTo>
                <a:close/>
              </a:path>
              <a:path extrusionOk="0" h="1304289" w="2260600">
                <a:moveTo>
                  <a:pt x="959231" y="134048"/>
                </a:moveTo>
                <a:lnTo>
                  <a:pt x="958761" y="122085"/>
                </a:lnTo>
                <a:lnTo>
                  <a:pt x="953833" y="111175"/>
                </a:lnTo>
                <a:lnTo>
                  <a:pt x="944778" y="102704"/>
                </a:lnTo>
                <a:lnTo>
                  <a:pt x="933145" y="98399"/>
                </a:lnTo>
                <a:lnTo>
                  <a:pt x="921181" y="98882"/>
                </a:lnTo>
                <a:lnTo>
                  <a:pt x="910272" y="103822"/>
                </a:lnTo>
                <a:lnTo>
                  <a:pt x="901801" y="112877"/>
                </a:lnTo>
                <a:lnTo>
                  <a:pt x="897496" y="124510"/>
                </a:lnTo>
                <a:lnTo>
                  <a:pt x="897978" y="136474"/>
                </a:lnTo>
                <a:lnTo>
                  <a:pt x="902919" y="147383"/>
                </a:lnTo>
                <a:lnTo>
                  <a:pt x="911974" y="155854"/>
                </a:lnTo>
                <a:lnTo>
                  <a:pt x="923607" y="160147"/>
                </a:lnTo>
                <a:lnTo>
                  <a:pt x="935558" y="159664"/>
                </a:lnTo>
                <a:lnTo>
                  <a:pt x="946467" y="154736"/>
                </a:lnTo>
                <a:lnTo>
                  <a:pt x="954938" y="145681"/>
                </a:lnTo>
                <a:lnTo>
                  <a:pt x="959231" y="134048"/>
                </a:lnTo>
                <a:close/>
              </a:path>
              <a:path extrusionOk="0" h="1304289" w="2260600">
                <a:moveTo>
                  <a:pt x="1017054" y="1089469"/>
                </a:moveTo>
                <a:lnTo>
                  <a:pt x="1016571" y="1077506"/>
                </a:lnTo>
                <a:lnTo>
                  <a:pt x="1011643" y="1066609"/>
                </a:lnTo>
                <a:lnTo>
                  <a:pt x="1002588" y="1058138"/>
                </a:lnTo>
                <a:lnTo>
                  <a:pt x="990955" y="1053833"/>
                </a:lnTo>
                <a:lnTo>
                  <a:pt x="978992" y="1054315"/>
                </a:lnTo>
                <a:lnTo>
                  <a:pt x="968082" y="1059243"/>
                </a:lnTo>
                <a:lnTo>
                  <a:pt x="959612" y="1068298"/>
                </a:lnTo>
                <a:lnTo>
                  <a:pt x="955319" y="1079931"/>
                </a:lnTo>
                <a:lnTo>
                  <a:pt x="955802" y="1091895"/>
                </a:lnTo>
                <a:lnTo>
                  <a:pt x="960729" y="1102804"/>
                </a:lnTo>
                <a:lnTo>
                  <a:pt x="969784" y="1111275"/>
                </a:lnTo>
                <a:lnTo>
                  <a:pt x="981417" y="1115568"/>
                </a:lnTo>
                <a:lnTo>
                  <a:pt x="993368" y="1115085"/>
                </a:lnTo>
                <a:lnTo>
                  <a:pt x="1004277" y="1110157"/>
                </a:lnTo>
                <a:lnTo>
                  <a:pt x="1012748" y="1101102"/>
                </a:lnTo>
                <a:lnTo>
                  <a:pt x="1017054" y="1089469"/>
                </a:lnTo>
                <a:close/>
              </a:path>
              <a:path extrusionOk="0" h="1304289" w="2260600">
                <a:moveTo>
                  <a:pt x="1021626" y="725335"/>
                </a:moveTo>
                <a:lnTo>
                  <a:pt x="1021143" y="713371"/>
                </a:lnTo>
                <a:lnTo>
                  <a:pt x="1016215" y="702462"/>
                </a:lnTo>
                <a:lnTo>
                  <a:pt x="1007160" y="693991"/>
                </a:lnTo>
                <a:lnTo>
                  <a:pt x="995527" y="689698"/>
                </a:lnTo>
                <a:lnTo>
                  <a:pt x="983564" y="690181"/>
                </a:lnTo>
                <a:lnTo>
                  <a:pt x="972654" y="695109"/>
                </a:lnTo>
                <a:lnTo>
                  <a:pt x="964184" y="704176"/>
                </a:lnTo>
                <a:lnTo>
                  <a:pt x="959891" y="715797"/>
                </a:lnTo>
                <a:lnTo>
                  <a:pt x="960374" y="727760"/>
                </a:lnTo>
                <a:lnTo>
                  <a:pt x="965301" y="738657"/>
                </a:lnTo>
                <a:lnTo>
                  <a:pt x="974356" y="747128"/>
                </a:lnTo>
                <a:lnTo>
                  <a:pt x="985989" y="751433"/>
                </a:lnTo>
                <a:lnTo>
                  <a:pt x="997953" y="750951"/>
                </a:lnTo>
                <a:lnTo>
                  <a:pt x="1008849" y="746023"/>
                </a:lnTo>
                <a:lnTo>
                  <a:pt x="1017320" y="736968"/>
                </a:lnTo>
                <a:lnTo>
                  <a:pt x="1021626" y="725335"/>
                </a:lnTo>
                <a:close/>
              </a:path>
              <a:path extrusionOk="0" h="1304289" w="2260600">
                <a:moveTo>
                  <a:pt x="1036662" y="365315"/>
                </a:moveTo>
                <a:lnTo>
                  <a:pt x="1036193" y="353352"/>
                </a:lnTo>
                <a:lnTo>
                  <a:pt x="1031265" y="342442"/>
                </a:lnTo>
                <a:lnTo>
                  <a:pt x="1022210" y="333971"/>
                </a:lnTo>
                <a:lnTo>
                  <a:pt x="1010577" y="329679"/>
                </a:lnTo>
                <a:lnTo>
                  <a:pt x="998613" y="330161"/>
                </a:lnTo>
                <a:lnTo>
                  <a:pt x="987704" y="335102"/>
                </a:lnTo>
                <a:lnTo>
                  <a:pt x="979233" y="344157"/>
                </a:lnTo>
                <a:lnTo>
                  <a:pt x="974940" y="355777"/>
                </a:lnTo>
                <a:lnTo>
                  <a:pt x="975423" y="367741"/>
                </a:lnTo>
                <a:lnTo>
                  <a:pt x="980351" y="378650"/>
                </a:lnTo>
                <a:lnTo>
                  <a:pt x="989406" y="387121"/>
                </a:lnTo>
                <a:lnTo>
                  <a:pt x="1001039" y="391414"/>
                </a:lnTo>
                <a:lnTo>
                  <a:pt x="1013002" y="390931"/>
                </a:lnTo>
                <a:lnTo>
                  <a:pt x="1023899" y="386003"/>
                </a:lnTo>
                <a:lnTo>
                  <a:pt x="1032370" y="376948"/>
                </a:lnTo>
                <a:lnTo>
                  <a:pt x="1036662" y="365315"/>
                </a:lnTo>
                <a:close/>
              </a:path>
              <a:path extrusionOk="0" h="1304289" w="2260600">
                <a:moveTo>
                  <a:pt x="1092454" y="1303985"/>
                </a:moveTo>
                <a:lnTo>
                  <a:pt x="1090028" y="1298143"/>
                </a:lnTo>
                <a:lnTo>
                  <a:pt x="1085811" y="1292987"/>
                </a:lnTo>
                <a:lnTo>
                  <a:pt x="1080020" y="1289405"/>
                </a:lnTo>
                <a:lnTo>
                  <a:pt x="1068387" y="1285113"/>
                </a:lnTo>
                <a:lnTo>
                  <a:pt x="1056424" y="1285582"/>
                </a:lnTo>
                <a:lnTo>
                  <a:pt x="1034783" y="1303985"/>
                </a:lnTo>
                <a:lnTo>
                  <a:pt x="1092454" y="1303985"/>
                </a:lnTo>
                <a:close/>
              </a:path>
              <a:path extrusionOk="0" h="1304289" w="2260600">
                <a:moveTo>
                  <a:pt x="1099058" y="956602"/>
                </a:moveTo>
                <a:lnTo>
                  <a:pt x="1098575" y="944638"/>
                </a:lnTo>
                <a:lnTo>
                  <a:pt x="1093647" y="933729"/>
                </a:lnTo>
                <a:lnTo>
                  <a:pt x="1084605" y="925258"/>
                </a:lnTo>
                <a:lnTo>
                  <a:pt x="1072959" y="920965"/>
                </a:lnTo>
                <a:lnTo>
                  <a:pt x="1060996" y="921448"/>
                </a:lnTo>
                <a:lnTo>
                  <a:pt x="1050086" y="926388"/>
                </a:lnTo>
                <a:lnTo>
                  <a:pt x="1041615" y="935443"/>
                </a:lnTo>
                <a:lnTo>
                  <a:pt x="1037323" y="947064"/>
                </a:lnTo>
                <a:lnTo>
                  <a:pt x="1037805" y="959027"/>
                </a:lnTo>
                <a:lnTo>
                  <a:pt x="1042733" y="969937"/>
                </a:lnTo>
                <a:lnTo>
                  <a:pt x="1051801" y="978408"/>
                </a:lnTo>
                <a:lnTo>
                  <a:pt x="1063421" y="982700"/>
                </a:lnTo>
                <a:lnTo>
                  <a:pt x="1075385" y="982218"/>
                </a:lnTo>
                <a:lnTo>
                  <a:pt x="1086294" y="977290"/>
                </a:lnTo>
                <a:lnTo>
                  <a:pt x="1094765" y="968235"/>
                </a:lnTo>
                <a:lnTo>
                  <a:pt x="1099058" y="956602"/>
                </a:lnTo>
                <a:close/>
              </a:path>
              <a:path extrusionOk="0" h="1304289" w="2260600">
                <a:moveTo>
                  <a:pt x="1103630" y="592467"/>
                </a:moveTo>
                <a:lnTo>
                  <a:pt x="1103147" y="580504"/>
                </a:lnTo>
                <a:lnTo>
                  <a:pt x="1098219" y="569595"/>
                </a:lnTo>
                <a:lnTo>
                  <a:pt x="1089164" y="561124"/>
                </a:lnTo>
                <a:lnTo>
                  <a:pt x="1077531" y="556831"/>
                </a:lnTo>
                <a:lnTo>
                  <a:pt x="1065580" y="557314"/>
                </a:lnTo>
                <a:lnTo>
                  <a:pt x="1054671" y="562241"/>
                </a:lnTo>
                <a:lnTo>
                  <a:pt x="1046200" y="571284"/>
                </a:lnTo>
                <a:lnTo>
                  <a:pt x="1041908" y="582930"/>
                </a:lnTo>
                <a:lnTo>
                  <a:pt x="1042377" y="594893"/>
                </a:lnTo>
                <a:lnTo>
                  <a:pt x="1047305" y="605802"/>
                </a:lnTo>
                <a:lnTo>
                  <a:pt x="1056360" y="614273"/>
                </a:lnTo>
                <a:lnTo>
                  <a:pt x="1067993" y="618566"/>
                </a:lnTo>
                <a:lnTo>
                  <a:pt x="1079957" y="618083"/>
                </a:lnTo>
                <a:lnTo>
                  <a:pt x="1090866" y="613143"/>
                </a:lnTo>
                <a:lnTo>
                  <a:pt x="1099337" y="604088"/>
                </a:lnTo>
                <a:lnTo>
                  <a:pt x="1103630" y="592467"/>
                </a:lnTo>
                <a:close/>
              </a:path>
              <a:path extrusionOk="0" h="1304289" w="2260600">
                <a:moveTo>
                  <a:pt x="1118679" y="232448"/>
                </a:moveTo>
                <a:lnTo>
                  <a:pt x="1118196" y="220484"/>
                </a:lnTo>
                <a:lnTo>
                  <a:pt x="1113269" y="209588"/>
                </a:lnTo>
                <a:lnTo>
                  <a:pt x="1104214" y="201117"/>
                </a:lnTo>
                <a:lnTo>
                  <a:pt x="1092581" y="196811"/>
                </a:lnTo>
                <a:lnTo>
                  <a:pt x="1080617" y="197294"/>
                </a:lnTo>
                <a:lnTo>
                  <a:pt x="1069708" y="202234"/>
                </a:lnTo>
                <a:lnTo>
                  <a:pt x="1061237" y="211289"/>
                </a:lnTo>
                <a:lnTo>
                  <a:pt x="1056944" y="222923"/>
                </a:lnTo>
                <a:lnTo>
                  <a:pt x="1057427" y="234873"/>
                </a:lnTo>
                <a:lnTo>
                  <a:pt x="1062355" y="245783"/>
                </a:lnTo>
                <a:lnTo>
                  <a:pt x="1071410" y="254254"/>
                </a:lnTo>
                <a:lnTo>
                  <a:pt x="1083043" y="258546"/>
                </a:lnTo>
                <a:lnTo>
                  <a:pt x="1095006" y="258076"/>
                </a:lnTo>
                <a:lnTo>
                  <a:pt x="1105903" y="253149"/>
                </a:lnTo>
                <a:lnTo>
                  <a:pt x="1114374" y="244094"/>
                </a:lnTo>
                <a:lnTo>
                  <a:pt x="1118679" y="232448"/>
                </a:lnTo>
                <a:close/>
              </a:path>
              <a:path extrusionOk="0" h="1304289" w="2260600">
                <a:moveTo>
                  <a:pt x="1176489" y="1187881"/>
                </a:moveTo>
                <a:lnTo>
                  <a:pt x="1176007" y="1175918"/>
                </a:lnTo>
                <a:lnTo>
                  <a:pt x="1171079" y="1165021"/>
                </a:lnTo>
                <a:lnTo>
                  <a:pt x="1162024" y="1156550"/>
                </a:lnTo>
                <a:lnTo>
                  <a:pt x="1150391" y="1152245"/>
                </a:lnTo>
                <a:lnTo>
                  <a:pt x="1138428" y="1152728"/>
                </a:lnTo>
                <a:lnTo>
                  <a:pt x="1127518" y="1157655"/>
                </a:lnTo>
                <a:lnTo>
                  <a:pt x="1119047" y="1166710"/>
                </a:lnTo>
                <a:lnTo>
                  <a:pt x="1114755" y="1178344"/>
                </a:lnTo>
                <a:lnTo>
                  <a:pt x="1115237" y="1190307"/>
                </a:lnTo>
                <a:lnTo>
                  <a:pt x="1120165" y="1201216"/>
                </a:lnTo>
                <a:lnTo>
                  <a:pt x="1129220" y="1209687"/>
                </a:lnTo>
                <a:lnTo>
                  <a:pt x="1140853" y="1213980"/>
                </a:lnTo>
                <a:lnTo>
                  <a:pt x="1152817" y="1213497"/>
                </a:lnTo>
                <a:lnTo>
                  <a:pt x="1163726" y="1208557"/>
                </a:lnTo>
                <a:lnTo>
                  <a:pt x="1172197" y="1199502"/>
                </a:lnTo>
                <a:lnTo>
                  <a:pt x="1176489" y="1187881"/>
                </a:lnTo>
                <a:close/>
              </a:path>
              <a:path extrusionOk="0" h="1304289" w="2260600">
                <a:moveTo>
                  <a:pt x="1181061" y="823747"/>
                </a:moveTo>
                <a:lnTo>
                  <a:pt x="1180592" y="811784"/>
                </a:lnTo>
                <a:lnTo>
                  <a:pt x="1175651" y="800874"/>
                </a:lnTo>
                <a:lnTo>
                  <a:pt x="1166609" y="792403"/>
                </a:lnTo>
                <a:lnTo>
                  <a:pt x="1154963" y="788098"/>
                </a:lnTo>
                <a:lnTo>
                  <a:pt x="1143012" y="788581"/>
                </a:lnTo>
                <a:lnTo>
                  <a:pt x="1132103" y="793521"/>
                </a:lnTo>
                <a:lnTo>
                  <a:pt x="1123619" y="802576"/>
                </a:lnTo>
                <a:lnTo>
                  <a:pt x="1119327" y="814209"/>
                </a:lnTo>
                <a:lnTo>
                  <a:pt x="1119809" y="826173"/>
                </a:lnTo>
                <a:lnTo>
                  <a:pt x="1124737" y="837069"/>
                </a:lnTo>
                <a:lnTo>
                  <a:pt x="1133805" y="845540"/>
                </a:lnTo>
                <a:lnTo>
                  <a:pt x="1145425" y="849845"/>
                </a:lnTo>
                <a:lnTo>
                  <a:pt x="1157389" y="849363"/>
                </a:lnTo>
                <a:lnTo>
                  <a:pt x="1168298" y="844435"/>
                </a:lnTo>
                <a:lnTo>
                  <a:pt x="1176769" y="835380"/>
                </a:lnTo>
                <a:lnTo>
                  <a:pt x="1181061" y="823747"/>
                </a:lnTo>
                <a:close/>
              </a:path>
              <a:path extrusionOk="0" h="1304289" w="2260600">
                <a:moveTo>
                  <a:pt x="1185633" y="459600"/>
                </a:moveTo>
                <a:lnTo>
                  <a:pt x="1185164" y="447636"/>
                </a:lnTo>
                <a:lnTo>
                  <a:pt x="1180236" y="436727"/>
                </a:lnTo>
                <a:lnTo>
                  <a:pt x="1171181" y="428256"/>
                </a:lnTo>
                <a:lnTo>
                  <a:pt x="1159548" y="423964"/>
                </a:lnTo>
                <a:lnTo>
                  <a:pt x="1147584" y="424446"/>
                </a:lnTo>
                <a:lnTo>
                  <a:pt x="1136675" y="429387"/>
                </a:lnTo>
                <a:lnTo>
                  <a:pt x="1128204" y="438442"/>
                </a:lnTo>
                <a:lnTo>
                  <a:pt x="1123911" y="450062"/>
                </a:lnTo>
                <a:lnTo>
                  <a:pt x="1124394" y="462026"/>
                </a:lnTo>
                <a:lnTo>
                  <a:pt x="1129322" y="472922"/>
                </a:lnTo>
                <a:lnTo>
                  <a:pt x="1138377" y="481393"/>
                </a:lnTo>
                <a:lnTo>
                  <a:pt x="1150010" y="485698"/>
                </a:lnTo>
                <a:lnTo>
                  <a:pt x="1161973" y="485216"/>
                </a:lnTo>
                <a:lnTo>
                  <a:pt x="1172870" y="480288"/>
                </a:lnTo>
                <a:lnTo>
                  <a:pt x="1181341" y="471233"/>
                </a:lnTo>
                <a:lnTo>
                  <a:pt x="1185633" y="459600"/>
                </a:lnTo>
                <a:close/>
              </a:path>
              <a:path extrusionOk="0" h="1304289" w="2260600">
                <a:moveTo>
                  <a:pt x="1258493" y="1055014"/>
                </a:moveTo>
                <a:lnTo>
                  <a:pt x="1258011" y="1043051"/>
                </a:lnTo>
                <a:lnTo>
                  <a:pt x="1253083" y="1032141"/>
                </a:lnTo>
                <a:lnTo>
                  <a:pt x="1244041" y="1023670"/>
                </a:lnTo>
                <a:lnTo>
                  <a:pt x="1232408" y="1019378"/>
                </a:lnTo>
                <a:lnTo>
                  <a:pt x="1220444" y="1019860"/>
                </a:lnTo>
                <a:lnTo>
                  <a:pt x="1209522" y="1024801"/>
                </a:lnTo>
                <a:lnTo>
                  <a:pt x="1201051" y="1033856"/>
                </a:lnTo>
                <a:lnTo>
                  <a:pt x="1196759" y="1045476"/>
                </a:lnTo>
                <a:lnTo>
                  <a:pt x="1197241" y="1057440"/>
                </a:lnTo>
                <a:lnTo>
                  <a:pt x="1202182" y="1068336"/>
                </a:lnTo>
                <a:lnTo>
                  <a:pt x="1211237" y="1076807"/>
                </a:lnTo>
                <a:lnTo>
                  <a:pt x="1222870" y="1081112"/>
                </a:lnTo>
                <a:lnTo>
                  <a:pt x="1234821" y="1080630"/>
                </a:lnTo>
                <a:lnTo>
                  <a:pt x="1245730" y="1075702"/>
                </a:lnTo>
                <a:lnTo>
                  <a:pt x="1254201" y="1066647"/>
                </a:lnTo>
                <a:lnTo>
                  <a:pt x="1258493" y="1055014"/>
                </a:lnTo>
                <a:close/>
              </a:path>
              <a:path extrusionOk="0" h="1304289" w="2260600">
                <a:moveTo>
                  <a:pt x="1263078" y="690867"/>
                </a:moveTo>
                <a:lnTo>
                  <a:pt x="1262595" y="678916"/>
                </a:lnTo>
                <a:lnTo>
                  <a:pt x="1257655" y="668007"/>
                </a:lnTo>
                <a:lnTo>
                  <a:pt x="1248613" y="659536"/>
                </a:lnTo>
                <a:lnTo>
                  <a:pt x="1236980" y="655243"/>
                </a:lnTo>
                <a:lnTo>
                  <a:pt x="1225016" y="655726"/>
                </a:lnTo>
                <a:lnTo>
                  <a:pt x="1214107" y="660654"/>
                </a:lnTo>
                <a:lnTo>
                  <a:pt x="1205636" y="669696"/>
                </a:lnTo>
                <a:lnTo>
                  <a:pt x="1201343" y="681329"/>
                </a:lnTo>
                <a:lnTo>
                  <a:pt x="1201826" y="693305"/>
                </a:lnTo>
                <a:lnTo>
                  <a:pt x="1206754" y="704215"/>
                </a:lnTo>
                <a:lnTo>
                  <a:pt x="1215809" y="712685"/>
                </a:lnTo>
                <a:lnTo>
                  <a:pt x="1227442" y="716978"/>
                </a:lnTo>
                <a:lnTo>
                  <a:pt x="1239393" y="716495"/>
                </a:lnTo>
                <a:lnTo>
                  <a:pt x="1250302" y="711555"/>
                </a:lnTo>
                <a:lnTo>
                  <a:pt x="1258773" y="702500"/>
                </a:lnTo>
                <a:lnTo>
                  <a:pt x="1263078" y="690867"/>
                </a:lnTo>
                <a:close/>
              </a:path>
              <a:path extrusionOk="0" h="1304289" w="2260600">
                <a:moveTo>
                  <a:pt x="1267650" y="326732"/>
                </a:moveTo>
                <a:lnTo>
                  <a:pt x="1267167" y="314769"/>
                </a:lnTo>
                <a:lnTo>
                  <a:pt x="1262240" y="303872"/>
                </a:lnTo>
                <a:lnTo>
                  <a:pt x="1253185" y="295389"/>
                </a:lnTo>
                <a:lnTo>
                  <a:pt x="1241552" y="291096"/>
                </a:lnTo>
                <a:lnTo>
                  <a:pt x="1229588" y="291579"/>
                </a:lnTo>
                <a:lnTo>
                  <a:pt x="1218679" y="296519"/>
                </a:lnTo>
                <a:lnTo>
                  <a:pt x="1210208" y="305587"/>
                </a:lnTo>
                <a:lnTo>
                  <a:pt x="1205915" y="317207"/>
                </a:lnTo>
                <a:lnTo>
                  <a:pt x="1206398" y="329158"/>
                </a:lnTo>
                <a:lnTo>
                  <a:pt x="1211326" y="340067"/>
                </a:lnTo>
                <a:lnTo>
                  <a:pt x="1220381" y="348538"/>
                </a:lnTo>
                <a:lnTo>
                  <a:pt x="1232014" y="352844"/>
                </a:lnTo>
                <a:lnTo>
                  <a:pt x="1243977" y="352361"/>
                </a:lnTo>
                <a:lnTo>
                  <a:pt x="1254874" y="347433"/>
                </a:lnTo>
                <a:lnTo>
                  <a:pt x="1263345" y="338378"/>
                </a:lnTo>
                <a:lnTo>
                  <a:pt x="1267650" y="326732"/>
                </a:lnTo>
                <a:close/>
              </a:path>
              <a:path extrusionOk="0" h="1304289" w="2260600">
                <a:moveTo>
                  <a:pt x="1304671" y="1282166"/>
                </a:moveTo>
                <a:lnTo>
                  <a:pt x="1304188" y="1270203"/>
                </a:lnTo>
                <a:lnTo>
                  <a:pt x="1299248" y="1259306"/>
                </a:lnTo>
                <a:lnTo>
                  <a:pt x="1290193" y="1250835"/>
                </a:lnTo>
                <a:lnTo>
                  <a:pt x="1278559" y="1246530"/>
                </a:lnTo>
                <a:lnTo>
                  <a:pt x="1266609" y="1247013"/>
                </a:lnTo>
                <a:lnTo>
                  <a:pt x="1255699" y="1251940"/>
                </a:lnTo>
                <a:lnTo>
                  <a:pt x="1247228" y="1260995"/>
                </a:lnTo>
                <a:lnTo>
                  <a:pt x="1242936" y="1272628"/>
                </a:lnTo>
                <a:lnTo>
                  <a:pt x="1243418" y="1284592"/>
                </a:lnTo>
                <a:lnTo>
                  <a:pt x="1248346" y="1295501"/>
                </a:lnTo>
                <a:lnTo>
                  <a:pt x="1257388" y="1303959"/>
                </a:lnTo>
                <a:lnTo>
                  <a:pt x="1290180" y="1303985"/>
                </a:lnTo>
                <a:lnTo>
                  <a:pt x="1294193" y="1301521"/>
                </a:lnTo>
                <a:lnTo>
                  <a:pt x="1297724" y="1298092"/>
                </a:lnTo>
                <a:lnTo>
                  <a:pt x="1300378" y="1293799"/>
                </a:lnTo>
                <a:lnTo>
                  <a:pt x="1304671" y="1282166"/>
                </a:lnTo>
                <a:close/>
              </a:path>
              <a:path extrusionOk="0" h="1304289" w="2260600">
                <a:moveTo>
                  <a:pt x="1340497" y="922147"/>
                </a:moveTo>
                <a:lnTo>
                  <a:pt x="1340027" y="910183"/>
                </a:lnTo>
                <a:lnTo>
                  <a:pt x="1335100" y="899274"/>
                </a:lnTo>
                <a:lnTo>
                  <a:pt x="1326045" y="890803"/>
                </a:lnTo>
                <a:lnTo>
                  <a:pt x="1314411" y="886510"/>
                </a:lnTo>
                <a:lnTo>
                  <a:pt x="1302448" y="886993"/>
                </a:lnTo>
                <a:lnTo>
                  <a:pt x="1291539" y="891933"/>
                </a:lnTo>
                <a:lnTo>
                  <a:pt x="1283055" y="900988"/>
                </a:lnTo>
                <a:lnTo>
                  <a:pt x="1278763" y="912622"/>
                </a:lnTo>
                <a:lnTo>
                  <a:pt x="1279245" y="924572"/>
                </a:lnTo>
                <a:lnTo>
                  <a:pt x="1284185" y="935482"/>
                </a:lnTo>
                <a:lnTo>
                  <a:pt x="1293241" y="943952"/>
                </a:lnTo>
                <a:lnTo>
                  <a:pt x="1304861" y="948245"/>
                </a:lnTo>
                <a:lnTo>
                  <a:pt x="1316824" y="947775"/>
                </a:lnTo>
                <a:lnTo>
                  <a:pt x="1327734" y="942848"/>
                </a:lnTo>
                <a:lnTo>
                  <a:pt x="1336205" y="933792"/>
                </a:lnTo>
                <a:lnTo>
                  <a:pt x="1340497" y="922147"/>
                </a:lnTo>
                <a:close/>
              </a:path>
              <a:path extrusionOk="0" h="1304289" w="2260600">
                <a:moveTo>
                  <a:pt x="1345082" y="558012"/>
                </a:moveTo>
                <a:lnTo>
                  <a:pt x="1344599" y="546049"/>
                </a:lnTo>
                <a:lnTo>
                  <a:pt x="1339672" y="535139"/>
                </a:lnTo>
                <a:lnTo>
                  <a:pt x="1330629" y="526669"/>
                </a:lnTo>
                <a:lnTo>
                  <a:pt x="1318983" y="522363"/>
                </a:lnTo>
                <a:lnTo>
                  <a:pt x="1307020" y="522859"/>
                </a:lnTo>
                <a:lnTo>
                  <a:pt x="1296111" y="527786"/>
                </a:lnTo>
                <a:lnTo>
                  <a:pt x="1287640" y="536854"/>
                </a:lnTo>
                <a:lnTo>
                  <a:pt x="1283347" y="548474"/>
                </a:lnTo>
                <a:lnTo>
                  <a:pt x="1283830" y="560438"/>
                </a:lnTo>
                <a:lnTo>
                  <a:pt x="1288757" y="571334"/>
                </a:lnTo>
                <a:lnTo>
                  <a:pt x="1297825" y="579805"/>
                </a:lnTo>
                <a:lnTo>
                  <a:pt x="1309446" y="584111"/>
                </a:lnTo>
                <a:lnTo>
                  <a:pt x="1321409" y="583628"/>
                </a:lnTo>
                <a:lnTo>
                  <a:pt x="1332306" y="578700"/>
                </a:lnTo>
                <a:lnTo>
                  <a:pt x="1340777" y="569645"/>
                </a:lnTo>
                <a:lnTo>
                  <a:pt x="1345082" y="558012"/>
                </a:lnTo>
                <a:close/>
              </a:path>
              <a:path extrusionOk="0" h="1304289" w="2260600">
                <a:moveTo>
                  <a:pt x="1386674" y="1149311"/>
                </a:moveTo>
                <a:lnTo>
                  <a:pt x="1386192" y="1137335"/>
                </a:lnTo>
                <a:lnTo>
                  <a:pt x="1381264" y="1126426"/>
                </a:lnTo>
                <a:lnTo>
                  <a:pt x="1372209" y="1117955"/>
                </a:lnTo>
                <a:lnTo>
                  <a:pt x="1360576" y="1113663"/>
                </a:lnTo>
                <a:lnTo>
                  <a:pt x="1348613" y="1114145"/>
                </a:lnTo>
                <a:lnTo>
                  <a:pt x="1337703" y="1119085"/>
                </a:lnTo>
                <a:lnTo>
                  <a:pt x="1329232" y="1128141"/>
                </a:lnTo>
                <a:lnTo>
                  <a:pt x="1324940" y="1139761"/>
                </a:lnTo>
                <a:lnTo>
                  <a:pt x="1325422" y="1151724"/>
                </a:lnTo>
                <a:lnTo>
                  <a:pt x="1330350" y="1162634"/>
                </a:lnTo>
                <a:lnTo>
                  <a:pt x="1339405" y="1171105"/>
                </a:lnTo>
                <a:lnTo>
                  <a:pt x="1351038" y="1175397"/>
                </a:lnTo>
                <a:lnTo>
                  <a:pt x="1363002" y="1174915"/>
                </a:lnTo>
                <a:lnTo>
                  <a:pt x="1373898" y="1169987"/>
                </a:lnTo>
                <a:lnTo>
                  <a:pt x="1382369" y="1160932"/>
                </a:lnTo>
                <a:lnTo>
                  <a:pt x="1386674" y="1149311"/>
                </a:lnTo>
                <a:close/>
              </a:path>
              <a:path extrusionOk="0" h="1304289" w="2260600">
                <a:moveTo>
                  <a:pt x="1422514" y="789279"/>
                </a:moveTo>
                <a:lnTo>
                  <a:pt x="1422031" y="777328"/>
                </a:lnTo>
                <a:lnTo>
                  <a:pt x="1417104" y="766419"/>
                </a:lnTo>
                <a:lnTo>
                  <a:pt x="1408049" y="757948"/>
                </a:lnTo>
                <a:lnTo>
                  <a:pt x="1396415" y="753656"/>
                </a:lnTo>
                <a:lnTo>
                  <a:pt x="1384452" y="754126"/>
                </a:lnTo>
                <a:lnTo>
                  <a:pt x="1373543" y="759053"/>
                </a:lnTo>
                <a:lnTo>
                  <a:pt x="1365084" y="768108"/>
                </a:lnTo>
                <a:lnTo>
                  <a:pt x="1360779" y="779741"/>
                </a:lnTo>
                <a:lnTo>
                  <a:pt x="1361262" y="791705"/>
                </a:lnTo>
                <a:lnTo>
                  <a:pt x="1366189" y="802627"/>
                </a:lnTo>
                <a:lnTo>
                  <a:pt x="1375244" y="811098"/>
                </a:lnTo>
                <a:lnTo>
                  <a:pt x="1386878" y="815390"/>
                </a:lnTo>
                <a:lnTo>
                  <a:pt x="1398841" y="814908"/>
                </a:lnTo>
                <a:lnTo>
                  <a:pt x="1409750" y="809967"/>
                </a:lnTo>
                <a:lnTo>
                  <a:pt x="1418221" y="800912"/>
                </a:lnTo>
                <a:lnTo>
                  <a:pt x="1422514" y="789279"/>
                </a:lnTo>
                <a:close/>
              </a:path>
              <a:path extrusionOk="0" h="1304289" w="2260600">
                <a:moveTo>
                  <a:pt x="1427086" y="425145"/>
                </a:moveTo>
                <a:lnTo>
                  <a:pt x="1426603" y="413181"/>
                </a:lnTo>
                <a:lnTo>
                  <a:pt x="1421676" y="402272"/>
                </a:lnTo>
                <a:lnTo>
                  <a:pt x="1412621" y="393801"/>
                </a:lnTo>
                <a:lnTo>
                  <a:pt x="1400987" y="389509"/>
                </a:lnTo>
                <a:lnTo>
                  <a:pt x="1389037" y="389991"/>
                </a:lnTo>
                <a:lnTo>
                  <a:pt x="1378115" y="394919"/>
                </a:lnTo>
                <a:lnTo>
                  <a:pt x="1369644" y="403987"/>
                </a:lnTo>
                <a:lnTo>
                  <a:pt x="1365351" y="415620"/>
                </a:lnTo>
                <a:lnTo>
                  <a:pt x="1365834" y="427570"/>
                </a:lnTo>
                <a:lnTo>
                  <a:pt x="1370761" y="438480"/>
                </a:lnTo>
                <a:lnTo>
                  <a:pt x="1379829" y="446951"/>
                </a:lnTo>
                <a:lnTo>
                  <a:pt x="1391450" y="451243"/>
                </a:lnTo>
                <a:lnTo>
                  <a:pt x="1403413" y="450773"/>
                </a:lnTo>
                <a:lnTo>
                  <a:pt x="1414310" y="445833"/>
                </a:lnTo>
                <a:lnTo>
                  <a:pt x="1422781" y="436791"/>
                </a:lnTo>
                <a:lnTo>
                  <a:pt x="1427086" y="425145"/>
                </a:lnTo>
                <a:close/>
              </a:path>
              <a:path extrusionOk="0" h="1304289" w="2260600">
                <a:moveTo>
                  <a:pt x="1468678" y="1016444"/>
                </a:moveTo>
                <a:lnTo>
                  <a:pt x="1468208" y="1004481"/>
                </a:lnTo>
                <a:lnTo>
                  <a:pt x="1463268" y="993571"/>
                </a:lnTo>
                <a:lnTo>
                  <a:pt x="1454213" y="985100"/>
                </a:lnTo>
                <a:lnTo>
                  <a:pt x="1442580" y="980795"/>
                </a:lnTo>
                <a:lnTo>
                  <a:pt x="1430629" y="981278"/>
                </a:lnTo>
                <a:lnTo>
                  <a:pt x="1419720" y="986218"/>
                </a:lnTo>
                <a:lnTo>
                  <a:pt x="1411236" y="995273"/>
                </a:lnTo>
                <a:lnTo>
                  <a:pt x="1406944" y="1006906"/>
                </a:lnTo>
                <a:lnTo>
                  <a:pt x="1407426" y="1018870"/>
                </a:lnTo>
                <a:lnTo>
                  <a:pt x="1412354" y="1029766"/>
                </a:lnTo>
                <a:lnTo>
                  <a:pt x="1421409" y="1038237"/>
                </a:lnTo>
                <a:lnTo>
                  <a:pt x="1433042" y="1042543"/>
                </a:lnTo>
                <a:lnTo>
                  <a:pt x="1445006" y="1042060"/>
                </a:lnTo>
                <a:lnTo>
                  <a:pt x="1455915" y="1037132"/>
                </a:lnTo>
                <a:lnTo>
                  <a:pt x="1464373" y="1028077"/>
                </a:lnTo>
                <a:lnTo>
                  <a:pt x="1468678" y="1016444"/>
                </a:lnTo>
                <a:close/>
              </a:path>
              <a:path extrusionOk="0" h="1304289" w="2260600">
                <a:moveTo>
                  <a:pt x="1504518" y="656424"/>
                </a:moveTo>
                <a:lnTo>
                  <a:pt x="1504035" y="644461"/>
                </a:lnTo>
                <a:lnTo>
                  <a:pt x="1499108" y="633552"/>
                </a:lnTo>
                <a:lnTo>
                  <a:pt x="1490065" y="625068"/>
                </a:lnTo>
                <a:lnTo>
                  <a:pt x="1478432" y="620776"/>
                </a:lnTo>
                <a:lnTo>
                  <a:pt x="1466456" y="621271"/>
                </a:lnTo>
                <a:lnTo>
                  <a:pt x="1455547" y="626198"/>
                </a:lnTo>
                <a:lnTo>
                  <a:pt x="1447076" y="635254"/>
                </a:lnTo>
                <a:lnTo>
                  <a:pt x="1442783" y="646887"/>
                </a:lnTo>
                <a:lnTo>
                  <a:pt x="1443266" y="658837"/>
                </a:lnTo>
                <a:lnTo>
                  <a:pt x="1448206" y="669747"/>
                </a:lnTo>
                <a:lnTo>
                  <a:pt x="1457261" y="678218"/>
                </a:lnTo>
                <a:lnTo>
                  <a:pt x="1468882" y="682523"/>
                </a:lnTo>
                <a:lnTo>
                  <a:pt x="1480845" y="682040"/>
                </a:lnTo>
                <a:lnTo>
                  <a:pt x="1491754" y="677100"/>
                </a:lnTo>
                <a:lnTo>
                  <a:pt x="1500225" y="668058"/>
                </a:lnTo>
                <a:lnTo>
                  <a:pt x="1504518" y="656424"/>
                </a:lnTo>
                <a:close/>
              </a:path>
              <a:path extrusionOk="0" h="1304289" w="2260600">
                <a:moveTo>
                  <a:pt x="1546110" y="1247711"/>
                </a:moveTo>
                <a:lnTo>
                  <a:pt x="1545628" y="1235748"/>
                </a:lnTo>
                <a:lnTo>
                  <a:pt x="1540700" y="1224838"/>
                </a:lnTo>
                <a:lnTo>
                  <a:pt x="1531658" y="1216367"/>
                </a:lnTo>
                <a:lnTo>
                  <a:pt x="1520024" y="1212075"/>
                </a:lnTo>
                <a:lnTo>
                  <a:pt x="1508061" y="1212557"/>
                </a:lnTo>
                <a:lnTo>
                  <a:pt x="1497152" y="1217498"/>
                </a:lnTo>
                <a:lnTo>
                  <a:pt x="1488681" y="1226553"/>
                </a:lnTo>
                <a:lnTo>
                  <a:pt x="1484376" y="1238173"/>
                </a:lnTo>
                <a:lnTo>
                  <a:pt x="1484858" y="1250137"/>
                </a:lnTo>
                <a:lnTo>
                  <a:pt x="1489798" y="1261033"/>
                </a:lnTo>
                <a:lnTo>
                  <a:pt x="1498854" y="1269504"/>
                </a:lnTo>
                <a:lnTo>
                  <a:pt x="1510487" y="1273810"/>
                </a:lnTo>
                <a:lnTo>
                  <a:pt x="1522437" y="1273327"/>
                </a:lnTo>
                <a:lnTo>
                  <a:pt x="1533347" y="1268399"/>
                </a:lnTo>
                <a:lnTo>
                  <a:pt x="1541818" y="1259344"/>
                </a:lnTo>
                <a:lnTo>
                  <a:pt x="1546110" y="1247711"/>
                </a:lnTo>
                <a:close/>
              </a:path>
              <a:path extrusionOk="0" h="1304289" w="2260600">
                <a:moveTo>
                  <a:pt x="1550695" y="883564"/>
                </a:moveTo>
                <a:lnTo>
                  <a:pt x="1550212" y="871613"/>
                </a:lnTo>
                <a:lnTo>
                  <a:pt x="1545272" y="860704"/>
                </a:lnTo>
                <a:lnTo>
                  <a:pt x="1536217" y="852233"/>
                </a:lnTo>
                <a:lnTo>
                  <a:pt x="1524584" y="847940"/>
                </a:lnTo>
                <a:lnTo>
                  <a:pt x="1512633" y="848423"/>
                </a:lnTo>
                <a:lnTo>
                  <a:pt x="1501724" y="853351"/>
                </a:lnTo>
                <a:lnTo>
                  <a:pt x="1493253" y="862393"/>
                </a:lnTo>
                <a:lnTo>
                  <a:pt x="1488960" y="874026"/>
                </a:lnTo>
                <a:lnTo>
                  <a:pt x="1489443" y="886002"/>
                </a:lnTo>
                <a:lnTo>
                  <a:pt x="1494358" y="896912"/>
                </a:lnTo>
                <a:lnTo>
                  <a:pt x="1503413" y="905383"/>
                </a:lnTo>
                <a:lnTo>
                  <a:pt x="1515046" y="909675"/>
                </a:lnTo>
                <a:lnTo>
                  <a:pt x="1527009" y="909193"/>
                </a:lnTo>
                <a:lnTo>
                  <a:pt x="1537919" y="904252"/>
                </a:lnTo>
                <a:lnTo>
                  <a:pt x="1546402" y="895197"/>
                </a:lnTo>
                <a:lnTo>
                  <a:pt x="1550695" y="883564"/>
                </a:lnTo>
                <a:close/>
              </a:path>
              <a:path extrusionOk="0" h="1304289" w="2260600">
                <a:moveTo>
                  <a:pt x="1586522" y="523557"/>
                </a:moveTo>
                <a:lnTo>
                  <a:pt x="1586039" y="511594"/>
                </a:lnTo>
                <a:lnTo>
                  <a:pt x="1581111" y="500684"/>
                </a:lnTo>
                <a:lnTo>
                  <a:pt x="1572069" y="492213"/>
                </a:lnTo>
                <a:lnTo>
                  <a:pt x="1560436" y="487921"/>
                </a:lnTo>
                <a:lnTo>
                  <a:pt x="1548472" y="488403"/>
                </a:lnTo>
                <a:lnTo>
                  <a:pt x="1537563" y="493331"/>
                </a:lnTo>
                <a:lnTo>
                  <a:pt x="1529080" y="502399"/>
                </a:lnTo>
                <a:lnTo>
                  <a:pt x="1524787" y="514019"/>
                </a:lnTo>
                <a:lnTo>
                  <a:pt x="1525270" y="525983"/>
                </a:lnTo>
                <a:lnTo>
                  <a:pt x="1530210" y="536892"/>
                </a:lnTo>
                <a:lnTo>
                  <a:pt x="1539265" y="545363"/>
                </a:lnTo>
                <a:lnTo>
                  <a:pt x="1550885" y="549656"/>
                </a:lnTo>
                <a:lnTo>
                  <a:pt x="1562849" y="549173"/>
                </a:lnTo>
                <a:lnTo>
                  <a:pt x="1573758" y="544245"/>
                </a:lnTo>
                <a:lnTo>
                  <a:pt x="1582216" y="535190"/>
                </a:lnTo>
                <a:lnTo>
                  <a:pt x="1586522" y="523557"/>
                </a:lnTo>
                <a:close/>
              </a:path>
              <a:path extrusionOk="0" h="1304289" w="2260600">
                <a:moveTo>
                  <a:pt x="1628114" y="1114844"/>
                </a:moveTo>
                <a:lnTo>
                  <a:pt x="1627644" y="1102880"/>
                </a:lnTo>
                <a:lnTo>
                  <a:pt x="1622717" y="1091971"/>
                </a:lnTo>
                <a:lnTo>
                  <a:pt x="1613662" y="1083500"/>
                </a:lnTo>
                <a:lnTo>
                  <a:pt x="1602028" y="1079207"/>
                </a:lnTo>
                <a:lnTo>
                  <a:pt x="1590065" y="1079690"/>
                </a:lnTo>
                <a:lnTo>
                  <a:pt x="1579156" y="1084630"/>
                </a:lnTo>
                <a:lnTo>
                  <a:pt x="1570672" y="1093685"/>
                </a:lnTo>
                <a:lnTo>
                  <a:pt x="1566379" y="1105319"/>
                </a:lnTo>
                <a:lnTo>
                  <a:pt x="1566862" y="1117269"/>
                </a:lnTo>
                <a:lnTo>
                  <a:pt x="1571802" y="1128179"/>
                </a:lnTo>
                <a:lnTo>
                  <a:pt x="1580857" y="1136650"/>
                </a:lnTo>
                <a:lnTo>
                  <a:pt x="1592491" y="1140942"/>
                </a:lnTo>
                <a:lnTo>
                  <a:pt x="1604441" y="1140472"/>
                </a:lnTo>
                <a:lnTo>
                  <a:pt x="1615351" y="1135545"/>
                </a:lnTo>
                <a:lnTo>
                  <a:pt x="1623822" y="1126490"/>
                </a:lnTo>
                <a:lnTo>
                  <a:pt x="1628114" y="1114844"/>
                </a:lnTo>
                <a:close/>
              </a:path>
              <a:path extrusionOk="0" h="1304289" w="2260600">
                <a:moveTo>
                  <a:pt x="1632699" y="750709"/>
                </a:moveTo>
                <a:lnTo>
                  <a:pt x="1632216" y="738746"/>
                </a:lnTo>
                <a:lnTo>
                  <a:pt x="1627289" y="727837"/>
                </a:lnTo>
                <a:lnTo>
                  <a:pt x="1618234" y="719353"/>
                </a:lnTo>
                <a:lnTo>
                  <a:pt x="1606600" y="715060"/>
                </a:lnTo>
                <a:lnTo>
                  <a:pt x="1594637" y="715556"/>
                </a:lnTo>
                <a:lnTo>
                  <a:pt x="1583728" y="720496"/>
                </a:lnTo>
                <a:lnTo>
                  <a:pt x="1575257" y="729551"/>
                </a:lnTo>
                <a:lnTo>
                  <a:pt x="1570964" y="741172"/>
                </a:lnTo>
                <a:lnTo>
                  <a:pt x="1571447" y="753122"/>
                </a:lnTo>
                <a:lnTo>
                  <a:pt x="1576374" y="764032"/>
                </a:lnTo>
                <a:lnTo>
                  <a:pt x="1585429" y="772502"/>
                </a:lnTo>
                <a:lnTo>
                  <a:pt x="1597063" y="776808"/>
                </a:lnTo>
                <a:lnTo>
                  <a:pt x="1609026" y="776325"/>
                </a:lnTo>
                <a:lnTo>
                  <a:pt x="1619923" y="771398"/>
                </a:lnTo>
                <a:lnTo>
                  <a:pt x="1628394" y="762342"/>
                </a:lnTo>
                <a:lnTo>
                  <a:pt x="1632699" y="750709"/>
                </a:lnTo>
                <a:close/>
              </a:path>
              <a:path extrusionOk="0" h="1304289" w="2260600">
                <a:moveTo>
                  <a:pt x="1710131" y="981976"/>
                </a:moveTo>
                <a:lnTo>
                  <a:pt x="1709648" y="970026"/>
                </a:lnTo>
                <a:lnTo>
                  <a:pt x="1704721" y="959116"/>
                </a:lnTo>
                <a:lnTo>
                  <a:pt x="1695665" y="950645"/>
                </a:lnTo>
                <a:lnTo>
                  <a:pt x="1684032" y="946353"/>
                </a:lnTo>
                <a:lnTo>
                  <a:pt x="1672069" y="946835"/>
                </a:lnTo>
                <a:lnTo>
                  <a:pt x="1661160" y="951763"/>
                </a:lnTo>
                <a:lnTo>
                  <a:pt x="1652689" y="960805"/>
                </a:lnTo>
                <a:lnTo>
                  <a:pt x="1648396" y="972439"/>
                </a:lnTo>
                <a:lnTo>
                  <a:pt x="1648879" y="984402"/>
                </a:lnTo>
                <a:lnTo>
                  <a:pt x="1653806" y="995324"/>
                </a:lnTo>
                <a:lnTo>
                  <a:pt x="1662861" y="1003795"/>
                </a:lnTo>
                <a:lnTo>
                  <a:pt x="1674495" y="1008087"/>
                </a:lnTo>
                <a:lnTo>
                  <a:pt x="1686458" y="1007605"/>
                </a:lnTo>
                <a:lnTo>
                  <a:pt x="1697355" y="1002665"/>
                </a:lnTo>
                <a:lnTo>
                  <a:pt x="1705838" y="993609"/>
                </a:lnTo>
                <a:lnTo>
                  <a:pt x="1710131" y="981976"/>
                </a:lnTo>
                <a:close/>
              </a:path>
              <a:path extrusionOk="0" h="1304289" w="2260600">
                <a:moveTo>
                  <a:pt x="1714703" y="617842"/>
                </a:moveTo>
                <a:lnTo>
                  <a:pt x="1714220" y="605878"/>
                </a:lnTo>
                <a:lnTo>
                  <a:pt x="1709293" y="594969"/>
                </a:lnTo>
                <a:lnTo>
                  <a:pt x="1700237" y="586498"/>
                </a:lnTo>
                <a:lnTo>
                  <a:pt x="1688604" y="582206"/>
                </a:lnTo>
                <a:lnTo>
                  <a:pt x="1676654" y="582688"/>
                </a:lnTo>
                <a:lnTo>
                  <a:pt x="1665744" y="587629"/>
                </a:lnTo>
                <a:lnTo>
                  <a:pt x="1657261" y="596684"/>
                </a:lnTo>
                <a:lnTo>
                  <a:pt x="1652968" y="608317"/>
                </a:lnTo>
                <a:lnTo>
                  <a:pt x="1653451" y="620268"/>
                </a:lnTo>
                <a:lnTo>
                  <a:pt x="1658378" y="631177"/>
                </a:lnTo>
                <a:lnTo>
                  <a:pt x="1667433" y="639648"/>
                </a:lnTo>
                <a:lnTo>
                  <a:pt x="1679067" y="643940"/>
                </a:lnTo>
                <a:lnTo>
                  <a:pt x="1691030" y="643470"/>
                </a:lnTo>
                <a:lnTo>
                  <a:pt x="1701927" y="638543"/>
                </a:lnTo>
                <a:lnTo>
                  <a:pt x="1710397" y="629488"/>
                </a:lnTo>
                <a:lnTo>
                  <a:pt x="1714703" y="617842"/>
                </a:lnTo>
                <a:close/>
              </a:path>
              <a:path extrusionOk="0" h="1304289" w="2260600">
                <a:moveTo>
                  <a:pt x="1787563" y="1213256"/>
                </a:moveTo>
                <a:lnTo>
                  <a:pt x="1787080" y="1201293"/>
                </a:lnTo>
                <a:lnTo>
                  <a:pt x="1782152" y="1190383"/>
                </a:lnTo>
                <a:lnTo>
                  <a:pt x="1773097" y="1181912"/>
                </a:lnTo>
                <a:lnTo>
                  <a:pt x="1761464" y="1177620"/>
                </a:lnTo>
                <a:lnTo>
                  <a:pt x="1749501" y="1178102"/>
                </a:lnTo>
                <a:lnTo>
                  <a:pt x="1738591" y="1183030"/>
                </a:lnTo>
                <a:lnTo>
                  <a:pt x="1730121" y="1192098"/>
                </a:lnTo>
                <a:lnTo>
                  <a:pt x="1725828" y="1203731"/>
                </a:lnTo>
                <a:lnTo>
                  <a:pt x="1726311" y="1215682"/>
                </a:lnTo>
                <a:lnTo>
                  <a:pt x="1731238" y="1226591"/>
                </a:lnTo>
                <a:lnTo>
                  <a:pt x="1740293" y="1235062"/>
                </a:lnTo>
                <a:lnTo>
                  <a:pt x="1751926" y="1239354"/>
                </a:lnTo>
                <a:lnTo>
                  <a:pt x="1763877" y="1238872"/>
                </a:lnTo>
                <a:lnTo>
                  <a:pt x="1774786" y="1233944"/>
                </a:lnTo>
                <a:lnTo>
                  <a:pt x="1783257" y="1224902"/>
                </a:lnTo>
                <a:lnTo>
                  <a:pt x="1787563" y="1213256"/>
                </a:lnTo>
                <a:close/>
              </a:path>
              <a:path extrusionOk="0" h="1304289" w="2260600">
                <a:moveTo>
                  <a:pt x="1792135" y="849122"/>
                </a:moveTo>
                <a:lnTo>
                  <a:pt x="1791652" y="837158"/>
                </a:lnTo>
                <a:lnTo>
                  <a:pt x="1786724" y="826249"/>
                </a:lnTo>
                <a:lnTo>
                  <a:pt x="1777682" y="817765"/>
                </a:lnTo>
                <a:lnTo>
                  <a:pt x="1766036" y="813473"/>
                </a:lnTo>
                <a:lnTo>
                  <a:pt x="1754073" y="813955"/>
                </a:lnTo>
                <a:lnTo>
                  <a:pt x="1743163" y="818896"/>
                </a:lnTo>
                <a:lnTo>
                  <a:pt x="1734693" y="827951"/>
                </a:lnTo>
                <a:lnTo>
                  <a:pt x="1730400" y="839584"/>
                </a:lnTo>
                <a:lnTo>
                  <a:pt x="1730883" y="851535"/>
                </a:lnTo>
                <a:lnTo>
                  <a:pt x="1735823" y="862444"/>
                </a:lnTo>
                <a:lnTo>
                  <a:pt x="1744878" y="870915"/>
                </a:lnTo>
                <a:lnTo>
                  <a:pt x="1756511" y="875220"/>
                </a:lnTo>
                <a:lnTo>
                  <a:pt x="1768462" y="874737"/>
                </a:lnTo>
                <a:lnTo>
                  <a:pt x="1779371" y="869810"/>
                </a:lnTo>
                <a:lnTo>
                  <a:pt x="1787829" y="860755"/>
                </a:lnTo>
                <a:lnTo>
                  <a:pt x="1792135" y="849122"/>
                </a:lnTo>
                <a:close/>
              </a:path>
              <a:path extrusionOk="0" h="1304289" w="2260600">
                <a:moveTo>
                  <a:pt x="1869567" y="1080389"/>
                </a:moveTo>
                <a:lnTo>
                  <a:pt x="1869084" y="1068425"/>
                </a:lnTo>
                <a:lnTo>
                  <a:pt x="1864156" y="1057529"/>
                </a:lnTo>
                <a:lnTo>
                  <a:pt x="1855101" y="1049058"/>
                </a:lnTo>
                <a:lnTo>
                  <a:pt x="1843468" y="1044765"/>
                </a:lnTo>
                <a:lnTo>
                  <a:pt x="1831505" y="1045235"/>
                </a:lnTo>
                <a:lnTo>
                  <a:pt x="1820608" y="1050163"/>
                </a:lnTo>
                <a:lnTo>
                  <a:pt x="1812137" y="1059218"/>
                </a:lnTo>
                <a:lnTo>
                  <a:pt x="1807832" y="1070851"/>
                </a:lnTo>
                <a:lnTo>
                  <a:pt x="1808314" y="1082814"/>
                </a:lnTo>
                <a:lnTo>
                  <a:pt x="1813242" y="1093724"/>
                </a:lnTo>
                <a:lnTo>
                  <a:pt x="1822297" y="1102207"/>
                </a:lnTo>
                <a:lnTo>
                  <a:pt x="1833930" y="1106500"/>
                </a:lnTo>
                <a:lnTo>
                  <a:pt x="1845894" y="1106004"/>
                </a:lnTo>
                <a:lnTo>
                  <a:pt x="1856803" y="1101077"/>
                </a:lnTo>
                <a:lnTo>
                  <a:pt x="1865274" y="1092009"/>
                </a:lnTo>
                <a:lnTo>
                  <a:pt x="1869567" y="1080389"/>
                </a:lnTo>
                <a:close/>
              </a:path>
              <a:path extrusionOk="0" h="1304289" w="2260600">
                <a:moveTo>
                  <a:pt x="1874139" y="716254"/>
                </a:moveTo>
                <a:lnTo>
                  <a:pt x="1873669" y="704291"/>
                </a:lnTo>
                <a:lnTo>
                  <a:pt x="1868728" y="693381"/>
                </a:lnTo>
                <a:lnTo>
                  <a:pt x="1859686" y="684911"/>
                </a:lnTo>
                <a:lnTo>
                  <a:pt x="1848053" y="680618"/>
                </a:lnTo>
                <a:lnTo>
                  <a:pt x="1836089" y="681101"/>
                </a:lnTo>
                <a:lnTo>
                  <a:pt x="1825180" y="686028"/>
                </a:lnTo>
                <a:lnTo>
                  <a:pt x="1816696" y="695096"/>
                </a:lnTo>
                <a:lnTo>
                  <a:pt x="1812404" y="706716"/>
                </a:lnTo>
                <a:lnTo>
                  <a:pt x="1812886" y="718680"/>
                </a:lnTo>
                <a:lnTo>
                  <a:pt x="1817827" y="729589"/>
                </a:lnTo>
                <a:lnTo>
                  <a:pt x="1826882" y="738060"/>
                </a:lnTo>
                <a:lnTo>
                  <a:pt x="1838515" y="742353"/>
                </a:lnTo>
                <a:lnTo>
                  <a:pt x="1850466" y="741870"/>
                </a:lnTo>
                <a:lnTo>
                  <a:pt x="1861375" y="736942"/>
                </a:lnTo>
                <a:lnTo>
                  <a:pt x="1869833" y="727887"/>
                </a:lnTo>
                <a:lnTo>
                  <a:pt x="1874139" y="716254"/>
                </a:lnTo>
                <a:close/>
              </a:path>
              <a:path extrusionOk="0" h="1304289" w="2260600">
                <a:moveTo>
                  <a:pt x="1936864" y="1303985"/>
                </a:moveTo>
                <a:lnTo>
                  <a:pt x="1910435" y="1271905"/>
                </a:lnTo>
                <a:lnTo>
                  <a:pt x="1898472" y="1272387"/>
                </a:lnTo>
                <a:lnTo>
                  <a:pt x="1887562" y="1277327"/>
                </a:lnTo>
                <a:lnTo>
                  <a:pt x="1879079" y="1286383"/>
                </a:lnTo>
                <a:lnTo>
                  <a:pt x="1875701" y="1291869"/>
                </a:lnTo>
                <a:lnTo>
                  <a:pt x="1874215" y="1298003"/>
                </a:lnTo>
                <a:lnTo>
                  <a:pt x="1874456" y="1303985"/>
                </a:lnTo>
                <a:lnTo>
                  <a:pt x="1936864" y="1303985"/>
                </a:lnTo>
                <a:close/>
              </a:path>
              <a:path extrusionOk="0" h="1304289" w="2260600">
                <a:moveTo>
                  <a:pt x="1951570" y="947534"/>
                </a:moveTo>
                <a:lnTo>
                  <a:pt x="1951088" y="935570"/>
                </a:lnTo>
                <a:lnTo>
                  <a:pt x="1946173" y="924648"/>
                </a:lnTo>
                <a:lnTo>
                  <a:pt x="1937118" y="916178"/>
                </a:lnTo>
                <a:lnTo>
                  <a:pt x="1925485" y="911885"/>
                </a:lnTo>
                <a:lnTo>
                  <a:pt x="1913521" y="912368"/>
                </a:lnTo>
                <a:lnTo>
                  <a:pt x="1902599" y="917308"/>
                </a:lnTo>
                <a:lnTo>
                  <a:pt x="1894128" y="926363"/>
                </a:lnTo>
                <a:lnTo>
                  <a:pt x="1889836" y="937996"/>
                </a:lnTo>
                <a:lnTo>
                  <a:pt x="1890318" y="949947"/>
                </a:lnTo>
                <a:lnTo>
                  <a:pt x="1895259" y="960856"/>
                </a:lnTo>
                <a:lnTo>
                  <a:pt x="1904314" y="969327"/>
                </a:lnTo>
                <a:lnTo>
                  <a:pt x="1915947" y="973620"/>
                </a:lnTo>
                <a:lnTo>
                  <a:pt x="1927898" y="973137"/>
                </a:lnTo>
                <a:lnTo>
                  <a:pt x="1938807" y="968209"/>
                </a:lnTo>
                <a:lnTo>
                  <a:pt x="1947278" y="959154"/>
                </a:lnTo>
                <a:lnTo>
                  <a:pt x="1951570" y="947534"/>
                </a:lnTo>
                <a:close/>
              </a:path>
              <a:path extrusionOk="0" h="1304289" w="2260600">
                <a:moveTo>
                  <a:pt x="2018538" y="1174673"/>
                </a:moveTo>
                <a:lnTo>
                  <a:pt x="2018055" y="1162723"/>
                </a:lnTo>
                <a:lnTo>
                  <a:pt x="2013127" y="1151813"/>
                </a:lnTo>
                <a:lnTo>
                  <a:pt x="2004060" y="1143342"/>
                </a:lnTo>
                <a:lnTo>
                  <a:pt x="1992439" y="1139050"/>
                </a:lnTo>
                <a:lnTo>
                  <a:pt x="1980476" y="1139520"/>
                </a:lnTo>
                <a:lnTo>
                  <a:pt x="1969566" y="1144460"/>
                </a:lnTo>
                <a:lnTo>
                  <a:pt x="1961108" y="1153502"/>
                </a:lnTo>
                <a:lnTo>
                  <a:pt x="1956803" y="1165136"/>
                </a:lnTo>
                <a:lnTo>
                  <a:pt x="1957285" y="1177099"/>
                </a:lnTo>
                <a:lnTo>
                  <a:pt x="1962213" y="1188008"/>
                </a:lnTo>
                <a:lnTo>
                  <a:pt x="1971268" y="1196492"/>
                </a:lnTo>
                <a:lnTo>
                  <a:pt x="1982901" y="1200785"/>
                </a:lnTo>
                <a:lnTo>
                  <a:pt x="1994865" y="1200302"/>
                </a:lnTo>
                <a:lnTo>
                  <a:pt x="2005774" y="1195362"/>
                </a:lnTo>
                <a:lnTo>
                  <a:pt x="2014245" y="1186307"/>
                </a:lnTo>
                <a:lnTo>
                  <a:pt x="2018538" y="1174673"/>
                </a:lnTo>
                <a:close/>
              </a:path>
              <a:path extrusionOk="0" h="1304289" w="2260600">
                <a:moveTo>
                  <a:pt x="2033574" y="814666"/>
                </a:moveTo>
                <a:lnTo>
                  <a:pt x="2033104" y="802703"/>
                </a:lnTo>
                <a:lnTo>
                  <a:pt x="2028177" y="791794"/>
                </a:lnTo>
                <a:lnTo>
                  <a:pt x="2019122" y="783323"/>
                </a:lnTo>
                <a:lnTo>
                  <a:pt x="2007489" y="779030"/>
                </a:lnTo>
                <a:lnTo>
                  <a:pt x="1995525" y="779513"/>
                </a:lnTo>
                <a:lnTo>
                  <a:pt x="1984616" y="784440"/>
                </a:lnTo>
                <a:lnTo>
                  <a:pt x="1976132" y="793508"/>
                </a:lnTo>
                <a:lnTo>
                  <a:pt x="1971840" y="805129"/>
                </a:lnTo>
                <a:lnTo>
                  <a:pt x="1972322" y="817092"/>
                </a:lnTo>
                <a:lnTo>
                  <a:pt x="1977263" y="827989"/>
                </a:lnTo>
                <a:lnTo>
                  <a:pt x="1986318" y="836460"/>
                </a:lnTo>
                <a:lnTo>
                  <a:pt x="1997951" y="840765"/>
                </a:lnTo>
                <a:lnTo>
                  <a:pt x="2009902" y="840282"/>
                </a:lnTo>
                <a:lnTo>
                  <a:pt x="2020811" y="835355"/>
                </a:lnTo>
                <a:lnTo>
                  <a:pt x="2029282" y="826300"/>
                </a:lnTo>
                <a:lnTo>
                  <a:pt x="2033574" y="814666"/>
                </a:lnTo>
                <a:close/>
              </a:path>
              <a:path extrusionOk="0" h="1304289" w="2260600">
                <a:moveTo>
                  <a:pt x="2100541" y="1041819"/>
                </a:moveTo>
                <a:lnTo>
                  <a:pt x="2100059" y="1029855"/>
                </a:lnTo>
                <a:lnTo>
                  <a:pt x="2095131" y="1018946"/>
                </a:lnTo>
                <a:lnTo>
                  <a:pt x="2086076" y="1010462"/>
                </a:lnTo>
                <a:lnTo>
                  <a:pt x="2074443" y="1006170"/>
                </a:lnTo>
                <a:lnTo>
                  <a:pt x="2062480" y="1006665"/>
                </a:lnTo>
                <a:lnTo>
                  <a:pt x="2051570" y="1011593"/>
                </a:lnTo>
                <a:lnTo>
                  <a:pt x="2043099" y="1020648"/>
                </a:lnTo>
                <a:lnTo>
                  <a:pt x="2038807" y="1032281"/>
                </a:lnTo>
                <a:lnTo>
                  <a:pt x="2039289" y="1044232"/>
                </a:lnTo>
                <a:lnTo>
                  <a:pt x="2044217" y="1055141"/>
                </a:lnTo>
                <a:lnTo>
                  <a:pt x="2053272" y="1063612"/>
                </a:lnTo>
                <a:lnTo>
                  <a:pt x="2064905" y="1067904"/>
                </a:lnTo>
                <a:lnTo>
                  <a:pt x="2076869" y="1067435"/>
                </a:lnTo>
                <a:lnTo>
                  <a:pt x="2087778" y="1062507"/>
                </a:lnTo>
                <a:lnTo>
                  <a:pt x="2096249" y="1053452"/>
                </a:lnTo>
                <a:lnTo>
                  <a:pt x="2100541" y="1041819"/>
                </a:lnTo>
                <a:close/>
              </a:path>
              <a:path extrusionOk="0" h="1304289" w="2260600">
                <a:moveTo>
                  <a:pt x="2177973" y="1273086"/>
                </a:moveTo>
                <a:lnTo>
                  <a:pt x="2177491" y="1261135"/>
                </a:lnTo>
                <a:lnTo>
                  <a:pt x="2172563" y="1250226"/>
                </a:lnTo>
                <a:lnTo>
                  <a:pt x="2163508" y="1241755"/>
                </a:lnTo>
                <a:lnTo>
                  <a:pt x="2151875" y="1237462"/>
                </a:lnTo>
                <a:lnTo>
                  <a:pt x="2139912" y="1237932"/>
                </a:lnTo>
                <a:lnTo>
                  <a:pt x="2129002" y="1242860"/>
                </a:lnTo>
                <a:lnTo>
                  <a:pt x="2120544" y="1251915"/>
                </a:lnTo>
                <a:lnTo>
                  <a:pt x="2116239" y="1263548"/>
                </a:lnTo>
                <a:lnTo>
                  <a:pt x="2116721" y="1275511"/>
                </a:lnTo>
                <a:lnTo>
                  <a:pt x="2121649" y="1286421"/>
                </a:lnTo>
                <a:lnTo>
                  <a:pt x="2130704" y="1294904"/>
                </a:lnTo>
                <a:lnTo>
                  <a:pt x="2142337" y="1299197"/>
                </a:lnTo>
                <a:lnTo>
                  <a:pt x="2154301" y="1298702"/>
                </a:lnTo>
                <a:lnTo>
                  <a:pt x="2165210" y="1293774"/>
                </a:lnTo>
                <a:lnTo>
                  <a:pt x="2173681" y="1284706"/>
                </a:lnTo>
                <a:lnTo>
                  <a:pt x="2177973" y="1273086"/>
                </a:lnTo>
                <a:close/>
              </a:path>
              <a:path extrusionOk="0" h="1304289" w="2260600">
                <a:moveTo>
                  <a:pt x="2259977" y="1140231"/>
                </a:moveTo>
                <a:lnTo>
                  <a:pt x="2259495" y="1128268"/>
                </a:lnTo>
                <a:lnTo>
                  <a:pt x="2254580" y="1117358"/>
                </a:lnTo>
                <a:lnTo>
                  <a:pt x="2245525" y="1108875"/>
                </a:lnTo>
                <a:lnTo>
                  <a:pt x="2233892" y="1104582"/>
                </a:lnTo>
                <a:lnTo>
                  <a:pt x="2221928" y="1105065"/>
                </a:lnTo>
                <a:lnTo>
                  <a:pt x="2211019" y="1110005"/>
                </a:lnTo>
                <a:lnTo>
                  <a:pt x="2202535" y="1119060"/>
                </a:lnTo>
                <a:lnTo>
                  <a:pt x="2198243" y="1130693"/>
                </a:lnTo>
                <a:lnTo>
                  <a:pt x="2198725" y="1142644"/>
                </a:lnTo>
                <a:lnTo>
                  <a:pt x="2203666" y="1153553"/>
                </a:lnTo>
                <a:lnTo>
                  <a:pt x="2212721" y="1162024"/>
                </a:lnTo>
                <a:lnTo>
                  <a:pt x="2224354" y="1166317"/>
                </a:lnTo>
                <a:lnTo>
                  <a:pt x="2236305" y="1165834"/>
                </a:lnTo>
                <a:lnTo>
                  <a:pt x="2247214" y="1160907"/>
                </a:lnTo>
                <a:lnTo>
                  <a:pt x="2255685" y="1151864"/>
                </a:lnTo>
                <a:lnTo>
                  <a:pt x="2259977" y="1140231"/>
                </a:lnTo>
                <a:close/>
              </a:path>
            </a:pathLst>
          </a:custGeom>
          <a:solidFill>
            <a:srgbClr val="F9E3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6"/>
          <p:cNvSpPr/>
          <p:nvPr/>
        </p:nvSpPr>
        <p:spPr>
          <a:xfrm rot="-2051221">
            <a:off x="7695459" y="5681848"/>
            <a:ext cx="2260600" cy="1304290"/>
          </a:xfrm>
          <a:custGeom>
            <a:rect b="b" l="l" r="r" t="t"/>
            <a:pathLst>
              <a:path extrusionOk="0" h="1304289" w="2260600">
                <a:moveTo>
                  <a:pt x="61734" y="1231404"/>
                </a:moveTo>
                <a:lnTo>
                  <a:pt x="61252" y="1219454"/>
                </a:lnTo>
                <a:lnTo>
                  <a:pt x="56324" y="1208544"/>
                </a:lnTo>
                <a:lnTo>
                  <a:pt x="47269" y="1200073"/>
                </a:lnTo>
                <a:lnTo>
                  <a:pt x="35636" y="1195781"/>
                </a:lnTo>
                <a:lnTo>
                  <a:pt x="23672" y="1196263"/>
                </a:lnTo>
                <a:lnTo>
                  <a:pt x="12776" y="1201191"/>
                </a:lnTo>
                <a:lnTo>
                  <a:pt x="4305" y="1210246"/>
                </a:lnTo>
                <a:lnTo>
                  <a:pt x="0" y="1221879"/>
                </a:lnTo>
                <a:lnTo>
                  <a:pt x="482" y="1233843"/>
                </a:lnTo>
                <a:lnTo>
                  <a:pt x="5410" y="1244752"/>
                </a:lnTo>
                <a:lnTo>
                  <a:pt x="14465" y="1253210"/>
                </a:lnTo>
                <a:lnTo>
                  <a:pt x="26098" y="1257515"/>
                </a:lnTo>
                <a:lnTo>
                  <a:pt x="38061" y="1257033"/>
                </a:lnTo>
                <a:lnTo>
                  <a:pt x="48971" y="1252105"/>
                </a:lnTo>
                <a:lnTo>
                  <a:pt x="57442" y="1243037"/>
                </a:lnTo>
                <a:lnTo>
                  <a:pt x="61734" y="1231404"/>
                </a:lnTo>
                <a:close/>
              </a:path>
              <a:path extrusionOk="0" h="1304289" w="2260600">
                <a:moveTo>
                  <a:pt x="143738" y="1098550"/>
                </a:moveTo>
                <a:lnTo>
                  <a:pt x="143256" y="1086586"/>
                </a:lnTo>
                <a:lnTo>
                  <a:pt x="138328" y="1075690"/>
                </a:lnTo>
                <a:lnTo>
                  <a:pt x="129273" y="1067206"/>
                </a:lnTo>
                <a:lnTo>
                  <a:pt x="117640" y="1062913"/>
                </a:lnTo>
                <a:lnTo>
                  <a:pt x="105676" y="1063396"/>
                </a:lnTo>
                <a:lnTo>
                  <a:pt x="94780" y="1068324"/>
                </a:lnTo>
                <a:lnTo>
                  <a:pt x="86309" y="1077379"/>
                </a:lnTo>
                <a:lnTo>
                  <a:pt x="82003" y="1089012"/>
                </a:lnTo>
                <a:lnTo>
                  <a:pt x="82486" y="1100975"/>
                </a:lnTo>
                <a:lnTo>
                  <a:pt x="87414" y="1111897"/>
                </a:lnTo>
                <a:lnTo>
                  <a:pt x="96469" y="1120368"/>
                </a:lnTo>
                <a:lnTo>
                  <a:pt x="108102" y="1124661"/>
                </a:lnTo>
                <a:lnTo>
                  <a:pt x="120065" y="1124178"/>
                </a:lnTo>
                <a:lnTo>
                  <a:pt x="130975" y="1119238"/>
                </a:lnTo>
                <a:lnTo>
                  <a:pt x="139446" y="1110183"/>
                </a:lnTo>
                <a:lnTo>
                  <a:pt x="143738" y="1098550"/>
                </a:lnTo>
                <a:close/>
              </a:path>
              <a:path extrusionOk="0" h="1304289" w="2260600">
                <a:moveTo>
                  <a:pt x="213372" y="1303985"/>
                </a:moveTo>
                <a:lnTo>
                  <a:pt x="185826" y="1294155"/>
                </a:lnTo>
                <a:lnTo>
                  <a:pt x="175768" y="1297419"/>
                </a:lnTo>
                <a:lnTo>
                  <a:pt x="167246" y="1303985"/>
                </a:lnTo>
                <a:lnTo>
                  <a:pt x="213372" y="1303985"/>
                </a:lnTo>
                <a:close/>
              </a:path>
              <a:path extrusionOk="0" h="1304289" w="2260600">
                <a:moveTo>
                  <a:pt x="225755" y="965682"/>
                </a:moveTo>
                <a:lnTo>
                  <a:pt x="225272" y="953719"/>
                </a:lnTo>
                <a:lnTo>
                  <a:pt x="220345" y="942809"/>
                </a:lnTo>
                <a:lnTo>
                  <a:pt x="211277" y="934339"/>
                </a:lnTo>
                <a:lnTo>
                  <a:pt x="199656" y="930046"/>
                </a:lnTo>
                <a:lnTo>
                  <a:pt x="187693" y="930529"/>
                </a:lnTo>
                <a:lnTo>
                  <a:pt x="176784" y="935456"/>
                </a:lnTo>
                <a:lnTo>
                  <a:pt x="168313" y="944524"/>
                </a:lnTo>
                <a:lnTo>
                  <a:pt x="164020" y="956157"/>
                </a:lnTo>
                <a:lnTo>
                  <a:pt x="164490" y="968108"/>
                </a:lnTo>
                <a:lnTo>
                  <a:pt x="169430" y="979017"/>
                </a:lnTo>
                <a:lnTo>
                  <a:pt x="178485" y="987488"/>
                </a:lnTo>
                <a:lnTo>
                  <a:pt x="190119" y="991781"/>
                </a:lnTo>
                <a:lnTo>
                  <a:pt x="202069" y="991298"/>
                </a:lnTo>
                <a:lnTo>
                  <a:pt x="212979" y="986370"/>
                </a:lnTo>
                <a:lnTo>
                  <a:pt x="221449" y="977328"/>
                </a:lnTo>
                <a:lnTo>
                  <a:pt x="225755" y="965682"/>
                </a:lnTo>
                <a:close/>
              </a:path>
              <a:path extrusionOk="0" h="1304289" w="2260600">
                <a:moveTo>
                  <a:pt x="303174" y="1196962"/>
                </a:moveTo>
                <a:lnTo>
                  <a:pt x="302691" y="1184998"/>
                </a:lnTo>
                <a:lnTo>
                  <a:pt x="297764" y="1174102"/>
                </a:lnTo>
                <a:lnTo>
                  <a:pt x="288709" y="1165618"/>
                </a:lnTo>
                <a:lnTo>
                  <a:pt x="277075" y="1161326"/>
                </a:lnTo>
                <a:lnTo>
                  <a:pt x="265112" y="1161808"/>
                </a:lnTo>
                <a:lnTo>
                  <a:pt x="254215" y="1166736"/>
                </a:lnTo>
                <a:lnTo>
                  <a:pt x="245745" y="1175791"/>
                </a:lnTo>
                <a:lnTo>
                  <a:pt x="241452" y="1187424"/>
                </a:lnTo>
                <a:lnTo>
                  <a:pt x="241922" y="1199388"/>
                </a:lnTo>
                <a:lnTo>
                  <a:pt x="246849" y="1210297"/>
                </a:lnTo>
                <a:lnTo>
                  <a:pt x="255905" y="1218780"/>
                </a:lnTo>
                <a:lnTo>
                  <a:pt x="267538" y="1223073"/>
                </a:lnTo>
                <a:lnTo>
                  <a:pt x="279501" y="1222578"/>
                </a:lnTo>
                <a:lnTo>
                  <a:pt x="290410" y="1217650"/>
                </a:lnTo>
                <a:lnTo>
                  <a:pt x="298881" y="1208595"/>
                </a:lnTo>
                <a:lnTo>
                  <a:pt x="303174" y="1196962"/>
                </a:lnTo>
                <a:close/>
              </a:path>
              <a:path extrusionOk="0" h="1304289" w="2260600">
                <a:moveTo>
                  <a:pt x="307759" y="832815"/>
                </a:moveTo>
                <a:lnTo>
                  <a:pt x="307276" y="820851"/>
                </a:lnTo>
                <a:lnTo>
                  <a:pt x="302348" y="809955"/>
                </a:lnTo>
                <a:lnTo>
                  <a:pt x="293293" y="801471"/>
                </a:lnTo>
                <a:lnTo>
                  <a:pt x="281660" y="797179"/>
                </a:lnTo>
                <a:lnTo>
                  <a:pt x="269697" y="797661"/>
                </a:lnTo>
                <a:lnTo>
                  <a:pt x="258800" y="802589"/>
                </a:lnTo>
                <a:lnTo>
                  <a:pt x="250329" y="811644"/>
                </a:lnTo>
                <a:lnTo>
                  <a:pt x="246024" y="823277"/>
                </a:lnTo>
                <a:lnTo>
                  <a:pt x="246507" y="835240"/>
                </a:lnTo>
                <a:lnTo>
                  <a:pt x="251434" y="846150"/>
                </a:lnTo>
                <a:lnTo>
                  <a:pt x="260489" y="854621"/>
                </a:lnTo>
                <a:lnTo>
                  <a:pt x="272122" y="858926"/>
                </a:lnTo>
                <a:lnTo>
                  <a:pt x="284086" y="858443"/>
                </a:lnTo>
                <a:lnTo>
                  <a:pt x="294995" y="853503"/>
                </a:lnTo>
                <a:lnTo>
                  <a:pt x="303466" y="844435"/>
                </a:lnTo>
                <a:lnTo>
                  <a:pt x="307759" y="832815"/>
                </a:lnTo>
                <a:close/>
              </a:path>
              <a:path extrusionOk="0" h="1304289" w="2260600">
                <a:moveTo>
                  <a:pt x="385191" y="1064094"/>
                </a:moveTo>
                <a:lnTo>
                  <a:pt x="384708" y="1052131"/>
                </a:lnTo>
                <a:lnTo>
                  <a:pt x="379780" y="1041222"/>
                </a:lnTo>
                <a:lnTo>
                  <a:pt x="370725" y="1032751"/>
                </a:lnTo>
                <a:lnTo>
                  <a:pt x="359092" y="1028446"/>
                </a:lnTo>
                <a:lnTo>
                  <a:pt x="347129" y="1028928"/>
                </a:lnTo>
                <a:lnTo>
                  <a:pt x="336219" y="1033868"/>
                </a:lnTo>
                <a:lnTo>
                  <a:pt x="327748" y="1042936"/>
                </a:lnTo>
                <a:lnTo>
                  <a:pt x="323456" y="1054557"/>
                </a:lnTo>
                <a:lnTo>
                  <a:pt x="323938" y="1066520"/>
                </a:lnTo>
                <a:lnTo>
                  <a:pt x="328866" y="1077429"/>
                </a:lnTo>
                <a:lnTo>
                  <a:pt x="337921" y="1085900"/>
                </a:lnTo>
                <a:lnTo>
                  <a:pt x="349554" y="1090193"/>
                </a:lnTo>
                <a:lnTo>
                  <a:pt x="361518" y="1089710"/>
                </a:lnTo>
                <a:lnTo>
                  <a:pt x="372414" y="1084783"/>
                </a:lnTo>
                <a:lnTo>
                  <a:pt x="380885" y="1075728"/>
                </a:lnTo>
                <a:lnTo>
                  <a:pt x="385191" y="1064094"/>
                </a:lnTo>
                <a:close/>
              </a:path>
              <a:path extrusionOk="0" h="1304289" w="2260600">
                <a:moveTo>
                  <a:pt x="389763" y="699960"/>
                </a:moveTo>
                <a:lnTo>
                  <a:pt x="389280" y="687997"/>
                </a:lnTo>
                <a:lnTo>
                  <a:pt x="384352" y="677087"/>
                </a:lnTo>
                <a:lnTo>
                  <a:pt x="375297" y="668616"/>
                </a:lnTo>
                <a:lnTo>
                  <a:pt x="363664" y="664324"/>
                </a:lnTo>
                <a:lnTo>
                  <a:pt x="351701" y="664806"/>
                </a:lnTo>
                <a:lnTo>
                  <a:pt x="340791" y="669734"/>
                </a:lnTo>
                <a:lnTo>
                  <a:pt x="332320" y="678789"/>
                </a:lnTo>
                <a:lnTo>
                  <a:pt x="328028" y="690422"/>
                </a:lnTo>
                <a:lnTo>
                  <a:pt x="328510" y="702386"/>
                </a:lnTo>
                <a:lnTo>
                  <a:pt x="333438" y="713295"/>
                </a:lnTo>
                <a:lnTo>
                  <a:pt x="342493" y="721766"/>
                </a:lnTo>
                <a:lnTo>
                  <a:pt x="354126" y="726059"/>
                </a:lnTo>
                <a:lnTo>
                  <a:pt x="366090" y="725576"/>
                </a:lnTo>
                <a:lnTo>
                  <a:pt x="376999" y="720636"/>
                </a:lnTo>
                <a:lnTo>
                  <a:pt x="385470" y="711593"/>
                </a:lnTo>
                <a:lnTo>
                  <a:pt x="389763" y="699960"/>
                </a:lnTo>
                <a:close/>
              </a:path>
              <a:path extrusionOk="0" h="1304289" w="2260600">
                <a:moveTo>
                  <a:pt x="462889" y="1292948"/>
                </a:moveTo>
                <a:lnTo>
                  <a:pt x="461721" y="1281861"/>
                </a:lnTo>
                <a:lnTo>
                  <a:pt x="456730" y="1271841"/>
                </a:lnTo>
                <a:lnTo>
                  <a:pt x="448157" y="1264031"/>
                </a:lnTo>
                <a:lnTo>
                  <a:pt x="436524" y="1259738"/>
                </a:lnTo>
                <a:lnTo>
                  <a:pt x="424561" y="1260221"/>
                </a:lnTo>
                <a:lnTo>
                  <a:pt x="413651" y="1265148"/>
                </a:lnTo>
                <a:lnTo>
                  <a:pt x="405180" y="1274203"/>
                </a:lnTo>
                <a:lnTo>
                  <a:pt x="401878" y="1281493"/>
                </a:lnTo>
                <a:lnTo>
                  <a:pt x="400558" y="1289126"/>
                </a:lnTo>
                <a:lnTo>
                  <a:pt x="401142" y="1296746"/>
                </a:lnTo>
                <a:lnTo>
                  <a:pt x="403529" y="1303985"/>
                </a:lnTo>
                <a:lnTo>
                  <a:pt x="459955" y="1303985"/>
                </a:lnTo>
                <a:lnTo>
                  <a:pt x="462889" y="1292948"/>
                </a:lnTo>
                <a:close/>
              </a:path>
              <a:path extrusionOk="0" h="1304289" w="2260600">
                <a:moveTo>
                  <a:pt x="467194" y="931227"/>
                </a:moveTo>
                <a:lnTo>
                  <a:pt x="466712" y="919264"/>
                </a:lnTo>
                <a:lnTo>
                  <a:pt x="461784" y="908367"/>
                </a:lnTo>
                <a:lnTo>
                  <a:pt x="452729" y="899896"/>
                </a:lnTo>
                <a:lnTo>
                  <a:pt x="441096" y="895591"/>
                </a:lnTo>
                <a:lnTo>
                  <a:pt x="429133" y="896073"/>
                </a:lnTo>
                <a:lnTo>
                  <a:pt x="418236" y="901001"/>
                </a:lnTo>
                <a:lnTo>
                  <a:pt x="409765" y="910043"/>
                </a:lnTo>
                <a:lnTo>
                  <a:pt x="405460" y="921689"/>
                </a:lnTo>
                <a:lnTo>
                  <a:pt x="405942" y="933653"/>
                </a:lnTo>
                <a:lnTo>
                  <a:pt x="410870" y="944562"/>
                </a:lnTo>
                <a:lnTo>
                  <a:pt x="419925" y="953033"/>
                </a:lnTo>
                <a:lnTo>
                  <a:pt x="431558" y="957338"/>
                </a:lnTo>
                <a:lnTo>
                  <a:pt x="443522" y="956856"/>
                </a:lnTo>
                <a:lnTo>
                  <a:pt x="454431" y="951915"/>
                </a:lnTo>
                <a:lnTo>
                  <a:pt x="462902" y="942848"/>
                </a:lnTo>
                <a:lnTo>
                  <a:pt x="467194" y="931227"/>
                </a:lnTo>
                <a:close/>
              </a:path>
              <a:path extrusionOk="0" h="1304289" w="2260600">
                <a:moveTo>
                  <a:pt x="471766" y="567093"/>
                </a:moveTo>
                <a:lnTo>
                  <a:pt x="471284" y="555129"/>
                </a:lnTo>
                <a:lnTo>
                  <a:pt x="466356" y="544220"/>
                </a:lnTo>
                <a:lnTo>
                  <a:pt x="457301" y="535749"/>
                </a:lnTo>
                <a:lnTo>
                  <a:pt x="445681" y="531456"/>
                </a:lnTo>
                <a:lnTo>
                  <a:pt x="433717" y="531939"/>
                </a:lnTo>
                <a:lnTo>
                  <a:pt x="422808" y="536867"/>
                </a:lnTo>
                <a:lnTo>
                  <a:pt x="414324" y="545922"/>
                </a:lnTo>
                <a:lnTo>
                  <a:pt x="410032" y="557555"/>
                </a:lnTo>
                <a:lnTo>
                  <a:pt x="410514" y="569518"/>
                </a:lnTo>
                <a:lnTo>
                  <a:pt x="415455" y="580415"/>
                </a:lnTo>
                <a:lnTo>
                  <a:pt x="424510" y="588886"/>
                </a:lnTo>
                <a:lnTo>
                  <a:pt x="436143" y="593191"/>
                </a:lnTo>
                <a:lnTo>
                  <a:pt x="448094" y="592709"/>
                </a:lnTo>
                <a:lnTo>
                  <a:pt x="459003" y="587781"/>
                </a:lnTo>
                <a:lnTo>
                  <a:pt x="467474" y="578726"/>
                </a:lnTo>
                <a:lnTo>
                  <a:pt x="471766" y="567093"/>
                </a:lnTo>
                <a:close/>
              </a:path>
              <a:path extrusionOk="0" h="1304289" w="2260600">
                <a:moveTo>
                  <a:pt x="544626" y="1162507"/>
                </a:moveTo>
                <a:lnTo>
                  <a:pt x="544144" y="1150543"/>
                </a:lnTo>
                <a:lnTo>
                  <a:pt x="539216" y="1139634"/>
                </a:lnTo>
                <a:lnTo>
                  <a:pt x="530174" y="1131163"/>
                </a:lnTo>
                <a:lnTo>
                  <a:pt x="518541" y="1126858"/>
                </a:lnTo>
                <a:lnTo>
                  <a:pt x="506577" y="1127340"/>
                </a:lnTo>
                <a:lnTo>
                  <a:pt x="495655" y="1132281"/>
                </a:lnTo>
                <a:lnTo>
                  <a:pt x="487184" y="1141349"/>
                </a:lnTo>
                <a:lnTo>
                  <a:pt x="482892" y="1152969"/>
                </a:lnTo>
                <a:lnTo>
                  <a:pt x="483374" y="1164932"/>
                </a:lnTo>
                <a:lnTo>
                  <a:pt x="488302" y="1175829"/>
                </a:lnTo>
                <a:lnTo>
                  <a:pt x="497370" y="1184300"/>
                </a:lnTo>
                <a:lnTo>
                  <a:pt x="508990" y="1188605"/>
                </a:lnTo>
                <a:lnTo>
                  <a:pt x="520954" y="1188123"/>
                </a:lnTo>
                <a:lnTo>
                  <a:pt x="531850" y="1183195"/>
                </a:lnTo>
                <a:lnTo>
                  <a:pt x="540321" y="1174140"/>
                </a:lnTo>
                <a:lnTo>
                  <a:pt x="544626" y="1162507"/>
                </a:lnTo>
                <a:close/>
              </a:path>
              <a:path extrusionOk="0" h="1304289" w="2260600">
                <a:moveTo>
                  <a:pt x="549198" y="798360"/>
                </a:moveTo>
                <a:lnTo>
                  <a:pt x="548716" y="786409"/>
                </a:lnTo>
                <a:lnTo>
                  <a:pt x="543788" y="775500"/>
                </a:lnTo>
                <a:lnTo>
                  <a:pt x="534733" y="767029"/>
                </a:lnTo>
                <a:lnTo>
                  <a:pt x="523100" y="762736"/>
                </a:lnTo>
                <a:lnTo>
                  <a:pt x="511136" y="763219"/>
                </a:lnTo>
                <a:lnTo>
                  <a:pt x="500240" y="768146"/>
                </a:lnTo>
                <a:lnTo>
                  <a:pt x="491769" y="777201"/>
                </a:lnTo>
                <a:lnTo>
                  <a:pt x="487464" y="788822"/>
                </a:lnTo>
                <a:lnTo>
                  <a:pt x="487946" y="800785"/>
                </a:lnTo>
                <a:lnTo>
                  <a:pt x="492874" y="811707"/>
                </a:lnTo>
                <a:lnTo>
                  <a:pt x="501929" y="820178"/>
                </a:lnTo>
                <a:lnTo>
                  <a:pt x="513562" y="824471"/>
                </a:lnTo>
                <a:lnTo>
                  <a:pt x="525526" y="823988"/>
                </a:lnTo>
                <a:lnTo>
                  <a:pt x="536435" y="819048"/>
                </a:lnTo>
                <a:lnTo>
                  <a:pt x="544906" y="809993"/>
                </a:lnTo>
                <a:lnTo>
                  <a:pt x="549198" y="798360"/>
                </a:lnTo>
                <a:close/>
              </a:path>
              <a:path extrusionOk="0" h="1304289" w="2260600">
                <a:moveTo>
                  <a:pt x="553770" y="434225"/>
                </a:moveTo>
                <a:lnTo>
                  <a:pt x="553300" y="422262"/>
                </a:lnTo>
                <a:lnTo>
                  <a:pt x="548373" y="411353"/>
                </a:lnTo>
                <a:lnTo>
                  <a:pt x="539318" y="402882"/>
                </a:lnTo>
                <a:lnTo>
                  <a:pt x="527685" y="398589"/>
                </a:lnTo>
                <a:lnTo>
                  <a:pt x="515721" y="399072"/>
                </a:lnTo>
                <a:lnTo>
                  <a:pt x="504812" y="404012"/>
                </a:lnTo>
                <a:lnTo>
                  <a:pt x="496341" y="413067"/>
                </a:lnTo>
                <a:lnTo>
                  <a:pt x="492036" y="424700"/>
                </a:lnTo>
                <a:lnTo>
                  <a:pt x="492518" y="436651"/>
                </a:lnTo>
                <a:lnTo>
                  <a:pt x="497459" y="447560"/>
                </a:lnTo>
                <a:lnTo>
                  <a:pt x="506514" y="456031"/>
                </a:lnTo>
                <a:lnTo>
                  <a:pt x="518147" y="460324"/>
                </a:lnTo>
                <a:lnTo>
                  <a:pt x="530098" y="459854"/>
                </a:lnTo>
                <a:lnTo>
                  <a:pt x="541007" y="454926"/>
                </a:lnTo>
                <a:lnTo>
                  <a:pt x="549478" y="445871"/>
                </a:lnTo>
                <a:lnTo>
                  <a:pt x="553770" y="434225"/>
                </a:lnTo>
                <a:close/>
              </a:path>
              <a:path extrusionOk="0" h="1304289" w="2260600">
                <a:moveTo>
                  <a:pt x="626630" y="1029627"/>
                </a:moveTo>
                <a:lnTo>
                  <a:pt x="626148" y="1017676"/>
                </a:lnTo>
                <a:lnTo>
                  <a:pt x="621220" y="1006767"/>
                </a:lnTo>
                <a:lnTo>
                  <a:pt x="612165" y="998296"/>
                </a:lnTo>
                <a:lnTo>
                  <a:pt x="600532" y="994003"/>
                </a:lnTo>
                <a:lnTo>
                  <a:pt x="588581" y="994486"/>
                </a:lnTo>
                <a:lnTo>
                  <a:pt x="577672" y="999413"/>
                </a:lnTo>
                <a:lnTo>
                  <a:pt x="569201" y="1008456"/>
                </a:lnTo>
                <a:lnTo>
                  <a:pt x="564896" y="1020102"/>
                </a:lnTo>
                <a:lnTo>
                  <a:pt x="565378" y="1032065"/>
                </a:lnTo>
                <a:lnTo>
                  <a:pt x="570306" y="1042974"/>
                </a:lnTo>
                <a:lnTo>
                  <a:pt x="579361" y="1051445"/>
                </a:lnTo>
                <a:lnTo>
                  <a:pt x="590994" y="1055738"/>
                </a:lnTo>
                <a:lnTo>
                  <a:pt x="602957" y="1055255"/>
                </a:lnTo>
                <a:lnTo>
                  <a:pt x="613867" y="1050328"/>
                </a:lnTo>
                <a:lnTo>
                  <a:pt x="622338" y="1041260"/>
                </a:lnTo>
                <a:lnTo>
                  <a:pt x="626630" y="1029627"/>
                </a:lnTo>
                <a:close/>
              </a:path>
              <a:path extrusionOk="0" h="1304289" w="2260600">
                <a:moveTo>
                  <a:pt x="631202" y="665505"/>
                </a:moveTo>
                <a:lnTo>
                  <a:pt x="630732" y="653542"/>
                </a:lnTo>
                <a:lnTo>
                  <a:pt x="625805" y="642632"/>
                </a:lnTo>
                <a:lnTo>
                  <a:pt x="616750" y="634161"/>
                </a:lnTo>
                <a:lnTo>
                  <a:pt x="605116" y="629856"/>
                </a:lnTo>
                <a:lnTo>
                  <a:pt x="593153" y="630351"/>
                </a:lnTo>
                <a:lnTo>
                  <a:pt x="582244" y="635279"/>
                </a:lnTo>
                <a:lnTo>
                  <a:pt x="573773" y="644334"/>
                </a:lnTo>
                <a:lnTo>
                  <a:pt x="569480" y="655967"/>
                </a:lnTo>
                <a:lnTo>
                  <a:pt x="569963" y="667918"/>
                </a:lnTo>
                <a:lnTo>
                  <a:pt x="574890" y="678827"/>
                </a:lnTo>
                <a:lnTo>
                  <a:pt x="583946" y="687298"/>
                </a:lnTo>
                <a:lnTo>
                  <a:pt x="595579" y="691591"/>
                </a:lnTo>
                <a:lnTo>
                  <a:pt x="607529" y="691121"/>
                </a:lnTo>
                <a:lnTo>
                  <a:pt x="618439" y="686193"/>
                </a:lnTo>
                <a:lnTo>
                  <a:pt x="626910" y="677138"/>
                </a:lnTo>
                <a:lnTo>
                  <a:pt x="631202" y="665505"/>
                </a:lnTo>
                <a:close/>
              </a:path>
              <a:path extrusionOk="0" h="1304289" w="2260600">
                <a:moveTo>
                  <a:pt x="635787" y="301358"/>
                </a:moveTo>
                <a:lnTo>
                  <a:pt x="635304" y="289407"/>
                </a:lnTo>
                <a:lnTo>
                  <a:pt x="630377" y="278498"/>
                </a:lnTo>
                <a:lnTo>
                  <a:pt x="621322" y="270027"/>
                </a:lnTo>
                <a:lnTo>
                  <a:pt x="609688" y="265734"/>
                </a:lnTo>
                <a:lnTo>
                  <a:pt x="597725" y="266204"/>
                </a:lnTo>
                <a:lnTo>
                  <a:pt x="586816" y="271132"/>
                </a:lnTo>
                <a:lnTo>
                  <a:pt x="578358" y="280187"/>
                </a:lnTo>
                <a:lnTo>
                  <a:pt x="574052" y="291820"/>
                </a:lnTo>
                <a:lnTo>
                  <a:pt x="574535" y="303784"/>
                </a:lnTo>
                <a:lnTo>
                  <a:pt x="579462" y="314693"/>
                </a:lnTo>
                <a:lnTo>
                  <a:pt x="588518" y="323176"/>
                </a:lnTo>
                <a:lnTo>
                  <a:pt x="600151" y="327469"/>
                </a:lnTo>
                <a:lnTo>
                  <a:pt x="612114" y="326986"/>
                </a:lnTo>
                <a:lnTo>
                  <a:pt x="623023" y="322046"/>
                </a:lnTo>
                <a:lnTo>
                  <a:pt x="631494" y="312991"/>
                </a:lnTo>
                <a:lnTo>
                  <a:pt x="635787" y="301358"/>
                </a:lnTo>
                <a:close/>
              </a:path>
              <a:path extrusionOk="0" h="1304289" w="2260600">
                <a:moveTo>
                  <a:pt x="693597" y="1256792"/>
                </a:moveTo>
                <a:lnTo>
                  <a:pt x="693115" y="1244815"/>
                </a:lnTo>
                <a:lnTo>
                  <a:pt x="688187" y="1233919"/>
                </a:lnTo>
                <a:lnTo>
                  <a:pt x="679132" y="1225435"/>
                </a:lnTo>
                <a:lnTo>
                  <a:pt x="667499" y="1221143"/>
                </a:lnTo>
                <a:lnTo>
                  <a:pt x="655548" y="1221625"/>
                </a:lnTo>
                <a:lnTo>
                  <a:pt x="644639" y="1226566"/>
                </a:lnTo>
                <a:lnTo>
                  <a:pt x="636155" y="1235621"/>
                </a:lnTo>
                <a:lnTo>
                  <a:pt x="631863" y="1247254"/>
                </a:lnTo>
                <a:lnTo>
                  <a:pt x="632345" y="1259217"/>
                </a:lnTo>
                <a:lnTo>
                  <a:pt x="637273" y="1270114"/>
                </a:lnTo>
                <a:lnTo>
                  <a:pt x="646328" y="1278585"/>
                </a:lnTo>
                <a:lnTo>
                  <a:pt x="657961" y="1282890"/>
                </a:lnTo>
                <a:lnTo>
                  <a:pt x="669925" y="1282407"/>
                </a:lnTo>
                <a:lnTo>
                  <a:pt x="680834" y="1277480"/>
                </a:lnTo>
                <a:lnTo>
                  <a:pt x="689292" y="1268425"/>
                </a:lnTo>
                <a:lnTo>
                  <a:pt x="693597" y="1256792"/>
                </a:lnTo>
                <a:close/>
              </a:path>
              <a:path extrusionOk="0" h="1304289" w="2260600">
                <a:moveTo>
                  <a:pt x="708634" y="896772"/>
                </a:moveTo>
                <a:lnTo>
                  <a:pt x="708152" y="884821"/>
                </a:lnTo>
                <a:lnTo>
                  <a:pt x="703224" y="873912"/>
                </a:lnTo>
                <a:lnTo>
                  <a:pt x="694169" y="865441"/>
                </a:lnTo>
                <a:lnTo>
                  <a:pt x="682536" y="861148"/>
                </a:lnTo>
                <a:lnTo>
                  <a:pt x="670585" y="861618"/>
                </a:lnTo>
                <a:lnTo>
                  <a:pt x="659676" y="866559"/>
                </a:lnTo>
                <a:lnTo>
                  <a:pt x="651205" y="875601"/>
                </a:lnTo>
                <a:lnTo>
                  <a:pt x="646912" y="887234"/>
                </a:lnTo>
                <a:lnTo>
                  <a:pt x="647382" y="899198"/>
                </a:lnTo>
                <a:lnTo>
                  <a:pt x="652322" y="910107"/>
                </a:lnTo>
                <a:lnTo>
                  <a:pt x="661365" y="918591"/>
                </a:lnTo>
                <a:lnTo>
                  <a:pt x="672998" y="922883"/>
                </a:lnTo>
                <a:lnTo>
                  <a:pt x="684961" y="922388"/>
                </a:lnTo>
                <a:lnTo>
                  <a:pt x="695871" y="917460"/>
                </a:lnTo>
                <a:lnTo>
                  <a:pt x="704342" y="908405"/>
                </a:lnTo>
                <a:lnTo>
                  <a:pt x="708634" y="896772"/>
                </a:lnTo>
                <a:close/>
              </a:path>
              <a:path extrusionOk="0" h="1304289" w="2260600">
                <a:moveTo>
                  <a:pt x="713219" y="532638"/>
                </a:moveTo>
                <a:lnTo>
                  <a:pt x="712736" y="520674"/>
                </a:lnTo>
                <a:lnTo>
                  <a:pt x="707809" y="509765"/>
                </a:lnTo>
                <a:lnTo>
                  <a:pt x="698754" y="501294"/>
                </a:lnTo>
                <a:lnTo>
                  <a:pt x="687120" y="497001"/>
                </a:lnTo>
                <a:lnTo>
                  <a:pt x="675157" y="497484"/>
                </a:lnTo>
                <a:lnTo>
                  <a:pt x="664248" y="502412"/>
                </a:lnTo>
                <a:lnTo>
                  <a:pt x="655777" y="511479"/>
                </a:lnTo>
                <a:lnTo>
                  <a:pt x="651471" y="523113"/>
                </a:lnTo>
                <a:lnTo>
                  <a:pt x="651967" y="535063"/>
                </a:lnTo>
                <a:lnTo>
                  <a:pt x="656894" y="545973"/>
                </a:lnTo>
                <a:lnTo>
                  <a:pt x="665949" y="554443"/>
                </a:lnTo>
                <a:lnTo>
                  <a:pt x="677583" y="558736"/>
                </a:lnTo>
                <a:lnTo>
                  <a:pt x="689546" y="558253"/>
                </a:lnTo>
                <a:lnTo>
                  <a:pt x="700443" y="553326"/>
                </a:lnTo>
                <a:lnTo>
                  <a:pt x="708914" y="544283"/>
                </a:lnTo>
                <a:lnTo>
                  <a:pt x="713219" y="532638"/>
                </a:lnTo>
                <a:close/>
              </a:path>
              <a:path extrusionOk="0" h="1304289" w="2260600">
                <a:moveTo>
                  <a:pt x="717791" y="168503"/>
                </a:moveTo>
                <a:lnTo>
                  <a:pt x="717308" y="156540"/>
                </a:lnTo>
                <a:lnTo>
                  <a:pt x="712381" y="145618"/>
                </a:lnTo>
                <a:lnTo>
                  <a:pt x="703326" y="137147"/>
                </a:lnTo>
                <a:lnTo>
                  <a:pt x="691692" y="132854"/>
                </a:lnTo>
                <a:lnTo>
                  <a:pt x="679729" y="133337"/>
                </a:lnTo>
                <a:lnTo>
                  <a:pt x="668832" y="138277"/>
                </a:lnTo>
                <a:lnTo>
                  <a:pt x="660349" y="147332"/>
                </a:lnTo>
                <a:lnTo>
                  <a:pt x="656056" y="158965"/>
                </a:lnTo>
                <a:lnTo>
                  <a:pt x="656539" y="170916"/>
                </a:lnTo>
                <a:lnTo>
                  <a:pt x="661479" y="181825"/>
                </a:lnTo>
                <a:lnTo>
                  <a:pt x="670534" y="190296"/>
                </a:lnTo>
                <a:lnTo>
                  <a:pt x="682167" y="194589"/>
                </a:lnTo>
                <a:lnTo>
                  <a:pt x="694118" y="194119"/>
                </a:lnTo>
                <a:lnTo>
                  <a:pt x="705027" y="189179"/>
                </a:lnTo>
                <a:lnTo>
                  <a:pt x="713498" y="180136"/>
                </a:lnTo>
                <a:lnTo>
                  <a:pt x="717791" y="168503"/>
                </a:lnTo>
                <a:close/>
              </a:path>
              <a:path extrusionOk="0" h="1304289" w="2260600">
                <a:moveTo>
                  <a:pt x="775614" y="1123911"/>
                </a:moveTo>
                <a:lnTo>
                  <a:pt x="775131" y="1111961"/>
                </a:lnTo>
                <a:lnTo>
                  <a:pt x="770191" y="1101051"/>
                </a:lnTo>
                <a:lnTo>
                  <a:pt x="761136" y="1092581"/>
                </a:lnTo>
                <a:lnTo>
                  <a:pt x="749503" y="1088288"/>
                </a:lnTo>
                <a:lnTo>
                  <a:pt x="737552" y="1088771"/>
                </a:lnTo>
                <a:lnTo>
                  <a:pt x="726643" y="1093698"/>
                </a:lnTo>
                <a:lnTo>
                  <a:pt x="718172" y="1102741"/>
                </a:lnTo>
                <a:lnTo>
                  <a:pt x="713879" y="1114386"/>
                </a:lnTo>
                <a:lnTo>
                  <a:pt x="714349" y="1126350"/>
                </a:lnTo>
                <a:lnTo>
                  <a:pt x="719277" y="1137259"/>
                </a:lnTo>
                <a:lnTo>
                  <a:pt x="728332" y="1145730"/>
                </a:lnTo>
                <a:lnTo>
                  <a:pt x="739965" y="1150023"/>
                </a:lnTo>
                <a:lnTo>
                  <a:pt x="751928" y="1149540"/>
                </a:lnTo>
                <a:lnTo>
                  <a:pt x="762838" y="1144612"/>
                </a:lnTo>
                <a:lnTo>
                  <a:pt x="771321" y="1135545"/>
                </a:lnTo>
                <a:lnTo>
                  <a:pt x="775614" y="1123911"/>
                </a:lnTo>
                <a:close/>
              </a:path>
              <a:path extrusionOk="0" h="1304289" w="2260600">
                <a:moveTo>
                  <a:pt x="790638" y="763917"/>
                </a:moveTo>
                <a:lnTo>
                  <a:pt x="790168" y="751954"/>
                </a:lnTo>
                <a:lnTo>
                  <a:pt x="785241" y="741032"/>
                </a:lnTo>
                <a:lnTo>
                  <a:pt x="776185" y="732561"/>
                </a:lnTo>
                <a:lnTo>
                  <a:pt x="764552" y="728268"/>
                </a:lnTo>
                <a:lnTo>
                  <a:pt x="752589" y="728751"/>
                </a:lnTo>
                <a:lnTo>
                  <a:pt x="741680" y="733691"/>
                </a:lnTo>
                <a:lnTo>
                  <a:pt x="733209" y="742746"/>
                </a:lnTo>
                <a:lnTo>
                  <a:pt x="728916" y="754380"/>
                </a:lnTo>
                <a:lnTo>
                  <a:pt x="729399" y="766330"/>
                </a:lnTo>
                <a:lnTo>
                  <a:pt x="734326" y="777240"/>
                </a:lnTo>
                <a:lnTo>
                  <a:pt x="743381" y="785710"/>
                </a:lnTo>
                <a:lnTo>
                  <a:pt x="755015" y="790003"/>
                </a:lnTo>
                <a:lnTo>
                  <a:pt x="766978" y="789520"/>
                </a:lnTo>
                <a:lnTo>
                  <a:pt x="777875" y="784593"/>
                </a:lnTo>
                <a:lnTo>
                  <a:pt x="786345" y="775550"/>
                </a:lnTo>
                <a:lnTo>
                  <a:pt x="790638" y="763917"/>
                </a:lnTo>
                <a:close/>
              </a:path>
              <a:path extrusionOk="0" h="1304289" w="2260600">
                <a:moveTo>
                  <a:pt x="795223" y="399770"/>
                </a:moveTo>
                <a:lnTo>
                  <a:pt x="794740" y="387807"/>
                </a:lnTo>
                <a:lnTo>
                  <a:pt x="789813" y="376910"/>
                </a:lnTo>
                <a:lnTo>
                  <a:pt x="780757" y="368439"/>
                </a:lnTo>
                <a:lnTo>
                  <a:pt x="769124" y="364134"/>
                </a:lnTo>
                <a:lnTo>
                  <a:pt x="757161" y="364617"/>
                </a:lnTo>
                <a:lnTo>
                  <a:pt x="746264" y="369544"/>
                </a:lnTo>
                <a:lnTo>
                  <a:pt x="737793" y="378599"/>
                </a:lnTo>
                <a:lnTo>
                  <a:pt x="733488" y="390232"/>
                </a:lnTo>
                <a:lnTo>
                  <a:pt x="733971" y="402196"/>
                </a:lnTo>
                <a:lnTo>
                  <a:pt x="738898" y="413105"/>
                </a:lnTo>
                <a:lnTo>
                  <a:pt x="747953" y="421589"/>
                </a:lnTo>
                <a:lnTo>
                  <a:pt x="759587" y="425881"/>
                </a:lnTo>
                <a:lnTo>
                  <a:pt x="771550" y="425386"/>
                </a:lnTo>
                <a:lnTo>
                  <a:pt x="782459" y="420458"/>
                </a:lnTo>
                <a:lnTo>
                  <a:pt x="790930" y="411391"/>
                </a:lnTo>
                <a:lnTo>
                  <a:pt x="795223" y="399770"/>
                </a:lnTo>
                <a:close/>
              </a:path>
              <a:path extrusionOk="0" h="1304289" w="2260600">
                <a:moveTo>
                  <a:pt x="799795" y="35636"/>
                </a:moveTo>
                <a:lnTo>
                  <a:pt x="799325" y="23672"/>
                </a:lnTo>
                <a:lnTo>
                  <a:pt x="794397" y="12763"/>
                </a:lnTo>
                <a:lnTo>
                  <a:pt x="785329" y="4292"/>
                </a:lnTo>
                <a:lnTo>
                  <a:pt x="773709" y="0"/>
                </a:lnTo>
                <a:lnTo>
                  <a:pt x="761746" y="482"/>
                </a:lnTo>
                <a:lnTo>
                  <a:pt x="750836" y="5410"/>
                </a:lnTo>
                <a:lnTo>
                  <a:pt x="742353" y="14478"/>
                </a:lnTo>
                <a:lnTo>
                  <a:pt x="738060" y="26098"/>
                </a:lnTo>
                <a:lnTo>
                  <a:pt x="738543" y="38061"/>
                </a:lnTo>
                <a:lnTo>
                  <a:pt x="743483" y="48971"/>
                </a:lnTo>
                <a:lnTo>
                  <a:pt x="752538" y="57442"/>
                </a:lnTo>
                <a:lnTo>
                  <a:pt x="764171" y="61734"/>
                </a:lnTo>
                <a:lnTo>
                  <a:pt x="776122" y="61252"/>
                </a:lnTo>
                <a:lnTo>
                  <a:pt x="787031" y="56324"/>
                </a:lnTo>
                <a:lnTo>
                  <a:pt x="795502" y="47282"/>
                </a:lnTo>
                <a:lnTo>
                  <a:pt x="799795" y="35636"/>
                </a:lnTo>
                <a:close/>
              </a:path>
              <a:path extrusionOk="0" h="1304289" w="2260600">
                <a:moveTo>
                  <a:pt x="857618" y="991057"/>
                </a:moveTo>
                <a:lnTo>
                  <a:pt x="857135" y="979106"/>
                </a:lnTo>
                <a:lnTo>
                  <a:pt x="852195" y="968197"/>
                </a:lnTo>
                <a:lnTo>
                  <a:pt x="843140" y="959726"/>
                </a:lnTo>
                <a:lnTo>
                  <a:pt x="831507" y="955433"/>
                </a:lnTo>
                <a:lnTo>
                  <a:pt x="819556" y="955903"/>
                </a:lnTo>
                <a:lnTo>
                  <a:pt x="808647" y="960843"/>
                </a:lnTo>
                <a:lnTo>
                  <a:pt x="800176" y="969899"/>
                </a:lnTo>
                <a:lnTo>
                  <a:pt x="795883" y="981519"/>
                </a:lnTo>
                <a:lnTo>
                  <a:pt x="796353" y="993482"/>
                </a:lnTo>
                <a:lnTo>
                  <a:pt x="801281" y="1004392"/>
                </a:lnTo>
                <a:lnTo>
                  <a:pt x="810336" y="1012875"/>
                </a:lnTo>
                <a:lnTo>
                  <a:pt x="821969" y="1017168"/>
                </a:lnTo>
                <a:lnTo>
                  <a:pt x="833932" y="1016673"/>
                </a:lnTo>
                <a:lnTo>
                  <a:pt x="844842" y="1011745"/>
                </a:lnTo>
                <a:lnTo>
                  <a:pt x="853313" y="1002690"/>
                </a:lnTo>
                <a:lnTo>
                  <a:pt x="857618" y="991057"/>
                </a:lnTo>
                <a:close/>
              </a:path>
              <a:path extrusionOk="0" h="1304289" w="2260600">
                <a:moveTo>
                  <a:pt x="872655" y="631050"/>
                </a:moveTo>
                <a:lnTo>
                  <a:pt x="872172" y="619086"/>
                </a:lnTo>
                <a:lnTo>
                  <a:pt x="867244" y="608177"/>
                </a:lnTo>
                <a:lnTo>
                  <a:pt x="858189" y="599706"/>
                </a:lnTo>
                <a:lnTo>
                  <a:pt x="846556" y="595414"/>
                </a:lnTo>
                <a:lnTo>
                  <a:pt x="834605" y="595896"/>
                </a:lnTo>
                <a:lnTo>
                  <a:pt x="823683" y="600824"/>
                </a:lnTo>
                <a:lnTo>
                  <a:pt x="815213" y="609892"/>
                </a:lnTo>
                <a:lnTo>
                  <a:pt x="810920" y="621512"/>
                </a:lnTo>
                <a:lnTo>
                  <a:pt x="811403" y="633476"/>
                </a:lnTo>
                <a:lnTo>
                  <a:pt x="816330" y="644385"/>
                </a:lnTo>
                <a:lnTo>
                  <a:pt x="825385" y="652856"/>
                </a:lnTo>
                <a:lnTo>
                  <a:pt x="837018" y="657148"/>
                </a:lnTo>
                <a:lnTo>
                  <a:pt x="848982" y="656666"/>
                </a:lnTo>
                <a:lnTo>
                  <a:pt x="859878" y="651738"/>
                </a:lnTo>
                <a:lnTo>
                  <a:pt x="868349" y="642683"/>
                </a:lnTo>
                <a:lnTo>
                  <a:pt x="872655" y="631050"/>
                </a:lnTo>
                <a:close/>
              </a:path>
              <a:path extrusionOk="0" h="1304289" w="2260600">
                <a:moveTo>
                  <a:pt x="877227" y="266915"/>
                </a:moveTo>
                <a:lnTo>
                  <a:pt x="876757" y="254952"/>
                </a:lnTo>
                <a:lnTo>
                  <a:pt x="871829" y="244030"/>
                </a:lnTo>
                <a:lnTo>
                  <a:pt x="862774" y="235559"/>
                </a:lnTo>
                <a:lnTo>
                  <a:pt x="851141" y="231267"/>
                </a:lnTo>
                <a:lnTo>
                  <a:pt x="839177" y="231749"/>
                </a:lnTo>
                <a:lnTo>
                  <a:pt x="828268" y="236689"/>
                </a:lnTo>
                <a:lnTo>
                  <a:pt x="819797" y="245745"/>
                </a:lnTo>
                <a:lnTo>
                  <a:pt x="815492" y="257378"/>
                </a:lnTo>
                <a:lnTo>
                  <a:pt x="815975" y="269328"/>
                </a:lnTo>
                <a:lnTo>
                  <a:pt x="820915" y="280238"/>
                </a:lnTo>
                <a:lnTo>
                  <a:pt x="829970" y="288709"/>
                </a:lnTo>
                <a:lnTo>
                  <a:pt x="841603" y="293001"/>
                </a:lnTo>
                <a:lnTo>
                  <a:pt x="853554" y="292519"/>
                </a:lnTo>
                <a:lnTo>
                  <a:pt x="864463" y="287591"/>
                </a:lnTo>
                <a:lnTo>
                  <a:pt x="872934" y="278549"/>
                </a:lnTo>
                <a:lnTo>
                  <a:pt x="877227" y="266915"/>
                </a:lnTo>
                <a:close/>
              </a:path>
              <a:path extrusionOk="0" h="1304289" w="2260600">
                <a:moveTo>
                  <a:pt x="935050" y="1222324"/>
                </a:moveTo>
                <a:lnTo>
                  <a:pt x="934567" y="1210373"/>
                </a:lnTo>
                <a:lnTo>
                  <a:pt x="929627" y="1199464"/>
                </a:lnTo>
                <a:lnTo>
                  <a:pt x="920584" y="1190993"/>
                </a:lnTo>
                <a:lnTo>
                  <a:pt x="908951" y="1186700"/>
                </a:lnTo>
                <a:lnTo>
                  <a:pt x="896988" y="1187170"/>
                </a:lnTo>
                <a:lnTo>
                  <a:pt x="886079" y="1192098"/>
                </a:lnTo>
                <a:lnTo>
                  <a:pt x="877620" y="1201153"/>
                </a:lnTo>
                <a:lnTo>
                  <a:pt x="873315" y="1212799"/>
                </a:lnTo>
                <a:lnTo>
                  <a:pt x="873785" y="1224762"/>
                </a:lnTo>
                <a:lnTo>
                  <a:pt x="878725" y="1235671"/>
                </a:lnTo>
                <a:lnTo>
                  <a:pt x="887780" y="1244142"/>
                </a:lnTo>
                <a:lnTo>
                  <a:pt x="899401" y="1248435"/>
                </a:lnTo>
                <a:lnTo>
                  <a:pt x="911364" y="1247952"/>
                </a:lnTo>
                <a:lnTo>
                  <a:pt x="922274" y="1243012"/>
                </a:lnTo>
                <a:lnTo>
                  <a:pt x="930757" y="1233957"/>
                </a:lnTo>
                <a:lnTo>
                  <a:pt x="935050" y="1222324"/>
                </a:lnTo>
                <a:close/>
              </a:path>
              <a:path extrusionOk="0" h="1304289" w="2260600">
                <a:moveTo>
                  <a:pt x="939622" y="858202"/>
                </a:moveTo>
                <a:lnTo>
                  <a:pt x="939139" y="846239"/>
                </a:lnTo>
                <a:lnTo>
                  <a:pt x="934212" y="835317"/>
                </a:lnTo>
                <a:lnTo>
                  <a:pt x="925156" y="826846"/>
                </a:lnTo>
                <a:lnTo>
                  <a:pt x="913523" y="822553"/>
                </a:lnTo>
                <a:lnTo>
                  <a:pt x="901560" y="823036"/>
                </a:lnTo>
                <a:lnTo>
                  <a:pt x="890651" y="827976"/>
                </a:lnTo>
                <a:lnTo>
                  <a:pt x="882180" y="837031"/>
                </a:lnTo>
                <a:lnTo>
                  <a:pt x="877887" y="848664"/>
                </a:lnTo>
                <a:lnTo>
                  <a:pt x="878370" y="860615"/>
                </a:lnTo>
                <a:lnTo>
                  <a:pt x="883297" y="871524"/>
                </a:lnTo>
                <a:lnTo>
                  <a:pt x="892352" y="879995"/>
                </a:lnTo>
                <a:lnTo>
                  <a:pt x="903986" y="884288"/>
                </a:lnTo>
                <a:lnTo>
                  <a:pt x="915949" y="883818"/>
                </a:lnTo>
                <a:lnTo>
                  <a:pt x="926846" y="878878"/>
                </a:lnTo>
                <a:lnTo>
                  <a:pt x="935316" y="869835"/>
                </a:lnTo>
                <a:lnTo>
                  <a:pt x="939622" y="858202"/>
                </a:lnTo>
                <a:close/>
              </a:path>
              <a:path extrusionOk="0" h="1304289" w="2260600">
                <a:moveTo>
                  <a:pt x="954659" y="498182"/>
                </a:moveTo>
                <a:lnTo>
                  <a:pt x="954176" y="486219"/>
                </a:lnTo>
                <a:lnTo>
                  <a:pt x="949248" y="475322"/>
                </a:lnTo>
                <a:lnTo>
                  <a:pt x="940193" y="466852"/>
                </a:lnTo>
                <a:lnTo>
                  <a:pt x="928560" y="462546"/>
                </a:lnTo>
                <a:lnTo>
                  <a:pt x="916609" y="463029"/>
                </a:lnTo>
                <a:lnTo>
                  <a:pt x="905700" y="467956"/>
                </a:lnTo>
                <a:lnTo>
                  <a:pt x="897229" y="477012"/>
                </a:lnTo>
                <a:lnTo>
                  <a:pt x="892937" y="488645"/>
                </a:lnTo>
                <a:lnTo>
                  <a:pt x="893406" y="500608"/>
                </a:lnTo>
                <a:lnTo>
                  <a:pt x="898347" y="511517"/>
                </a:lnTo>
                <a:lnTo>
                  <a:pt x="907389" y="519988"/>
                </a:lnTo>
                <a:lnTo>
                  <a:pt x="919022" y="524281"/>
                </a:lnTo>
                <a:lnTo>
                  <a:pt x="930986" y="523798"/>
                </a:lnTo>
                <a:lnTo>
                  <a:pt x="941895" y="518858"/>
                </a:lnTo>
                <a:lnTo>
                  <a:pt x="950366" y="509803"/>
                </a:lnTo>
                <a:lnTo>
                  <a:pt x="954659" y="498182"/>
                </a:lnTo>
                <a:close/>
              </a:path>
              <a:path extrusionOk="0" h="1304289" w="2260600">
                <a:moveTo>
                  <a:pt x="959231" y="134048"/>
                </a:moveTo>
                <a:lnTo>
                  <a:pt x="958761" y="122085"/>
                </a:lnTo>
                <a:lnTo>
                  <a:pt x="953833" y="111175"/>
                </a:lnTo>
                <a:lnTo>
                  <a:pt x="944778" y="102704"/>
                </a:lnTo>
                <a:lnTo>
                  <a:pt x="933145" y="98399"/>
                </a:lnTo>
                <a:lnTo>
                  <a:pt x="921181" y="98882"/>
                </a:lnTo>
                <a:lnTo>
                  <a:pt x="910272" y="103822"/>
                </a:lnTo>
                <a:lnTo>
                  <a:pt x="901801" y="112877"/>
                </a:lnTo>
                <a:lnTo>
                  <a:pt x="897496" y="124510"/>
                </a:lnTo>
                <a:lnTo>
                  <a:pt x="897978" y="136474"/>
                </a:lnTo>
                <a:lnTo>
                  <a:pt x="902919" y="147383"/>
                </a:lnTo>
                <a:lnTo>
                  <a:pt x="911974" y="155854"/>
                </a:lnTo>
                <a:lnTo>
                  <a:pt x="923607" y="160147"/>
                </a:lnTo>
                <a:lnTo>
                  <a:pt x="935558" y="159664"/>
                </a:lnTo>
                <a:lnTo>
                  <a:pt x="946467" y="154736"/>
                </a:lnTo>
                <a:lnTo>
                  <a:pt x="954938" y="145681"/>
                </a:lnTo>
                <a:lnTo>
                  <a:pt x="959231" y="134048"/>
                </a:lnTo>
                <a:close/>
              </a:path>
              <a:path extrusionOk="0" h="1304289" w="2260600">
                <a:moveTo>
                  <a:pt x="1017054" y="1089469"/>
                </a:moveTo>
                <a:lnTo>
                  <a:pt x="1016571" y="1077506"/>
                </a:lnTo>
                <a:lnTo>
                  <a:pt x="1011643" y="1066609"/>
                </a:lnTo>
                <a:lnTo>
                  <a:pt x="1002588" y="1058138"/>
                </a:lnTo>
                <a:lnTo>
                  <a:pt x="990955" y="1053833"/>
                </a:lnTo>
                <a:lnTo>
                  <a:pt x="978992" y="1054315"/>
                </a:lnTo>
                <a:lnTo>
                  <a:pt x="968082" y="1059243"/>
                </a:lnTo>
                <a:lnTo>
                  <a:pt x="959612" y="1068298"/>
                </a:lnTo>
                <a:lnTo>
                  <a:pt x="955319" y="1079931"/>
                </a:lnTo>
                <a:lnTo>
                  <a:pt x="955802" y="1091895"/>
                </a:lnTo>
                <a:lnTo>
                  <a:pt x="960729" y="1102804"/>
                </a:lnTo>
                <a:lnTo>
                  <a:pt x="969784" y="1111275"/>
                </a:lnTo>
                <a:lnTo>
                  <a:pt x="981417" y="1115568"/>
                </a:lnTo>
                <a:lnTo>
                  <a:pt x="993368" y="1115085"/>
                </a:lnTo>
                <a:lnTo>
                  <a:pt x="1004277" y="1110157"/>
                </a:lnTo>
                <a:lnTo>
                  <a:pt x="1012748" y="1101102"/>
                </a:lnTo>
                <a:lnTo>
                  <a:pt x="1017054" y="1089469"/>
                </a:lnTo>
                <a:close/>
              </a:path>
              <a:path extrusionOk="0" h="1304289" w="2260600">
                <a:moveTo>
                  <a:pt x="1021626" y="725335"/>
                </a:moveTo>
                <a:lnTo>
                  <a:pt x="1021143" y="713371"/>
                </a:lnTo>
                <a:lnTo>
                  <a:pt x="1016215" y="702462"/>
                </a:lnTo>
                <a:lnTo>
                  <a:pt x="1007160" y="693991"/>
                </a:lnTo>
                <a:lnTo>
                  <a:pt x="995527" y="689698"/>
                </a:lnTo>
                <a:lnTo>
                  <a:pt x="983564" y="690181"/>
                </a:lnTo>
                <a:lnTo>
                  <a:pt x="972654" y="695109"/>
                </a:lnTo>
                <a:lnTo>
                  <a:pt x="964184" y="704176"/>
                </a:lnTo>
                <a:lnTo>
                  <a:pt x="959891" y="715797"/>
                </a:lnTo>
                <a:lnTo>
                  <a:pt x="960374" y="727760"/>
                </a:lnTo>
                <a:lnTo>
                  <a:pt x="965301" y="738657"/>
                </a:lnTo>
                <a:lnTo>
                  <a:pt x="974356" y="747128"/>
                </a:lnTo>
                <a:lnTo>
                  <a:pt x="985989" y="751433"/>
                </a:lnTo>
                <a:lnTo>
                  <a:pt x="997953" y="750951"/>
                </a:lnTo>
                <a:lnTo>
                  <a:pt x="1008849" y="746023"/>
                </a:lnTo>
                <a:lnTo>
                  <a:pt x="1017320" y="736968"/>
                </a:lnTo>
                <a:lnTo>
                  <a:pt x="1021626" y="725335"/>
                </a:lnTo>
                <a:close/>
              </a:path>
              <a:path extrusionOk="0" h="1304289" w="2260600">
                <a:moveTo>
                  <a:pt x="1036662" y="365315"/>
                </a:moveTo>
                <a:lnTo>
                  <a:pt x="1036193" y="353352"/>
                </a:lnTo>
                <a:lnTo>
                  <a:pt x="1031265" y="342442"/>
                </a:lnTo>
                <a:lnTo>
                  <a:pt x="1022210" y="333971"/>
                </a:lnTo>
                <a:lnTo>
                  <a:pt x="1010577" y="329679"/>
                </a:lnTo>
                <a:lnTo>
                  <a:pt x="998613" y="330161"/>
                </a:lnTo>
                <a:lnTo>
                  <a:pt x="987704" y="335102"/>
                </a:lnTo>
                <a:lnTo>
                  <a:pt x="979233" y="344157"/>
                </a:lnTo>
                <a:lnTo>
                  <a:pt x="974940" y="355777"/>
                </a:lnTo>
                <a:lnTo>
                  <a:pt x="975423" y="367741"/>
                </a:lnTo>
                <a:lnTo>
                  <a:pt x="980351" y="378650"/>
                </a:lnTo>
                <a:lnTo>
                  <a:pt x="989406" y="387121"/>
                </a:lnTo>
                <a:lnTo>
                  <a:pt x="1001039" y="391414"/>
                </a:lnTo>
                <a:lnTo>
                  <a:pt x="1013002" y="390931"/>
                </a:lnTo>
                <a:lnTo>
                  <a:pt x="1023899" y="386003"/>
                </a:lnTo>
                <a:lnTo>
                  <a:pt x="1032370" y="376948"/>
                </a:lnTo>
                <a:lnTo>
                  <a:pt x="1036662" y="365315"/>
                </a:lnTo>
                <a:close/>
              </a:path>
              <a:path extrusionOk="0" h="1304289" w="2260600">
                <a:moveTo>
                  <a:pt x="1092454" y="1303985"/>
                </a:moveTo>
                <a:lnTo>
                  <a:pt x="1090028" y="1298143"/>
                </a:lnTo>
                <a:lnTo>
                  <a:pt x="1085811" y="1292987"/>
                </a:lnTo>
                <a:lnTo>
                  <a:pt x="1080020" y="1289405"/>
                </a:lnTo>
                <a:lnTo>
                  <a:pt x="1068387" y="1285113"/>
                </a:lnTo>
                <a:lnTo>
                  <a:pt x="1056424" y="1285582"/>
                </a:lnTo>
                <a:lnTo>
                  <a:pt x="1034783" y="1303985"/>
                </a:lnTo>
                <a:lnTo>
                  <a:pt x="1092454" y="1303985"/>
                </a:lnTo>
                <a:close/>
              </a:path>
              <a:path extrusionOk="0" h="1304289" w="2260600">
                <a:moveTo>
                  <a:pt x="1099058" y="956602"/>
                </a:moveTo>
                <a:lnTo>
                  <a:pt x="1098575" y="944638"/>
                </a:lnTo>
                <a:lnTo>
                  <a:pt x="1093647" y="933729"/>
                </a:lnTo>
                <a:lnTo>
                  <a:pt x="1084605" y="925258"/>
                </a:lnTo>
                <a:lnTo>
                  <a:pt x="1072959" y="920965"/>
                </a:lnTo>
                <a:lnTo>
                  <a:pt x="1060996" y="921448"/>
                </a:lnTo>
                <a:lnTo>
                  <a:pt x="1050086" y="926388"/>
                </a:lnTo>
                <a:lnTo>
                  <a:pt x="1041615" y="935443"/>
                </a:lnTo>
                <a:lnTo>
                  <a:pt x="1037323" y="947064"/>
                </a:lnTo>
                <a:lnTo>
                  <a:pt x="1037805" y="959027"/>
                </a:lnTo>
                <a:lnTo>
                  <a:pt x="1042733" y="969937"/>
                </a:lnTo>
                <a:lnTo>
                  <a:pt x="1051801" y="978408"/>
                </a:lnTo>
                <a:lnTo>
                  <a:pt x="1063421" y="982700"/>
                </a:lnTo>
                <a:lnTo>
                  <a:pt x="1075385" y="982218"/>
                </a:lnTo>
                <a:lnTo>
                  <a:pt x="1086294" y="977290"/>
                </a:lnTo>
                <a:lnTo>
                  <a:pt x="1094765" y="968235"/>
                </a:lnTo>
                <a:lnTo>
                  <a:pt x="1099058" y="956602"/>
                </a:lnTo>
                <a:close/>
              </a:path>
              <a:path extrusionOk="0" h="1304289" w="2260600">
                <a:moveTo>
                  <a:pt x="1103630" y="592467"/>
                </a:moveTo>
                <a:lnTo>
                  <a:pt x="1103147" y="580504"/>
                </a:lnTo>
                <a:lnTo>
                  <a:pt x="1098219" y="569595"/>
                </a:lnTo>
                <a:lnTo>
                  <a:pt x="1089164" y="561124"/>
                </a:lnTo>
                <a:lnTo>
                  <a:pt x="1077531" y="556831"/>
                </a:lnTo>
                <a:lnTo>
                  <a:pt x="1065580" y="557314"/>
                </a:lnTo>
                <a:lnTo>
                  <a:pt x="1054671" y="562241"/>
                </a:lnTo>
                <a:lnTo>
                  <a:pt x="1046200" y="571284"/>
                </a:lnTo>
                <a:lnTo>
                  <a:pt x="1041908" y="582930"/>
                </a:lnTo>
                <a:lnTo>
                  <a:pt x="1042377" y="594893"/>
                </a:lnTo>
                <a:lnTo>
                  <a:pt x="1047305" y="605802"/>
                </a:lnTo>
                <a:lnTo>
                  <a:pt x="1056360" y="614273"/>
                </a:lnTo>
                <a:lnTo>
                  <a:pt x="1067993" y="618566"/>
                </a:lnTo>
                <a:lnTo>
                  <a:pt x="1079957" y="618083"/>
                </a:lnTo>
                <a:lnTo>
                  <a:pt x="1090866" y="613143"/>
                </a:lnTo>
                <a:lnTo>
                  <a:pt x="1099337" y="604088"/>
                </a:lnTo>
                <a:lnTo>
                  <a:pt x="1103630" y="592467"/>
                </a:lnTo>
                <a:close/>
              </a:path>
              <a:path extrusionOk="0" h="1304289" w="2260600">
                <a:moveTo>
                  <a:pt x="1118679" y="232448"/>
                </a:moveTo>
                <a:lnTo>
                  <a:pt x="1118196" y="220484"/>
                </a:lnTo>
                <a:lnTo>
                  <a:pt x="1113269" y="209588"/>
                </a:lnTo>
                <a:lnTo>
                  <a:pt x="1104214" y="201117"/>
                </a:lnTo>
                <a:lnTo>
                  <a:pt x="1092581" y="196811"/>
                </a:lnTo>
                <a:lnTo>
                  <a:pt x="1080617" y="197294"/>
                </a:lnTo>
                <a:lnTo>
                  <a:pt x="1069708" y="202234"/>
                </a:lnTo>
                <a:lnTo>
                  <a:pt x="1061237" y="211289"/>
                </a:lnTo>
                <a:lnTo>
                  <a:pt x="1056944" y="222923"/>
                </a:lnTo>
                <a:lnTo>
                  <a:pt x="1057427" y="234873"/>
                </a:lnTo>
                <a:lnTo>
                  <a:pt x="1062355" y="245783"/>
                </a:lnTo>
                <a:lnTo>
                  <a:pt x="1071410" y="254254"/>
                </a:lnTo>
                <a:lnTo>
                  <a:pt x="1083043" y="258546"/>
                </a:lnTo>
                <a:lnTo>
                  <a:pt x="1095006" y="258076"/>
                </a:lnTo>
                <a:lnTo>
                  <a:pt x="1105903" y="253149"/>
                </a:lnTo>
                <a:lnTo>
                  <a:pt x="1114374" y="244094"/>
                </a:lnTo>
                <a:lnTo>
                  <a:pt x="1118679" y="232448"/>
                </a:lnTo>
                <a:close/>
              </a:path>
              <a:path extrusionOk="0" h="1304289" w="2260600">
                <a:moveTo>
                  <a:pt x="1176489" y="1187881"/>
                </a:moveTo>
                <a:lnTo>
                  <a:pt x="1176007" y="1175918"/>
                </a:lnTo>
                <a:lnTo>
                  <a:pt x="1171079" y="1165021"/>
                </a:lnTo>
                <a:lnTo>
                  <a:pt x="1162024" y="1156550"/>
                </a:lnTo>
                <a:lnTo>
                  <a:pt x="1150391" y="1152245"/>
                </a:lnTo>
                <a:lnTo>
                  <a:pt x="1138428" y="1152728"/>
                </a:lnTo>
                <a:lnTo>
                  <a:pt x="1127518" y="1157655"/>
                </a:lnTo>
                <a:lnTo>
                  <a:pt x="1119047" y="1166710"/>
                </a:lnTo>
                <a:lnTo>
                  <a:pt x="1114755" y="1178344"/>
                </a:lnTo>
                <a:lnTo>
                  <a:pt x="1115237" y="1190307"/>
                </a:lnTo>
                <a:lnTo>
                  <a:pt x="1120165" y="1201216"/>
                </a:lnTo>
                <a:lnTo>
                  <a:pt x="1129220" y="1209687"/>
                </a:lnTo>
                <a:lnTo>
                  <a:pt x="1140853" y="1213980"/>
                </a:lnTo>
                <a:lnTo>
                  <a:pt x="1152817" y="1213497"/>
                </a:lnTo>
                <a:lnTo>
                  <a:pt x="1163726" y="1208557"/>
                </a:lnTo>
                <a:lnTo>
                  <a:pt x="1172197" y="1199502"/>
                </a:lnTo>
                <a:lnTo>
                  <a:pt x="1176489" y="1187881"/>
                </a:lnTo>
                <a:close/>
              </a:path>
              <a:path extrusionOk="0" h="1304289" w="2260600">
                <a:moveTo>
                  <a:pt x="1181061" y="823747"/>
                </a:moveTo>
                <a:lnTo>
                  <a:pt x="1180592" y="811784"/>
                </a:lnTo>
                <a:lnTo>
                  <a:pt x="1175651" y="800874"/>
                </a:lnTo>
                <a:lnTo>
                  <a:pt x="1166609" y="792403"/>
                </a:lnTo>
                <a:lnTo>
                  <a:pt x="1154963" y="788098"/>
                </a:lnTo>
                <a:lnTo>
                  <a:pt x="1143012" y="788581"/>
                </a:lnTo>
                <a:lnTo>
                  <a:pt x="1132103" y="793521"/>
                </a:lnTo>
                <a:lnTo>
                  <a:pt x="1123619" y="802576"/>
                </a:lnTo>
                <a:lnTo>
                  <a:pt x="1119327" y="814209"/>
                </a:lnTo>
                <a:lnTo>
                  <a:pt x="1119809" y="826173"/>
                </a:lnTo>
                <a:lnTo>
                  <a:pt x="1124737" y="837069"/>
                </a:lnTo>
                <a:lnTo>
                  <a:pt x="1133805" y="845540"/>
                </a:lnTo>
                <a:lnTo>
                  <a:pt x="1145425" y="849845"/>
                </a:lnTo>
                <a:lnTo>
                  <a:pt x="1157389" y="849363"/>
                </a:lnTo>
                <a:lnTo>
                  <a:pt x="1168298" y="844435"/>
                </a:lnTo>
                <a:lnTo>
                  <a:pt x="1176769" y="835380"/>
                </a:lnTo>
                <a:lnTo>
                  <a:pt x="1181061" y="823747"/>
                </a:lnTo>
                <a:close/>
              </a:path>
              <a:path extrusionOk="0" h="1304289" w="2260600">
                <a:moveTo>
                  <a:pt x="1185633" y="459600"/>
                </a:moveTo>
                <a:lnTo>
                  <a:pt x="1185164" y="447636"/>
                </a:lnTo>
                <a:lnTo>
                  <a:pt x="1180236" y="436727"/>
                </a:lnTo>
                <a:lnTo>
                  <a:pt x="1171181" y="428256"/>
                </a:lnTo>
                <a:lnTo>
                  <a:pt x="1159548" y="423964"/>
                </a:lnTo>
                <a:lnTo>
                  <a:pt x="1147584" y="424446"/>
                </a:lnTo>
                <a:lnTo>
                  <a:pt x="1136675" y="429387"/>
                </a:lnTo>
                <a:lnTo>
                  <a:pt x="1128204" y="438442"/>
                </a:lnTo>
                <a:lnTo>
                  <a:pt x="1123911" y="450062"/>
                </a:lnTo>
                <a:lnTo>
                  <a:pt x="1124394" y="462026"/>
                </a:lnTo>
                <a:lnTo>
                  <a:pt x="1129322" y="472922"/>
                </a:lnTo>
                <a:lnTo>
                  <a:pt x="1138377" y="481393"/>
                </a:lnTo>
                <a:lnTo>
                  <a:pt x="1150010" y="485698"/>
                </a:lnTo>
                <a:lnTo>
                  <a:pt x="1161973" y="485216"/>
                </a:lnTo>
                <a:lnTo>
                  <a:pt x="1172870" y="480288"/>
                </a:lnTo>
                <a:lnTo>
                  <a:pt x="1181341" y="471233"/>
                </a:lnTo>
                <a:lnTo>
                  <a:pt x="1185633" y="459600"/>
                </a:lnTo>
                <a:close/>
              </a:path>
              <a:path extrusionOk="0" h="1304289" w="2260600">
                <a:moveTo>
                  <a:pt x="1258493" y="1055014"/>
                </a:moveTo>
                <a:lnTo>
                  <a:pt x="1258011" y="1043051"/>
                </a:lnTo>
                <a:lnTo>
                  <a:pt x="1253083" y="1032141"/>
                </a:lnTo>
                <a:lnTo>
                  <a:pt x="1244041" y="1023670"/>
                </a:lnTo>
                <a:lnTo>
                  <a:pt x="1232408" y="1019378"/>
                </a:lnTo>
                <a:lnTo>
                  <a:pt x="1220444" y="1019860"/>
                </a:lnTo>
                <a:lnTo>
                  <a:pt x="1209522" y="1024801"/>
                </a:lnTo>
                <a:lnTo>
                  <a:pt x="1201051" y="1033856"/>
                </a:lnTo>
                <a:lnTo>
                  <a:pt x="1196759" y="1045476"/>
                </a:lnTo>
                <a:lnTo>
                  <a:pt x="1197241" y="1057440"/>
                </a:lnTo>
                <a:lnTo>
                  <a:pt x="1202182" y="1068336"/>
                </a:lnTo>
                <a:lnTo>
                  <a:pt x="1211237" y="1076807"/>
                </a:lnTo>
                <a:lnTo>
                  <a:pt x="1222870" y="1081112"/>
                </a:lnTo>
                <a:lnTo>
                  <a:pt x="1234821" y="1080630"/>
                </a:lnTo>
                <a:lnTo>
                  <a:pt x="1245730" y="1075702"/>
                </a:lnTo>
                <a:lnTo>
                  <a:pt x="1254201" y="1066647"/>
                </a:lnTo>
                <a:lnTo>
                  <a:pt x="1258493" y="1055014"/>
                </a:lnTo>
                <a:close/>
              </a:path>
              <a:path extrusionOk="0" h="1304289" w="2260600">
                <a:moveTo>
                  <a:pt x="1263078" y="690867"/>
                </a:moveTo>
                <a:lnTo>
                  <a:pt x="1262595" y="678916"/>
                </a:lnTo>
                <a:lnTo>
                  <a:pt x="1257655" y="668007"/>
                </a:lnTo>
                <a:lnTo>
                  <a:pt x="1248613" y="659536"/>
                </a:lnTo>
                <a:lnTo>
                  <a:pt x="1236980" y="655243"/>
                </a:lnTo>
                <a:lnTo>
                  <a:pt x="1225016" y="655726"/>
                </a:lnTo>
                <a:lnTo>
                  <a:pt x="1214107" y="660654"/>
                </a:lnTo>
                <a:lnTo>
                  <a:pt x="1205636" y="669696"/>
                </a:lnTo>
                <a:lnTo>
                  <a:pt x="1201343" y="681329"/>
                </a:lnTo>
                <a:lnTo>
                  <a:pt x="1201826" y="693305"/>
                </a:lnTo>
                <a:lnTo>
                  <a:pt x="1206754" y="704215"/>
                </a:lnTo>
                <a:lnTo>
                  <a:pt x="1215809" y="712685"/>
                </a:lnTo>
                <a:lnTo>
                  <a:pt x="1227442" y="716978"/>
                </a:lnTo>
                <a:lnTo>
                  <a:pt x="1239393" y="716495"/>
                </a:lnTo>
                <a:lnTo>
                  <a:pt x="1250302" y="711555"/>
                </a:lnTo>
                <a:lnTo>
                  <a:pt x="1258773" y="702500"/>
                </a:lnTo>
                <a:lnTo>
                  <a:pt x="1263078" y="690867"/>
                </a:lnTo>
                <a:close/>
              </a:path>
              <a:path extrusionOk="0" h="1304289" w="2260600">
                <a:moveTo>
                  <a:pt x="1267650" y="326732"/>
                </a:moveTo>
                <a:lnTo>
                  <a:pt x="1267167" y="314769"/>
                </a:lnTo>
                <a:lnTo>
                  <a:pt x="1262240" y="303872"/>
                </a:lnTo>
                <a:lnTo>
                  <a:pt x="1253185" y="295389"/>
                </a:lnTo>
                <a:lnTo>
                  <a:pt x="1241552" y="291096"/>
                </a:lnTo>
                <a:lnTo>
                  <a:pt x="1229588" y="291579"/>
                </a:lnTo>
                <a:lnTo>
                  <a:pt x="1218679" y="296519"/>
                </a:lnTo>
                <a:lnTo>
                  <a:pt x="1210208" y="305587"/>
                </a:lnTo>
                <a:lnTo>
                  <a:pt x="1205915" y="317207"/>
                </a:lnTo>
                <a:lnTo>
                  <a:pt x="1206398" y="329158"/>
                </a:lnTo>
                <a:lnTo>
                  <a:pt x="1211326" y="340067"/>
                </a:lnTo>
                <a:lnTo>
                  <a:pt x="1220381" y="348538"/>
                </a:lnTo>
                <a:lnTo>
                  <a:pt x="1232014" y="352844"/>
                </a:lnTo>
                <a:lnTo>
                  <a:pt x="1243977" y="352361"/>
                </a:lnTo>
                <a:lnTo>
                  <a:pt x="1254874" y="347433"/>
                </a:lnTo>
                <a:lnTo>
                  <a:pt x="1263345" y="338378"/>
                </a:lnTo>
                <a:lnTo>
                  <a:pt x="1267650" y="326732"/>
                </a:lnTo>
                <a:close/>
              </a:path>
              <a:path extrusionOk="0" h="1304289" w="2260600">
                <a:moveTo>
                  <a:pt x="1304671" y="1282166"/>
                </a:moveTo>
                <a:lnTo>
                  <a:pt x="1304188" y="1270203"/>
                </a:lnTo>
                <a:lnTo>
                  <a:pt x="1299248" y="1259306"/>
                </a:lnTo>
                <a:lnTo>
                  <a:pt x="1290193" y="1250835"/>
                </a:lnTo>
                <a:lnTo>
                  <a:pt x="1278559" y="1246530"/>
                </a:lnTo>
                <a:lnTo>
                  <a:pt x="1266609" y="1247013"/>
                </a:lnTo>
                <a:lnTo>
                  <a:pt x="1255699" y="1251940"/>
                </a:lnTo>
                <a:lnTo>
                  <a:pt x="1247228" y="1260995"/>
                </a:lnTo>
                <a:lnTo>
                  <a:pt x="1242936" y="1272628"/>
                </a:lnTo>
                <a:lnTo>
                  <a:pt x="1243418" y="1284592"/>
                </a:lnTo>
                <a:lnTo>
                  <a:pt x="1248346" y="1295501"/>
                </a:lnTo>
                <a:lnTo>
                  <a:pt x="1257388" y="1303959"/>
                </a:lnTo>
                <a:lnTo>
                  <a:pt x="1290180" y="1303985"/>
                </a:lnTo>
                <a:lnTo>
                  <a:pt x="1294193" y="1301521"/>
                </a:lnTo>
                <a:lnTo>
                  <a:pt x="1297724" y="1298092"/>
                </a:lnTo>
                <a:lnTo>
                  <a:pt x="1300378" y="1293799"/>
                </a:lnTo>
                <a:lnTo>
                  <a:pt x="1304671" y="1282166"/>
                </a:lnTo>
                <a:close/>
              </a:path>
              <a:path extrusionOk="0" h="1304289" w="2260600">
                <a:moveTo>
                  <a:pt x="1340497" y="922147"/>
                </a:moveTo>
                <a:lnTo>
                  <a:pt x="1340027" y="910183"/>
                </a:lnTo>
                <a:lnTo>
                  <a:pt x="1335100" y="899274"/>
                </a:lnTo>
                <a:lnTo>
                  <a:pt x="1326045" y="890803"/>
                </a:lnTo>
                <a:lnTo>
                  <a:pt x="1314411" y="886510"/>
                </a:lnTo>
                <a:lnTo>
                  <a:pt x="1302448" y="886993"/>
                </a:lnTo>
                <a:lnTo>
                  <a:pt x="1291539" y="891933"/>
                </a:lnTo>
                <a:lnTo>
                  <a:pt x="1283055" y="900988"/>
                </a:lnTo>
                <a:lnTo>
                  <a:pt x="1278763" y="912622"/>
                </a:lnTo>
                <a:lnTo>
                  <a:pt x="1279245" y="924572"/>
                </a:lnTo>
                <a:lnTo>
                  <a:pt x="1284185" y="935482"/>
                </a:lnTo>
                <a:lnTo>
                  <a:pt x="1293241" y="943952"/>
                </a:lnTo>
                <a:lnTo>
                  <a:pt x="1304861" y="948245"/>
                </a:lnTo>
                <a:lnTo>
                  <a:pt x="1316824" y="947775"/>
                </a:lnTo>
                <a:lnTo>
                  <a:pt x="1327734" y="942848"/>
                </a:lnTo>
                <a:lnTo>
                  <a:pt x="1336205" y="933792"/>
                </a:lnTo>
                <a:lnTo>
                  <a:pt x="1340497" y="922147"/>
                </a:lnTo>
                <a:close/>
              </a:path>
              <a:path extrusionOk="0" h="1304289" w="2260600">
                <a:moveTo>
                  <a:pt x="1345082" y="558012"/>
                </a:moveTo>
                <a:lnTo>
                  <a:pt x="1344599" y="546049"/>
                </a:lnTo>
                <a:lnTo>
                  <a:pt x="1339672" y="535139"/>
                </a:lnTo>
                <a:lnTo>
                  <a:pt x="1330629" y="526669"/>
                </a:lnTo>
                <a:lnTo>
                  <a:pt x="1318983" y="522363"/>
                </a:lnTo>
                <a:lnTo>
                  <a:pt x="1307020" y="522859"/>
                </a:lnTo>
                <a:lnTo>
                  <a:pt x="1296111" y="527786"/>
                </a:lnTo>
                <a:lnTo>
                  <a:pt x="1287640" y="536854"/>
                </a:lnTo>
                <a:lnTo>
                  <a:pt x="1283347" y="548474"/>
                </a:lnTo>
                <a:lnTo>
                  <a:pt x="1283830" y="560438"/>
                </a:lnTo>
                <a:lnTo>
                  <a:pt x="1288757" y="571334"/>
                </a:lnTo>
                <a:lnTo>
                  <a:pt x="1297825" y="579805"/>
                </a:lnTo>
                <a:lnTo>
                  <a:pt x="1309446" y="584111"/>
                </a:lnTo>
                <a:lnTo>
                  <a:pt x="1321409" y="583628"/>
                </a:lnTo>
                <a:lnTo>
                  <a:pt x="1332306" y="578700"/>
                </a:lnTo>
                <a:lnTo>
                  <a:pt x="1340777" y="569645"/>
                </a:lnTo>
                <a:lnTo>
                  <a:pt x="1345082" y="558012"/>
                </a:lnTo>
                <a:close/>
              </a:path>
              <a:path extrusionOk="0" h="1304289" w="2260600">
                <a:moveTo>
                  <a:pt x="1386674" y="1149311"/>
                </a:moveTo>
                <a:lnTo>
                  <a:pt x="1386192" y="1137335"/>
                </a:lnTo>
                <a:lnTo>
                  <a:pt x="1381264" y="1126426"/>
                </a:lnTo>
                <a:lnTo>
                  <a:pt x="1372209" y="1117955"/>
                </a:lnTo>
                <a:lnTo>
                  <a:pt x="1360576" y="1113663"/>
                </a:lnTo>
                <a:lnTo>
                  <a:pt x="1348613" y="1114145"/>
                </a:lnTo>
                <a:lnTo>
                  <a:pt x="1337703" y="1119085"/>
                </a:lnTo>
                <a:lnTo>
                  <a:pt x="1329232" y="1128141"/>
                </a:lnTo>
                <a:lnTo>
                  <a:pt x="1324940" y="1139761"/>
                </a:lnTo>
                <a:lnTo>
                  <a:pt x="1325422" y="1151724"/>
                </a:lnTo>
                <a:lnTo>
                  <a:pt x="1330350" y="1162634"/>
                </a:lnTo>
                <a:lnTo>
                  <a:pt x="1339405" y="1171105"/>
                </a:lnTo>
                <a:lnTo>
                  <a:pt x="1351038" y="1175397"/>
                </a:lnTo>
                <a:lnTo>
                  <a:pt x="1363002" y="1174915"/>
                </a:lnTo>
                <a:lnTo>
                  <a:pt x="1373898" y="1169987"/>
                </a:lnTo>
                <a:lnTo>
                  <a:pt x="1382369" y="1160932"/>
                </a:lnTo>
                <a:lnTo>
                  <a:pt x="1386674" y="1149311"/>
                </a:lnTo>
                <a:close/>
              </a:path>
              <a:path extrusionOk="0" h="1304289" w="2260600">
                <a:moveTo>
                  <a:pt x="1422514" y="789279"/>
                </a:moveTo>
                <a:lnTo>
                  <a:pt x="1422031" y="777328"/>
                </a:lnTo>
                <a:lnTo>
                  <a:pt x="1417104" y="766419"/>
                </a:lnTo>
                <a:lnTo>
                  <a:pt x="1408049" y="757948"/>
                </a:lnTo>
                <a:lnTo>
                  <a:pt x="1396415" y="753656"/>
                </a:lnTo>
                <a:lnTo>
                  <a:pt x="1384452" y="754126"/>
                </a:lnTo>
                <a:lnTo>
                  <a:pt x="1373543" y="759053"/>
                </a:lnTo>
                <a:lnTo>
                  <a:pt x="1365084" y="768108"/>
                </a:lnTo>
                <a:lnTo>
                  <a:pt x="1360779" y="779741"/>
                </a:lnTo>
                <a:lnTo>
                  <a:pt x="1361262" y="791705"/>
                </a:lnTo>
                <a:lnTo>
                  <a:pt x="1366189" y="802627"/>
                </a:lnTo>
                <a:lnTo>
                  <a:pt x="1375244" y="811098"/>
                </a:lnTo>
                <a:lnTo>
                  <a:pt x="1386878" y="815390"/>
                </a:lnTo>
                <a:lnTo>
                  <a:pt x="1398841" y="814908"/>
                </a:lnTo>
                <a:lnTo>
                  <a:pt x="1409750" y="809967"/>
                </a:lnTo>
                <a:lnTo>
                  <a:pt x="1418221" y="800912"/>
                </a:lnTo>
                <a:lnTo>
                  <a:pt x="1422514" y="789279"/>
                </a:lnTo>
                <a:close/>
              </a:path>
              <a:path extrusionOk="0" h="1304289" w="2260600">
                <a:moveTo>
                  <a:pt x="1427086" y="425145"/>
                </a:moveTo>
                <a:lnTo>
                  <a:pt x="1426603" y="413181"/>
                </a:lnTo>
                <a:lnTo>
                  <a:pt x="1421676" y="402272"/>
                </a:lnTo>
                <a:lnTo>
                  <a:pt x="1412621" y="393801"/>
                </a:lnTo>
                <a:lnTo>
                  <a:pt x="1400987" y="389509"/>
                </a:lnTo>
                <a:lnTo>
                  <a:pt x="1389037" y="389991"/>
                </a:lnTo>
                <a:lnTo>
                  <a:pt x="1378115" y="394919"/>
                </a:lnTo>
                <a:lnTo>
                  <a:pt x="1369644" y="403987"/>
                </a:lnTo>
                <a:lnTo>
                  <a:pt x="1365351" y="415620"/>
                </a:lnTo>
                <a:lnTo>
                  <a:pt x="1365834" y="427570"/>
                </a:lnTo>
                <a:lnTo>
                  <a:pt x="1370761" y="438480"/>
                </a:lnTo>
                <a:lnTo>
                  <a:pt x="1379829" y="446951"/>
                </a:lnTo>
                <a:lnTo>
                  <a:pt x="1391450" y="451243"/>
                </a:lnTo>
                <a:lnTo>
                  <a:pt x="1403413" y="450773"/>
                </a:lnTo>
                <a:lnTo>
                  <a:pt x="1414310" y="445833"/>
                </a:lnTo>
                <a:lnTo>
                  <a:pt x="1422781" y="436791"/>
                </a:lnTo>
                <a:lnTo>
                  <a:pt x="1427086" y="425145"/>
                </a:lnTo>
                <a:close/>
              </a:path>
              <a:path extrusionOk="0" h="1304289" w="2260600">
                <a:moveTo>
                  <a:pt x="1468678" y="1016444"/>
                </a:moveTo>
                <a:lnTo>
                  <a:pt x="1468208" y="1004481"/>
                </a:lnTo>
                <a:lnTo>
                  <a:pt x="1463268" y="993571"/>
                </a:lnTo>
                <a:lnTo>
                  <a:pt x="1454213" y="985100"/>
                </a:lnTo>
                <a:lnTo>
                  <a:pt x="1442580" y="980795"/>
                </a:lnTo>
                <a:lnTo>
                  <a:pt x="1430629" y="981278"/>
                </a:lnTo>
                <a:lnTo>
                  <a:pt x="1419720" y="986218"/>
                </a:lnTo>
                <a:lnTo>
                  <a:pt x="1411236" y="995273"/>
                </a:lnTo>
                <a:lnTo>
                  <a:pt x="1406944" y="1006906"/>
                </a:lnTo>
                <a:lnTo>
                  <a:pt x="1407426" y="1018870"/>
                </a:lnTo>
                <a:lnTo>
                  <a:pt x="1412354" y="1029766"/>
                </a:lnTo>
                <a:lnTo>
                  <a:pt x="1421409" y="1038237"/>
                </a:lnTo>
                <a:lnTo>
                  <a:pt x="1433042" y="1042543"/>
                </a:lnTo>
                <a:lnTo>
                  <a:pt x="1445006" y="1042060"/>
                </a:lnTo>
                <a:lnTo>
                  <a:pt x="1455915" y="1037132"/>
                </a:lnTo>
                <a:lnTo>
                  <a:pt x="1464373" y="1028077"/>
                </a:lnTo>
                <a:lnTo>
                  <a:pt x="1468678" y="1016444"/>
                </a:lnTo>
                <a:close/>
              </a:path>
              <a:path extrusionOk="0" h="1304289" w="2260600">
                <a:moveTo>
                  <a:pt x="1504518" y="656424"/>
                </a:moveTo>
                <a:lnTo>
                  <a:pt x="1504035" y="644461"/>
                </a:lnTo>
                <a:lnTo>
                  <a:pt x="1499108" y="633552"/>
                </a:lnTo>
                <a:lnTo>
                  <a:pt x="1490065" y="625068"/>
                </a:lnTo>
                <a:lnTo>
                  <a:pt x="1478432" y="620776"/>
                </a:lnTo>
                <a:lnTo>
                  <a:pt x="1466456" y="621271"/>
                </a:lnTo>
                <a:lnTo>
                  <a:pt x="1455547" y="626198"/>
                </a:lnTo>
                <a:lnTo>
                  <a:pt x="1447076" y="635254"/>
                </a:lnTo>
                <a:lnTo>
                  <a:pt x="1442783" y="646887"/>
                </a:lnTo>
                <a:lnTo>
                  <a:pt x="1443266" y="658837"/>
                </a:lnTo>
                <a:lnTo>
                  <a:pt x="1448206" y="669747"/>
                </a:lnTo>
                <a:lnTo>
                  <a:pt x="1457261" y="678218"/>
                </a:lnTo>
                <a:lnTo>
                  <a:pt x="1468882" y="682523"/>
                </a:lnTo>
                <a:lnTo>
                  <a:pt x="1480845" y="682040"/>
                </a:lnTo>
                <a:lnTo>
                  <a:pt x="1491754" y="677100"/>
                </a:lnTo>
                <a:lnTo>
                  <a:pt x="1500225" y="668058"/>
                </a:lnTo>
                <a:lnTo>
                  <a:pt x="1504518" y="656424"/>
                </a:lnTo>
                <a:close/>
              </a:path>
              <a:path extrusionOk="0" h="1304289" w="2260600">
                <a:moveTo>
                  <a:pt x="1546110" y="1247711"/>
                </a:moveTo>
                <a:lnTo>
                  <a:pt x="1545628" y="1235748"/>
                </a:lnTo>
                <a:lnTo>
                  <a:pt x="1540700" y="1224838"/>
                </a:lnTo>
                <a:lnTo>
                  <a:pt x="1531658" y="1216367"/>
                </a:lnTo>
                <a:lnTo>
                  <a:pt x="1520024" y="1212075"/>
                </a:lnTo>
                <a:lnTo>
                  <a:pt x="1508061" y="1212557"/>
                </a:lnTo>
                <a:lnTo>
                  <a:pt x="1497152" y="1217498"/>
                </a:lnTo>
                <a:lnTo>
                  <a:pt x="1488681" y="1226553"/>
                </a:lnTo>
                <a:lnTo>
                  <a:pt x="1484376" y="1238173"/>
                </a:lnTo>
                <a:lnTo>
                  <a:pt x="1484858" y="1250137"/>
                </a:lnTo>
                <a:lnTo>
                  <a:pt x="1489798" y="1261033"/>
                </a:lnTo>
                <a:lnTo>
                  <a:pt x="1498854" y="1269504"/>
                </a:lnTo>
                <a:lnTo>
                  <a:pt x="1510487" y="1273810"/>
                </a:lnTo>
                <a:lnTo>
                  <a:pt x="1522437" y="1273327"/>
                </a:lnTo>
                <a:lnTo>
                  <a:pt x="1533347" y="1268399"/>
                </a:lnTo>
                <a:lnTo>
                  <a:pt x="1541818" y="1259344"/>
                </a:lnTo>
                <a:lnTo>
                  <a:pt x="1546110" y="1247711"/>
                </a:lnTo>
                <a:close/>
              </a:path>
              <a:path extrusionOk="0" h="1304289" w="2260600">
                <a:moveTo>
                  <a:pt x="1550695" y="883564"/>
                </a:moveTo>
                <a:lnTo>
                  <a:pt x="1550212" y="871613"/>
                </a:lnTo>
                <a:lnTo>
                  <a:pt x="1545272" y="860704"/>
                </a:lnTo>
                <a:lnTo>
                  <a:pt x="1536217" y="852233"/>
                </a:lnTo>
                <a:lnTo>
                  <a:pt x="1524584" y="847940"/>
                </a:lnTo>
                <a:lnTo>
                  <a:pt x="1512633" y="848423"/>
                </a:lnTo>
                <a:lnTo>
                  <a:pt x="1501724" y="853351"/>
                </a:lnTo>
                <a:lnTo>
                  <a:pt x="1493253" y="862393"/>
                </a:lnTo>
                <a:lnTo>
                  <a:pt x="1488960" y="874026"/>
                </a:lnTo>
                <a:lnTo>
                  <a:pt x="1489443" y="886002"/>
                </a:lnTo>
                <a:lnTo>
                  <a:pt x="1494358" y="896912"/>
                </a:lnTo>
                <a:lnTo>
                  <a:pt x="1503413" y="905383"/>
                </a:lnTo>
                <a:lnTo>
                  <a:pt x="1515046" y="909675"/>
                </a:lnTo>
                <a:lnTo>
                  <a:pt x="1527009" y="909193"/>
                </a:lnTo>
                <a:lnTo>
                  <a:pt x="1537919" y="904252"/>
                </a:lnTo>
                <a:lnTo>
                  <a:pt x="1546402" y="895197"/>
                </a:lnTo>
                <a:lnTo>
                  <a:pt x="1550695" y="883564"/>
                </a:lnTo>
                <a:close/>
              </a:path>
              <a:path extrusionOk="0" h="1304289" w="2260600">
                <a:moveTo>
                  <a:pt x="1586522" y="523557"/>
                </a:moveTo>
                <a:lnTo>
                  <a:pt x="1586039" y="511594"/>
                </a:lnTo>
                <a:lnTo>
                  <a:pt x="1581111" y="500684"/>
                </a:lnTo>
                <a:lnTo>
                  <a:pt x="1572069" y="492213"/>
                </a:lnTo>
                <a:lnTo>
                  <a:pt x="1560436" y="487921"/>
                </a:lnTo>
                <a:lnTo>
                  <a:pt x="1548472" y="488403"/>
                </a:lnTo>
                <a:lnTo>
                  <a:pt x="1537563" y="493331"/>
                </a:lnTo>
                <a:lnTo>
                  <a:pt x="1529080" y="502399"/>
                </a:lnTo>
                <a:lnTo>
                  <a:pt x="1524787" y="514019"/>
                </a:lnTo>
                <a:lnTo>
                  <a:pt x="1525270" y="525983"/>
                </a:lnTo>
                <a:lnTo>
                  <a:pt x="1530210" y="536892"/>
                </a:lnTo>
                <a:lnTo>
                  <a:pt x="1539265" y="545363"/>
                </a:lnTo>
                <a:lnTo>
                  <a:pt x="1550885" y="549656"/>
                </a:lnTo>
                <a:lnTo>
                  <a:pt x="1562849" y="549173"/>
                </a:lnTo>
                <a:lnTo>
                  <a:pt x="1573758" y="544245"/>
                </a:lnTo>
                <a:lnTo>
                  <a:pt x="1582216" y="535190"/>
                </a:lnTo>
                <a:lnTo>
                  <a:pt x="1586522" y="523557"/>
                </a:lnTo>
                <a:close/>
              </a:path>
              <a:path extrusionOk="0" h="1304289" w="2260600">
                <a:moveTo>
                  <a:pt x="1628114" y="1114844"/>
                </a:moveTo>
                <a:lnTo>
                  <a:pt x="1627644" y="1102880"/>
                </a:lnTo>
                <a:lnTo>
                  <a:pt x="1622717" y="1091971"/>
                </a:lnTo>
                <a:lnTo>
                  <a:pt x="1613662" y="1083500"/>
                </a:lnTo>
                <a:lnTo>
                  <a:pt x="1602028" y="1079207"/>
                </a:lnTo>
                <a:lnTo>
                  <a:pt x="1590065" y="1079690"/>
                </a:lnTo>
                <a:lnTo>
                  <a:pt x="1579156" y="1084630"/>
                </a:lnTo>
                <a:lnTo>
                  <a:pt x="1570672" y="1093685"/>
                </a:lnTo>
                <a:lnTo>
                  <a:pt x="1566379" y="1105319"/>
                </a:lnTo>
                <a:lnTo>
                  <a:pt x="1566862" y="1117269"/>
                </a:lnTo>
                <a:lnTo>
                  <a:pt x="1571802" y="1128179"/>
                </a:lnTo>
                <a:lnTo>
                  <a:pt x="1580857" y="1136650"/>
                </a:lnTo>
                <a:lnTo>
                  <a:pt x="1592491" y="1140942"/>
                </a:lnTo>
                <a:lnTo>
                  <a:pt x="1604441" y="1140472"/>
                </a:lnTo>
                <a:lnTo>
                  <a:pt x="1615351" y="1135545"/>
                </a:lnTo>
                <a:lnTo>
                  <a:pt x="1623822" y="1126490"/>
                </a:lnTo>
                <a:lnTo>
                  <a:pt x="1628114" y="1114844"/>
                </a:lnTo>
                <a:close/>
              </a:path>
              <a:path extrusionOk="0" h="1304289" w="2260600">
                <a:moveTo>
                  <a:pt x="1632699" y="750709"/>
                </a:moveTo>
                <a:lnTo>
                  <a:pt x="1632216" y="738746"/>
                </a:lnTo>
                <a:lnTo>
                  <a:pt x="1627289" y="727837"/>
                </a:lnTo>
                <a:lnTo>
                  <a:pt x="1618234" y="719353"/>
                </a:lnTo>
                <a:lnTo>
                  <a:pt x="1606600" y="715060"/>
                </a:lnTo>
                <a:lnTo>
                  <a:pt x="1594637" y="715556"/>
                </a:lnTo>
                <a:lnTo>
                  <a:pt x="1583728" y="720496"/>
                </a:lnTo>
                <a:lnTo>
                  <a:pt x="1575257" y="729551"/>
                </a:lnTo>
                <a:lnTo>
                  <a:pt x="1570964" y="741172"/>
                </a:lnTo>
                <a:lnTo>
                  <a:pt x="1571447" y="753122"/>
                </a:lnTo>
                <a:lnTo>
                  <a:pt x="1576374" y="764032"/>
                </a:lnTo>
                <a:lnTo>
                  <a:pt x="1585429" y="772502"/>
                </a:lnTo>
                <a:lnTo>
                  <a:pt x="1597063" y="776808"/>
                </a:lnTo>
                <a:lnTo>
                  <a:pt x="1609026" y="776325"/>
                </a:lnTo>
                <a:lnTo>
                  <a:pt x="1619923" y="771398"/>
                </a:lnTo>
                <a:lnTo>
                  <a:pt x="1628394" y="762342"/>
                </a:lnTo>
                <a:lnTo>
                  <a:pt x="1632699" y="750709"/>
                </a:lnTo>
                <a:close/>
              </a:path>
              <a:path extrusionOk="0" h="1304289" w="2260600">
                <a:moveTo>
                  <a:pt x="1710131" y="981976"/>
                </a:moveTo>
                <a:lnTo>
                  <a:pt x="1709648" y="970026"/>
                </a:lnTo>
                <a:lnTo>
                  <a:pt x="1704721" y="959116"/>
                </a:lnTo>
                <a:lnTo>
                  <a:pt x="1695665" y="950645"/>
                </a:lnTo>
                <a:lnTo>
                  <a:pt x="1684032" y="946353"/>
                </a:lnTo>
                <a:lnTo>
                  <a:pt x="1672069" y="946835"/>
                </a:lnTo>
                <a:lnTo>
                  <a:pt x="1661160" y="951763"/>
                </a:lnTo>
                <a:lnTo>
                  <a:pt x="1652689" y="960805"/>
                </a:lnTo>
                <a:lnTo>
                  <a:pt x="1648396" y="972439"/>
                </a:lnTo>
                <a:lnTo>
                  <a:pt x="1648879" y="984402"/>
                </a:lnTo>
                <a:lnTo>
                  <a:pt x="1653806" y="995324"/>
                </a:lnTo>
                <a:lnTo>
                  <a:pt x="1662861" y="1003795"/>
                </a:lnTo>
                <a:lnTo>
                  <a:pt x="1674495" y="1008087"/>
                </a:lnTo>
                <a:lnTo>
                  <a:pt x="1686458" y="1007605"/>
                </a:lnTo>
                <a:lnTo>
                  <a:pt x="1697355" y="1002665"/>
                </a:lnTo>
                <a:lnTo>
                  <a:pt x="1705838" y="993609"/>
                </a:lnTo>
                <a:lnTo>
                  <a:pt x="1710131" y="981976"/>
                </a:lnTo>
                <a:close/>
              </a:path>
              <a:path extrusionOk="0" h="1304289" w="2260600">
                <a:moveTo>
                  <a:pt x="1714703" y="617842"/>
                </a:moveTo>
                <a:lnTo>
                  <a:pt x="1714220" y="605878"/>
                </a:lnTo>
                <a:lnTo>
                  <a:pt x="1709293" y="594969"/>
                </a:lnTo>
                <a:lnTo>
                  <a:pt x="1700237" y="586498"/>
                </a:lnTo>
                <a:lnTo>
                  <a:pt x="1688604" y="582206"/>
                </a:lnTo>
                <a:lnTo>
                  <a:pt x="1676654" y="582688"/>
                </a:lnTo>
                <a:lnTo>
                  <a:pt x="1665744" y="587629"/>
                </a:lnTo>
                <a:lnTo>
                  <a:pt x="1657261" y="596684"/>
                </a:lnTo>
                <a:lnTo>
                  <a:pt x="1652968" y="608317"/>
                </a:lnTo>
                <a:lnTo>
                  <a:pt x="1653451" y="620268"/>
                </a:lnTo>
                <a:lnTo>
                  <a:pt x="1658378" y="631177"/>
                </a:lnTo>
                <a:lnTo>
                  <a:pt x="1667433" y="639648"/>
                </a:lnTo>
                <a:lnTo>
                  <a:pt x="1679067" y="643940"/>
                </a:lnTo>
                <a:lnTo>
                  <a:pt x="1691030" y="643470"/>
                </a:lnTo>
                <a:lnTo>
                  <a:pt x="1701927" y="638543"/>
                </a:lnTo>
                <a:lnTo>
                  <a:pt x="1710397" y="629488"/>
                </a:lnTo>
                <a:lnTo>
                  <a:pt x="1714703" y="617842"/>
                </a:lnTo>
                <a:close/>
              </a:path>
              <a:path extrusionOk="0" h="1304289" w="2260600">
                <a:moveTo>
                  <a:pt x="1787563" y="1213256"/>
                </a:moveTo>
                <a:lnTo>
                  <a:pt x="1787080" y="1201293"/>
                </a:lnTo>
                <a:lnTo>
                  <a:pt x="1782152" y="1190383"/>
                </a:lnTo>
                <a:lnTo>
                  <a:pt x="1773097" y="1181912"/>
                </a:lnTo>
                <a:lnTo>
                  <a:pt x="1761464" y="1177620"/>
                </a:lnTo>
                <a:lnTo>
                  <a:pt x="1749501" y="1178102"/>
                </a:lnTo>
                <a:lnTo>
                  <a:pt x="1738591" y="1183030"/>
                </a:lnTo>
                <a:lnTo>
                  <a:pt x="1730121" y="1192098"/>
                </a:lnTo>
                <a:lnTo>
                  <a:pt x="1725828" y="1203731"/>
                </a:lnTo>
                <a:lnTo>
                  <a:pt x="1726311" y="1215682"/>
                </a:lnTo>
                <a:lnTo>
                  <a:pt x="1731238" y="1226591"/>
                </a:lnTo>
                <a:lnTo>
                  <a:pt x="1740293" y="1235062"/>
                </a:lnTo>
                <a:lnTo>
                  <a:pt x="1751926" y="1239354"/>
                </a:lnTo>
                <a:lnTo>
                  <a:pt x="1763877" y="1238872"/>
                </a:lnTo>
                <a:lnTo>
                  <a:pt x="1774786" y="1233944"/>
                </a:lnTo>
                <a:lnTo>
                  <a:pt x="1783257" y="1224902"/>
                </a:lnTo>
                <a:lnTo>
                  <a:pt x="1787563" y="1213256"/>
                </a:lnTo>
                <a:close/>
              </a:path>
              <a:path extrusionOk="0" h="1304289" w="2260600">
                <a:moveTo>
                  <a:pt x="1792135" y="849122"/>
                </a:moveTo>
                <a:lnTo>
                  <a:pt x="1791652" y="837158"/>
                </a:lnTo>
                <a:lnTo>
                  <a:pt x="1786724" y="826249"/>
                </a:lnTo>
                <a:lnTo>
                  <a:pt x="1777682" y="817765"/>
                </a:lnTo>
                <a:lnTo>
                  <a:pt x="1766036" y="813473"/>
                </a:lnTo>
                <a:lnTo>
                  <a:pt x="1754073" y="813955"/>
                </a:lnTo>
                <a:lnTo>
                  <a:pt x="1743163" y="818896"/>
                </a:lnTo>
                <a:lnTo>
                  <a:pt x="1734693" y="827951"/>
                </a:lnTo>
                <a:lnTo>
                  <a:pt x="1730400" y="839584"/>
                </a:lnTo>
                <a:lnTo>
                  <a:pt x="1730883" y="851535"/>
                </a:lnTo>
                <a:lnTo>
                  <a:pt x="1735823" y="862444"/>
                </a:lnTo>
                <a:lnTo>
                  <a:pt x="1744878" y="870915"/>
                </a:lnTo>
                <a:lnTo>
                  <a:pt x="1756511" y="875220"/>
                </a:lnTo>
                <a:lnTo>
                  <a:pt x="1768462" y="874737"/>
                </a:lnTo>
                <a:lnTo>
                  <a:pt x="1779371" y="869810"/>
                </a:lnTo>
                <a:lnTo>
                  <a:pt x="1787829" y="860755"/>
                </a:lnTo>
                <a:lnTo>
                  <a:pt x="1792135" y="849122"/>
                </a:lnTo>
                <a:close/>
              </a:path>
              <a:path extrusionOk="0" h="1304289" w="2260600">
                <a:moveTo>
                  <a:pt x="1869567" y="1080389"/>
                </a:moveTo>
                <a:lnTo>
                  <a:pt x="1869084" y="1068425"/>
                </a:lnTo>
                <a:lnTo>
                  <a:pt x="1864156" y="1057529"/>
                </a:lnTo>
                <a:lnTo>
                  <a:pt x="1855101" y="1049058"/>
                </a:lnTo>
                <a:lnTo>
                  <a:pt x="1843468" y="1044765"/>
                </a:lnTo>
                <a:lnTo>
                  <a:pt x="1831505" y="1045235"/>
                </a:lnTo>
                <a:lnTo>
                  <a:pt x="1820608" y="1050163"/>
                </a:lnTo>
                <a:lnTo>
                  <a:pt x="1812137" y="1059218"/>
                </a:lnTo>
                <a:lnTo>
                  <a:pt x="1807832" y="1070851"/>
                </a:lnTo>
                <a:lnTo>
                  <a:pt x="1808314" y="1082814"/>
                </a:lnTo>
                <a:lnTo>
                  <a:pt x="1813242" y="1093724"/>
                </a:lnTo>
                <a:lnTo>
                  <a:pt x="1822297" y="1102207"/>
                </a:lnTo>
                <a:lnTo>
                  <a:pt x="1833930" y="1106500"/>
                </a:lnTo>
                <a:lnTo>
                  <a:pt x="1845894" y="1106004"/>
                </a:lnTo>
                <a:lnTo>
                  <a:pt x="1856803" y="1101077"/>
                </a:lnTo>
                <a:lnTo>
                  <a:pt x="1865274" y="1092009"/>
                </a:lnTo>
                <a:lnTo>
                  <a:pt x="1869567" y="1080389"/>
                </a:lnTo>
                <a:close/>
              </a:path>
              <a:path extrusionOk="0" h="1304289" w="2260600">
                <a:moveTo>
                  <a:pt x="1874139" y="716254"/>
                </a:moveTo>
                <a:lnTo>
                  <a:pt x="1873669" y="704291"/>
                </a:lnTo>
                <a:lnTo>
                  <a:pt x="1868728" y="693381"/>
                </a:lnTo>
                <a:lnTo>
                  <a:pt x="1859686" y="684911"/>
                </a:lnTo>
                <a:lnTo>
                  <a:pt x="1848053" y="680618"/>
                </a:lnTo>
                <a:lnTo>
                  <a:pt x="1836089" y="681101"/>
                </a:lnTo>
                <a:lnTo>
                  <a:pt x="1825180" y="686028"/>
                </a:lnTo>
                <a:lnTo>
                  <a:pt x="1816696" y="695096"/>
                </a:lnTo>
                <a:lnTo>
                  <a:pt x="1812404" y="706716"/>
                </a:lnTo>
                <a:lnTo>
                  <a:pt x="1812886" y="718680"/>
                </a:lnTo>
                <a:lnTo>
                  <a:pt x="1817827" y="729589"/>
                </a:lnTo>
                <a:lnTo>
                  <a:pt x="1826882" y="738060"/>
                </a:lnTo>
                <a:lnTo>
                  <a:pt x="1838515" y="742353"/>
                </a:lnTo>
                <a:lnTo>
                  <a:pt x="1850466" y="741870"/>
                </a:lnTo>
                <a:lnTo>
                  <a:pt x="1861375" y="736942"/>
                </a:lnTo>
                <a:lnTo>
                  <a:pt x="1869833" y="727887"/>
                </a:lnTo>
                <a:lnTo>
                  <a:pt x="1874139" y="716254"/>
                </a:lnTo>
                <a:close/>
              </a:path>
              <a:path extrusionOk="0" h="1304289" w="2260600">
                <a:moveTo>
                  <a:pt x="1936864" y="1303985"/>
                </a:moveTo>
                <a:lnTo>
                  <a:pt x="1910435" y="1271905"/>
                </a:lnTo>
                <a:lnTo>
                  <a:pt x="1898472" y="1272387"/>
                </a:lnTo>
                <a:lnTo>
                  <a:pt x="1887562" y="1277327"/>
                </a:lnTo>
                <a:lnTo>
                  <a:pt x="1879079" y="1286383"/>
                </a:lnTo>
                <a:lnTo>
                  <a:pt x="1875701" y="1291869"/>
                </a:lnTo>
                <a:lnTo>
                  <a:pt x="1874215" y="1298003"/>
                </a:lnTo>
                <a:lnTo>
                  <a:pt x="1874456" y="1303985"/>
                </a:lnTo>
                <a:lnTo>
                  <a:pt x="1936864" y="1303985"/>
                </a:lnTo>
                <a:close/>
              </a:path>
              <a:path extrusionOk="0" h="1304289" w="2260600">
                <a:moveTo>
                  <a:pt x="1951570" y="947534"/>
                </a:moveTo>
                <a:lnTo>
                  <a:pt x="1951088" y="935570"/>
                </a:lnTo>
                <a:lnTo>
                  <a:pt x="1946173" y="924648"/>
                </a:lnTo>
                <a:lnTo>
                  <a:pt x="1937118" y="916178"/>
                </a:lnTo>
                <a:lnTo>
                  <a:pt x="1925485" y="911885"/>
                </a:lnTo>
                <a:lnTo>
                  <a:pt x="1913521" y="912368"/>
                </a:lnTo>
                <a:lnTo>
                  <a:pt x="1902599" y="917308"/>
                </a:lnTo>
                <a:lnTo>
                  <a:pt x="1894128" y="926363"/>
                </a:lnTo>
                <a:lnTo>
                  <a:pt x="1889836" y="937996"/>
                </a:lnTo>
                <a:lnTo>
                  <a:pt x="1890318" y="949947"/>
                </a:lnTo>
                <a:lnTo>
                  <a:pt x="1895259" y="960856"/>
                </a:lnTo>
                <a:lnTo>
                  <a:pt x="1904314" y="969327"/>
                </a:lnTo>
                <a:lnTo>
                  <a:pt x="1915947" y="973620"/>
                </a:lnTo>
                <a:lnTo>
                  <a:pt x="1927898" y="973137"/>
                </a:lnTo>
                <a:lnTo>
                  <a:pt x="1938807" y="968209"/>
                </a:lnTo>
                <a:lnTo>
                  <a:pt x="1947278" y="959154"/>
                </a:lnTo>
                <a:lnTo>
                  <a:pt x="1951570" y="947534"/>
                </a:lnTo>
                <a:close/>
              </a:path>
              <a:path extrusionOk="0" h="1304289" w="2260600">
                <a:moveTo>
                  <a:pt x="2018538" y="1174673"/>
                </a:moveTo>
                <a:lnTo>
                  <a:pt x="2018055" y="1162723"/>
                </a:lnTo>
                <a:lnTo>
                  <a:pt x="2013127" y="1151813"/>
                </a:lnTo>
                <a:lnTo>
                  <a:pt x="2004060" y="1143342"/>
                </a:lnTo>
                <a:lnTo>
                  <a:pt x="1992439" y="1139050"/>
                </a:lnTo>
                <a:lnTo>
                  <a:pt x="1980476" y="1139520"/>
                </a:lnTo>
                <a:lnTo>
                  <a:pt x="1969566" y="1144460"/>
                </a:lnTo>
                <a:lnTo>
                  <a:pt x="1961108" y="1153502"/>
                </a:lnTo>
                <a:lnTo>
                  <a:pt x="1956803" y="1165136"/>
                </a:lnTo>
                <a:lnTo>
                  <a:pt x="1957285" y="1177099"/>
                </a:lnTo>
                <a:lnTo>
                  <a:pt x="1962213" y="1188008"/>
                </a:lnTo>
                <a:lnTo>
                  <a:pt x="1971268" y="1196492"/>
                </a:lnTo>
                <a:lnTo>
                  <a:pt x="1982901" y="1200785"/>
                </a:lnTo>
                <a:lnTo>
                  <a:pt x="1994865" y="1200302"/>
                </a:lnTo>
                <a:lnTo>
                  <a:pt x="2005774" y="1195362"/>
                </a:lnTo>
                <a:lnTo>
                  <a:pt x="2014245" y="1186307"/>
                </a:lnTo>
                <a:lnTo>
                  <a:pt x="2018538" y="1174673"/>
                </a:lnTo>
                <a:close/>
              </a:path>
              <a:path extrusionOk="0" h="1304289" w="2260600">
                <a:moveTo>
                  <a:pt x="2033574" y="814666"/>
                </a:moveTo>
                <a:lnTo>
                  <a:pt x="2033104" y="802703"/>
                </a:lnTo>
                <a:lnTo>
                  <a:pt x="2028177" y="791794"/>
                </a:lnTo>
                <a:lnTo>
                  <a:pt x="2019122" y="783323"/>
                </a:lnTo>
                <a:lnTo>
                  <a:pt x="2007489" y="779030"/>
                </a:lnTo>
                <a:lnTo>
                  <a:pt x="1995525" y="779513"/>
                </a:lnTo>
                <a:lnTo>
                  <a:pt x="1984616" y="784440"/>
                </a:lnTo>
                <a:lnTo>
                  <a:pt x="1976132" y="793508"/>
                </a:lnTo>
                <a:lnTo>
                  <a:pt x="1971840" y="805129"/>
                </a:lnTo>
                <a:lnTo>
                  <a:pt x="1972322" y="817092"/>
                </a:lnTo>
                <a:lnTo>
                  <a:pt x="1977263" y="827989"/>
                </a:lnTo>
                <a:lnTo>
                  <a:pt x="1986318" y="836460"/>
                </a:lnTo>
                <a:lnTo>
                  <a:pt x="1997951" y="840765"/>
                </a:lnTo>
                <a:lnTo>
                  <a:pt x="2009902" y="840282"/>
                </a:lnTo>
                <a:lnTo>
                  <a:pt x="2020811" y="835355"/>
                </a:lnTo>
                <a:lnTo>
                  <a:pt x="2029282" y="826300"/>
                </a:lnTo>
                <a:lnTo>
                  <a:pt x="2033574" y="814666"/>
                </a:lnTo>
                <a:close/>
              </a:path>
              <a:path extrusionOk="0" h="1304289" w="2260600">
                <a:moveTo>
                  <a:pt x="2100541" y="1041819"/>
                </a:moveTo>
                <a:lnTo>
                  <a:pt x="2100059" y="1029855"/>
                </a:lnTo>
                <a:lnTo>
                  <a:pt x="2095131" y="1018946"/>
                </a:lnTo>
                <a:lnTo>
                  <a:pt x="2086076" y="1010462"/>
                </a:lnTo>
                <a:lnTo>
                  <a:pt x="2074443" y="1006170"/>
                </a:lnTo>
                <a:lnTo>
                  <a:pt x="2062480" y="1006665"/>
                </a:lnTo>
                <a:lnTo>
                  <a:pt x="2051570" y="1011593"/>
                </a:lnTo>
                <a:lnTo>
                  <a:pt x="2043099" y="1020648"/>
                </a:lnTo>
                <a:lnTo>
                  <a:pt x="2038807" y="1032281"/>
                </a:lnTo>
                <a:lnTo>
                  <a:pt x="2039289" y="1044232"/>
                </a:lnTo>
                <a:lnTo>
                  <a:pt x="2044217" y="1055141"/>
                </a:lnTo>
                <a:lnTo>
                  <a:pt x="2053272" y="1063612"/>
                </a:lnTo>
                <a:lnTo>
                  <a:pt x="2064905" y="1067904"/>
                </a:lnTo>
                <a:lnTo>
                  <a:pt x="2076869" y="1067435"/>
                </a:lnTo>
                <a:lnTo>
                  <a:pt x="2087778" y="1062507"/>
                </a:lnTo>
                <a:lnTo>
                  <a:pt x="2096249" y="1053452"/>
                </a:lnTo>
                <a:lnTo>
                  <a:pt x="2100541" y="1041819"/>
                </a:lnTo>
                <a:close/>
              </a:path>
              <a:path extrusionOk="0" h="1304289" w="2260600">
                <a:moveTo>
                  <a:pt x="2177973" y="1273086"/>
                </a:moveTo>
                <a:lnTo>
                  <a:pt x="2177491" y="1261135"/>
                </a:lnTo>
                <a:lnTo>
                  <a:pt x="2172563" y="1250226"/>
                </a:lnTo>
                <a:lnTo>
                  <a:pt x="2163508" y="1241755"/>
                </a:lnTo>
                <a:lnTo>
                  <a:pt x="2151875" y="1237462"/>
                </a:lnTo>
                <a:lnTo>
                  <a:pt x="2139912" y="1237932"/>
                </a:lnTo>
                <a:lnTo>
                  <a:pt x="2129002" y="1242860"/>
                </a:lnTo>
                <a:lnTo>
                  <a:pt x="2120544" y="1251915"/>
                </a:lnTo>
                <a:lnTo>
                  <a:pt x="2116239" y="1263548"/>
                </a:lnTo>
                <a:lnTo>
                  <a:pt x="2116721" y="1275511"/>
                </a:lnTo>
                <a:lnTo>
                  <a:pt x="2121649" y="1286421"/>
                </a:lnTo>
                <a:lnTo>
                  <a:pt x="2130704" y="1294904"/>
                </a:lnTo>
                <a:lnTo>
                  <a:pt x="2142337" y="1299197"/>
                </a:lnTo>
                <a:lnTo>
                  <a:pt x="2154301" y="1298702"/>
                </a:lnTo>
                <a:lnTo>
                  <a:pt x="2165210" y="1293774"/>
                </a:lnTo>
                <a:lnTo>
                  <a:pt x="2173681" y="1284706"/>
                </a:lnTo>
                <a:lnTo>
                  <a:pt x="2177973" y="1273086"/>
                </a:lnTo>
                <a:close/>
              </a:path>
              <a:path extrusionOk="0" h="1304289" w="2260600">
                <a:moveTo>
                  <a:pt x="2259977" y="1140231"/>
                </a:moveTo>
                <a:lnTo>
                  <a:pt x="2259495" y="1128268"/>
                </a:lnTo>
                <a:lnTo>
                  <a:pt x="2254580" y="1117358"/>
                </a:lnTo>
                <a:lnTo>
                  <a:pt x="2245525" y="1108875"/>
                </a:lnTo>
                <a:lnTo>
                  <a:pt x="2233892" y="1104582"/>
                </a:lnTo>
                <a:lnTo>
                  <a:pt x="2221928" y="1105065"/>
                </a:lnTo>
                <a:lnTo>
                  <a:pt x="2211019" y="1110005"/>
                </a:lnTo>
                <a:lnTo>
                  <a:pt x="2202535" y="1119060"/>
                </a:lnTo>
                <a:lnTo>
                  <a:pt x="2198243" y="1130693"/>
                </a:lnTo>
                <a:lnTo>
                  <a:pt x="2198725" y="1142644"/>
                </a:lnTo>
                <a:lnTo>
                  <a:pt x="2203666" y="1153553"/>
                </a:lnTo>
                <a:lnTo>
                  <a:pt x="2212721" y="1162024"/>
                </a:lnTo>
                <a:lnTo>
                  <a:pt x="2224354" y="1166317"/>
                </a:lnTo>
                <a:lnTo>
                  <a:pt x="2236305" y="1165834"/>
                </a:lnTo>
                <a:lnTo>
                  <a:pt x="2247214" y="1160907"/>
                </a:lnTo>
                <a:lnTo>
                  <a:pt x="2255685" y="1151864"/>
                </a:lnTo>
                <a:lnTo>
                  <a:pt x="2259977" y="1140231"/>
                </a:lnTo>
                <a:close/>
              </a:path>
            </a:pathLst>
          </a:custGeom>
          <a:solidFill>
            <a:srgbClr val="00AF3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6"/>
          <p:cNvSpPr/>
          <p:nvPr/>
        </p:nvSpPr>
        <p:spPr>
          <a:xfrm>
            <a:off x="-786173" y="6085751"/>
            <a:ext cx="2260600" cy="1304290"/>
          </a:xfrm>
          <a:custGeom>
            <a:rect b="b" l="l" r="r" t="t"/>
            <a:pathLst>
              <a:path extrusionOk="0" h="1304289" w="2260600">
                <a:moveTo>
                  <a:pt x="61734" y="1231404"/>
                </a:moveTo>
                <a:lnTo>
                  <a:pt x="61252" y="1219454"/>
                </a:lnTo>
                <a:lnTo>
                  <a:pt x="56324" y="1208544"/>
                </a:lnTo>
                <a:lnTo>
                  <a:pt x="47269" y="1200073"/>
                </a:lnTo>
                <a:lnTo>
                  <a:pt x="35636" y="1195781"/>
                </a:lnTo>
                <a:lnTo>
                  <a:pt x="23672" y="1196263"/>
                </a:lnTo>
                <a:lnTo>
                  <a:pt x="12776" y="1201191"/>
                </a:lnTo>
                <a:lnTo>
                  <a:pt x="4305" y="1210246"/>
                </a:lnTo>
                <a:lnTo>
                  <a:pt x="0" y="1221879"/>
                </a:lnTo>
                <a:lnTo>
                  <a:pt x="482" y="1233843"/>
                </a:lnTo>
                <a:lnTo>
                  <a:pt x="5410" y="1244752"/>
                </a:lnTo>
                <a:lnTo>
                  <a:pt x="14465" y="1253210"/>
                </a:lnTo>
                <a:lnTo>
                  <a:pt x="26098" y="1257515"/>
                </a:lnTo>
                <a:lnTo>
                  <a:pt x="38061" y="1257033"/>
                </a:lnTo>
                <a:lnTo>
                  <a:pt x="48971" y="1252105"/>
                </a:lnTo>
                <a:lnTo>
                  <a:pt x="57442" y="1243037"/>
                </a:lnTo>
                <a:lnTo>
                  <a:pt x="61734" y="1231404"/>
                </a:lnTo>
                <a:close/>
              </a:path>
              <a:path extrusionOk="0" h="1304289" w="2260600">
                <a:moveTo>
                  <a:pt x="143738" y="1098550"/>
                </a:moveTo>
                <a:lnTo>
                  <a:pt x="143256" y="1086586"/>
                </a:lnTo>
                <a:lnTo>
                  <a:pt x="138328" y="1075690"/>
                </a:lnTo>
                <a:lnTo>
                  <a:pt x="129273" y="1067206"/>
                </a:lnTo>
                <a:lnTo>
                  <a:pt x="117640" y="1062913"/>
                </a:lnTo>
                <a:lnTo>
                  <a:pt x="105676" y="1063396"/>
                </a:lnTo>
                <a:lnTo>
                  <a:pt x="94780" y="1068324"/>
                </a:lnTo>
                <a:lnTo>
                  <a:pt x="86309" y="1077379"/>
                </a:lnTo>
                <a:lnTo>
                  <a:pt x="82003" y="1089012"/>
                </a:lnTo>
                <a:lnTo>
                  <a:pt x="82486" y="1100975"/>
                </a:lnTo>
                <a:lnTo>
                  <a:pt x="87414" y="1111897"/>
                </a:lnTo>
                <a:lnTo>
                  <a:pt x="96469" y="1120368"/>
                </a:lnTo>
                <a:lnTo>
                  <a:pt x="108102" y="1124661"/>
                </a:lnTo>
                <a:lnTo>
                  <a:pt x="120065" y="1124178"/>
                </a:lnTo>
                <a:lnTo>
                  <a:pt x="130975" y="1119238"/>
                </a:lnTo>
                <a:lnTo>
                  <a:pt x="139446" y="1110183"/>
                </a:lnTo>
                <a:lnTo>
                  <a:pt x="143738" y="1098550"/>
                </a:lnTo>
                <a:close/>
              </a:path>
              <a:path extrusionOk="0" h="1304289" w="2260600">
                <a:moveTo>
                  <a:pt x="213372" y="1303985"/>
                </a:moveTo>
                <a:lnTo>
                  <a:pt x="185826" y="1294155"/>
                </a:lnTo>
                <a:lnTo>
                  <a:pt x="175768" y="1297419"/>
                </a:lnTo>
                <a:lnTo>
                  <a:pt x="167246" y="1303985"/>
                </a:lnTo>
                <a:lnTo>
                  <a:pt x="213372" y="1303985"/>
                </a:lnTo>
                <a:close/>
              </a:path>
              <a:path extrusionOk="0" h="1304289" w="2260600">
                <a:moveTo>
                  <a:pt x="225755" y="965682"/>
                </a:moveTo>
                <a:lnTo>
                  <a:pt x="225272" y="953719"/>
                </a:lnTo>
                <a:lnTo>
                  <a:pt x="220345" y="942809"/>
                </a:lnTo>
                <a:lnTo>
                  <a:pt x="211277" y="934339"/>
                </a:lnTo>
                <a:lnTo>
                  <a:pt x="199656" y="930046"/>
                </a:lnTo>
                <a:lnTo>
                  <a:pt x="187693" y="930529"/>
                </a:lnTo>
                <a:lnTo>
                  <a:pt x="176784" y="935456"/>
                </a:lnTo>
                <a:lnTo>
                  <a:pt x="168313" y="944524"/>
                </a:lnTo>
                <a:lnTo>
                  <a:pt x="164020" y="956157"/>
                </a:lnTo>
                <a:lnTo>
                  <a:pt x="164490" y="968108"/>
                </a:lnTo>
                <a:lnTo>
                  <a:pt x="169430" y="979017"/>
                </a:lnTo>
                <a:lnTo>
                  <a:pt x="178485" y="987488"/>
                </a:lnTo>
                <a:lnTo>
                  <a:pt x="190119" y="991781"/>
                </a:lnTo>
                <a:lnTo>
                  <a:pt x="202069" y="991298"/>
                </a:lnTo>
                <a:lnTo>
                  <a:pt x="212979" y="986370"/>
                </a:lnTo>
                <a:lnTo>
                  <a:pt x="221449" y="977328"/>
                </a:lnTo>
                <a:lnTo>
                  <a:pt x="225755" y="965682"/>
                </a:lnTo>
                <a:close/>
              </a:path>
              <a:path extrusionOk="0" h="1304289" w="2260600">
                <a:moveTo>
                  <a:pt x="303174" y="1196962"/>
                </a:moveTo>
                <a:lnTo>
                  <a:pt x="302691" y="1184998"/>
                </a:lnTo>
                <a:lnTo>
                  <a:pt x="297764" y="1174102"/>
                </a:lnTo>
                <a:lnTo>
                  <a:pt x="288709" y="1165618"/>
                </a:lnTo>
                <a:lnTo>
                  <a:pt x="277075" y="1161326"/>
                </a:lnTo>
                <a:lnTo>
                  <a:pt x="265112" y="1161808"/>
                </a:lnTo>
                <a:lnTo>
                  <a:pt x="254215" y="1166736"/>
                </a:lnTo>
                <a:lnTo>
                  <a:pt x="245745" y="1175791"/>
                </a:lnTo>
                <a:lnTo>
                  <a:pt x="241452" y="1187424"/>
                </a:lnTo>
                <a:lnTo>
                  <a:pt x="241922" y="1199388"/>
                </a:lnTo>
                <a:lnTo>
                  <a:pt x="246849" y="1210297"/>
                </a:lnTo>
                <a:lnTo>
                  <a:pt x="255905" y="1218780"/>
                </a:lnTo>
                <a:lnTo>
                  <a:pt x="267538" y="1223073"/>
                </a:lnTo>
                <a:lnTo>
                  <a:pt x="279501" y="1222578"/>
                </a:lnTo>
                <a:lnTo>
                  <a:pt x="290410" y="1217650"/>
                </a:lnTo>
                <a:lnTo>
                  <a:pt x="298881" y="1208595"/>
                </a:lnTo>
                <a:lnTo>
                  <a:pt x="303174" y="1196962"/>
                </a:lnTo>
                <a:close/>
              </a:path>
              <a:path extrusionOk="0" h="1304289" w="2260600">
                <a:moveTo>
                  <a:pt x="307759" y="832815"/>
                </a:moveTo>
                <a:lnTo>
                  <a:pt x="307276" y="820851"/>
                </a:lnTo>
                <a:lnTo>
                  <a:pt x="302348" y="809955"/>
                </a:lnTo>
                <a:lnTo>
                  <a:pt x="293293" y="801471"/>
                </a:lnTo>
                <a:lnTo>
                  <a:pt x="281660" y="797179"/>
                </a:lnTo>
                <a:lnTo>
                  <a:pt x="269697" y="797661"/>
                </a:lnTo>
                <a:lnTo>
                  <a:pt x="258800" y="802589"/>
                </a:lnTo>
                <a:lnTo>
                  <a:pt x="250329" y="811644"/>
                </a:lnTo>
                <a:lnTo>
                  <a:pt x="246024" y="823277"/>
                </a:lnTo>
                <a:lnTo>
                  <a:pt x="246507" y="835240"/>
                </a:lnTo>
                <a:lnTo>
                  <a:pt x="251434" y="846150"/>
                </a:lnTo>
                <a:lnTo>
                  <a:pt x="260489" y="854621"/>
                </a:lnTo>
                <a:lnTo>
                  <a:pt x="272122" y="858926"/>
                </a:lnTo>
                <a:lnTo>
                  <a:pt x="284086" y="858443"/>
                </a:lnTo>
                <a:lnTo>
                  <a:pt x="294995" y="853503"/>
                </a:lnTo>
                <a:lnTo>
                  <a:pt x="303466" y="844435"/>
                </a:lnTo>
                <a:lnTo>
                  <a:pt x="307759" y="832815"/>
                </a:lnTo>
                <a:close/>
              </a:path>
              <a:path extrusionOk="0" h="1304289" w="2260600">
                <a:moveTo>
                  <a:pt x="385191" y="1064094"/>
                </a:moveTo>
                <a:lnTo>
                  <a:pt x="384708" y="1052131"/>
                </a:lnTo>
                <a:lnTo>
                  <a:pt x="379780" y="1041222"/>
                </a:lnTo>
                <a:lnTo>
                  <a:pt x="370725" y="1032751"/>
                </a:lnTo>
                <a:lnTo>
                  <a:pt x="359092" y="1028446"/>
                </a:lnTo>
                <a:lnTo>
                  <a:pt x="347129" y="1028928"/>
                </a:lnTo>
                <a:lnTo>
                  <a:pt x="336219" y="1033868"/>
                </a:lnTo>
                <a:lnTo>
                  <a:pt x="327748" y="1042936"/>
                </a:lnTo>
                <a:lnTo>
                  <a:pt x="323456" y="1054557"/>
                </a:lnTo>
                <a:lnTo>
                  <a:pt x="323938" y="1066520"/>
                </a:lnTo>
                <a:lnTo>
                  <a:pt x="328866" y="1077429"/>
                </a:lnTo>
                <a:lnTo>
                  <a:pt x="337921" y="1085900"/>
                </a:lnTo>
                <a:lnTo>
                  <a:pt x="349554" y="1090193"/>
                </a:lnTo>
                <a:lnTo>
                  <a:pt x="361518" y="1089710"/>
                </a:lnTo>
                <a:lnTo>
                  <a:pt x="372414" y="1084783"/>
                </a:lnTo>
                <a:lnTo>
                  <a:pt x="380885" y="1075728"/>
                </a:lnTo>
                <a:lnTo>
                  <a:pt x="385191" y="1064094"/>
                </a:lnTo>
                <a:close/>
              </a:path>
              <a:path extrusionOk="0" h="1304289" w="2260600">
                <a:moveTo>
                  <a:pt x="389763" y="699960"/>
                </a:moveTo>
                <a:lnTo>
                  <a:pt x="389280" y="687997"/>
                </a:lnTo>
                <a:lnTo>
                  <a:pt x="384352" y="677087"/>
                </a:lnTo>
                <a:lnTo>
                  <a:pt x="375297" y="668616"/>
                </a:lnTo>
                <a:lnTo>
                  <a:pt x="363664" y="664324"/>
                </a:lnTo>
                <a:lnTo>
                  <a:pt x="351701" y="664806"/>
                </a:lnTo>
                <a:lnTo>
                  <a:pt x="340791" y="669734"/>
                </a:lnTo>
                <a:lnTo>
                  <a:pt x="332320" y="678789"/>
                </a:lnTo>
                <a:lnTo>
                  <a:pt x="328028" y="690422"/>
                </a:lnTo>
                <a:lnTo>
                  <a:pt x="328510" y="702386"/>
                </a:lnTo>
                <a:lnTo>
                  <a:pt x="333438" y="713295"/>
                </a:lnTo>
                <a:lnTo>
                  <a:pt x="342493" y="721766"/>
                </a:lnTo>
                <a:lnTo>
                  <a:pt x="354126" y="726059"/>
                </a:lnTo>
                <a:lnTo>
                  <a:pt x="366090" y="725576"/>
                </a:lnTo>
                <a:lnTo>
                  <a:pt x="376999" y="720636"/>
                </a:lnTo>
                <a:lnTo>
                  <a:pt x="385470" y="711593"/>
                </a:lnTo>
                <a:lnTo>
                  <a:pt x="389763" y="699960"/>
                </a:lnTo>
                <a:close/>
              </a:path>
              <a:path extrusionOk="0" h="1304289" w="2260600">
                <a:moveTo>
                  <a:pt x="462889" y="1292948"/>
                </a:moveTo>
                <a:lnTo>
                  <a:pt x="461721" y="1281861"/>
                </a:lnTo>
                <a:lnTo>
                  <a:pt x="456730" y="1271841"/>
                </a:lnTo>
                <a:lnTo>
                  <a:pt x="448157" y="1264031"/>
                </a:lnTo>
                <a:lnTo>
                  <a:pt x="436524" y="1259738"/>
                </a:lnTo>
                <a:lnTo>
                  <a:pt x="424561" y="1260221"/>
                </a:lnTo>
                <a:lnTo>
                  <a:pt x="413651" y="1265148"/>
                </a:lnTo>
                <a:lnTo>
                  <a:pt x="405180" y="1274203"/>
                </a:lnTo>
                <a:lnTo>
                  <a:pt x="401878" y="1281493"/>
                </a:lnTo>
                <a:lnTo>
                  <a:pt x="400558" y="1289126"/>
                </a:lnTo>
                <a:lnTo>
                  <a:pt x="401142" y="1296746"/>
                </a:lnTo>
                <a:lnTo>
                  <a:pt x="403529" y="1303985"/>
                </a:lnTo>
                <a:lnTo>
                  <a:pt x="459955" y="1303985"/>
                </a:lnTo>
                <a:lnTo>
                  <a:pt x="462889" y="1292948"/>
                </a:lnTo>
                <a:close/>
              </a:path>
              <a:path extrusionOk="0" h="1304289" w="2260600">
                <a:moveTo>
                  <a:pt x="467194" y="931227"/>
                </a:moveTo>
                <a:lnTo>
                  <a:pt x="466712" y="919264"/>
                </a:lnTo>
                <a:lnTo>
                  <a:pt x="461784" y="908367"/>
                </a:lnTo>
                <a:lnTo>
                  <a:pt x="452729" y="899896"/>
                </a:lnTo>
                <a:lnTo>
                  <a:pt x="441096" y="895591"/>
                </a:lnTo>
                <a:lnTo>
                  <a:pt x="429133" y="896073"/>
                </a:lnTo>
                <a:lnTo>
                  <a:pt x="418236" y="901001"/>
                </a:lnTo>
                <a:lnTo>
                  <a:pt x="409765" y="910043"/>
                </a:lnTo>
                <a:lnTo>
                  <a:pt x="405460" y="921689"/>
                </a:lnTo>
                <a:lnTo>
                  <a:pt x="405942" y="933653"/>
                </a:lnTo>
                <a:lnTo>
                  <a:pt x="410870" y="944562"/>
                </a:lnTo>
                <a:lnTo>
                  <a:pt x="419925" y="953033"/>
                </a:lnTo>
                <a:lnTo>
                  <a:pt x="431558" y="957338"/>
                </a:lnTo>
                <a:lnTo>
                  <a:pt x="443522" y="956856"/>
                </a:lnTo>
                <a:lnTo>
                  <a:pt x="454431" y="951915"/>
                </a:lnTo>
                <a:lnTo>
                  <a:pt x="462902" y="942848"/>
                </a:lnTo>
                <a:lnTo>
                  <a:pt x="467194" y="931227"/>
                </a:lnTo>
                <a:close/>
              </a:path>
              <a:path extrusionOk="0" h="1304289" w="2260600">
                <a:moveTo>
                  <a:pt x="471766" y="567093"/>
                </a:moveTo>
                <a:lnTo>
                  <a:pt x="471284" y="555129"/>
                </a:lnTo>
                <a:lnTo>
                  <a:pt x="466356" y="544220"/>
                </a:lnTo>
                <a:lnTo>
                  <a:pt x="457301" y="535749"/>
                </a:lnTo>
                <a:lnTo>
                  <a:pt x="445681" y="531456"/>
                </a:lnTo>
                <a:lnTo>
                  <a:pt x="433717" y="531939"/>
                </a:lnTo>
                <a:lnTo>
                  <a:pt x="422808" y="536867"/>
                </a:lnTo>
                <a:lnTo>
                  <a:pt x="414324" y="545922"/>
                </a:lnTo>
                <a:lnTo>
                  <a:pt x="410032" y="557555"/>
                </a:lnTo>
                <a:lnTo>
                  <a:pt x="410514" y="569518"/>
                </a:lnTo>
                <a:lnTo>
                  <a:pt x="415455" y="580415"/>
                </a:lnTo>
                <a:lnTo>
                  <a:pt x="424510" y="588886"/>
                </a:lnTo>
                <a:lnTo>
                  <a:pt x="436143" y="593191"/>
                </a:lnTo>
                <a:lnTo>
                  <a:pt x="448094" y="592709"/>
                </a:lnTo>
                <a:lnTo>
                  <a:pt x="459003" y="587781"/>
                </a:lnTo>
                <a:lnTo>
                  <a:pt x="467474" y="578726"/>
                </a:lnTo>
                <a:lnTo>
                  <a:pt x="471766" y="567093"/>
                </a:lnTo>
                <a:close/>
              </a:path>
              <a:path extrusionOk="0" h="1304289" w="2260600">
                <a:moveTo>
                  <a:pt x="544626" y="1162507"/>
                </a:moveTo>
                <a:lnTo>
                  <a:pt x="544144" y="1150543"/>
                </a:lnTo>
                <a:lnTo>
                  <a:pt x="539216" y="1139634"/>
                </a:lnTo>
                <a:lnTo>
                  <a:pt x="530174" y="1131163"/>
                </a:lnTo>
                <a:lnTo>
                  <a:pt x="518541" y="1126858"/>
                </a:lnTo>
                <a:lnTo>
                  <a:pt x="506577" y="1127340"/>
                </a:lnTo>
                <a:lnTo>
                  <a:pt x="495655" y="1132281"/>
                </a:lnTo>
                <a:lnTo>
                  <a:pt x="487184" y="1141349"/>
                </a:lnTo>
                <a:lnTo>
                  <a:pt x="482892" y="1152969"/>
                </a:lnTo>
                <a:lnTo>
                  <a:pt x="483374" y="1164932"/>
                </a:lnTo>
                <a:lnTo>
                  <a:pt x="488302" y="1175829"/>
                </a:lnTo>
                <a:lnTo>
                  <a:pt x="497370" y="1184300"/>
                </a:lnTo>
                <a:lnTo>
                  <a:pt x="508990" y="1188605"/>
                </a:lnTo>
                <a:lnTo>
                  <a:pt x="520954" y="1188123"/>
                </a:lnTo>
                <a:lnTo>
                  <a:pt x="531850" y="1183195"/>
                </a:lnTo>
                <a:lnTo>
                  <a:pt x="540321" y="1174140"/>
                </a:lnTo>
                <a:lnTo>
                  <a:pt x="544626" y="1162507"/>
                </a:lnTo>
                <a:close/>
              </a:path>
              <a:path extrusionOk="0" h="1304289" w="2260600">
                <a:moveTo>
                  <a:pt x="549198" y="798360"/>
                </a:moveTo>
                <a:lnTo>
                  <a:pt x="548716" y="786409"/>
                </a:lnTo>
                <a:lnTo>
                  <a:pt x="543788" y="775500"/>
                </a:lnTo>
                <a:lnTo>
                  <a:pt x="534733" y="767029"/>
                </a:lnTo>
                <a:lnTo>
                  <a:pt x="523100" y="762736"/>
                </a:lnTo>
                <a:lnTo>
                  <a:pt x="511136" y="763219"/>
                </a:lnTo>
                <a:lnTo>
                  <a:pt x="500240" y="768146"/>
                </a:lnTo>
                <a:lnTo>
                  <a:pt x="491769" y="777201"/>
                </a:lnTo>
                <a:lnTo>
                  <a:pt x="487464" y="788822"/>
                </a:lnTo>
                <a:lnTo>
                  <a:pt x="487946" y="800785"/>
                </a:lnTo>
                <a:lnTo>
                  <a:pt x="492874" y="811707"/>
                </a:lnTo>
                <a:lnTo>
                  <a:pt x="501929" y="820178"/>
                </a:lnTo>
                <a:lnTo>
                  <a:pt x="513562" y="824471"/>
                </a:lnTo>
                <a:lnTo>
                  <a:pt x="525526" y="823988"/>
                </a:lnTo>
                <a:lnTo>
                  <a:pt x="536435" y="819048"/>
                </a:lnTo>
                <a:lnTo>
                  <a:pt x="544906" y="809993"/>
                </a:lnTo>
                <a:lnTo>
                  <a:pt x="549198" y="798360"/>
                </a:lnTo>
                <a:close/>
              </a:path>
              <a:path extrusionOk="0" h="1304289" w="2260600">
                <a:moveTo>
                  <a:pt x="553770" y="434225"/>
                </a:moveTo>
                <a:lnTo>
                  <a:pt x="553300" y="422262"/>
                </a:lnTo>
                <a:lnTo>
                  <a:pt x="548373" y="411353"/>
                </a:lnTo>
                <a:lnTo>
                  <a:pt x="539318" y="402882"/>
                </a:lnTo>
                <a:lnTo>
                  <a:pt x="527685" y="398589"/>
                </a:lnTo>
                <a:lnTo>
                  <a:pt x="515721" y="399072"/>
                </a:lnTo>
                <a:lnTo>
                  <a:pt x="504812" y="404012"/>
                </a:lnTo>
                <a:lnTo>
                  <a:pt x="496341" y="413067"/>
                </a:lnTo>
                <a:lnTo>
                  <a:pt x="492036" y="424700"/>
                </a:lnTo>
                <a:lnTo>
                  <a:pt x="492518" y="436651"/>
                </a:lnTo>
                <a:lnTo>
                  <a:pt x="497459" y="447560"/>
                </a:lnTo>
                <a:lnTo>
                  <a:pt x="506514" y="456031"/>
                </a:lnTo>
                <a:lnTo>
                  <a:pt x="518147" y="460324"/>
                </a:lnTo>
                <a:lnTo>
                  <a:pt x="530098" y="459854"/>
                </a:lnTo>
                <a:lnTo>
                  <a:pt x="541007" y="454926"/>
                </a:lnTo>
                <a:lnTo>
                  <a:pt x="549478" y="445871"/>
                </a:lnTo>
                <a:lnTo>
                  <a:pt x="553770" y="434225"/>
                </a:lnTo>
                <a:close/>
              </a:path>
              <a:path extrusionOk="0" h="1304289" w="2260600">
                <a:moveTo>
                  <a:pt x="626630" y="1029627"/>
                </a:moveTo>
                <a:lnTo>
                  <a:pt x="626148" y="1017676"/>
                </a:lnTo>
                <a:lnTo>
                  <a:pt x="621220" y="1006767"/>
                </a:lnTo>
                <a:lnTo>
                  <a:pt x="612165" y="998296"/>
                </a:lnTo>
                <a:lnTo>
                  <a:pt x="600532" y="994003"/>
                </a:lnTo>
                <a:lnTo>
                  <a:pt x="588581" y="994486"/>
                </a:lnTo>
                <a:lnTo>
                  <a:pt x="577672" y="999413"/>
                </a:lnTo>
                <a:lnTo>
                  <a:pt x="569201" y="1008456"/>
                </a:lnTo>
                <a:lnTo>
                  <a:pt x="564896" y="1020102"/>
                </a:lnTo>
                <a:lnTo>
                  <a:pt x="565378" y="1032065"/>
                </a:lnTo>
                <a:lnTo>
                  <a:pt x="570306" y="1042974"/>
                </a:lnTo>
                <a:lnTo>
                  <a:pt x="579361" y="1051445"/>
                </a:lnTo>
                <a:lnTo>
                  <a:pt x="590994" y="1055738"/>
                </a:lnTo>
                <a:lnTo>
                  <a:pt x="602957" y="1055255"/>
                </a:lnTo>
                <a:lnTo>
                  <a:pt x="613867" y="1050328"/>
                </a:lnTo>
                <a:lnTo>
                  <a:pt x="622338" y="1041260"/>
                </a:lnTo>
                <a:lnTo>
                  <a:pt x="626630" y="1029627"/>
                </a:lnTo>
                <a:close/>
              </a:path>
              <a:path extrusionOk="0" h="1304289" w="2260600">
                <a:moveTo>
                  <a:pt x="631202" y="665505"/>
                </a:moveTo>
                <a:lnTo>
                  <a:pt x="630732" y="653542"/>
                </a:lnTo>
                <a:lnTo>
                  <a:pt x="625805" y="642632"/>
                </a:lnTo>
                <a:lnTo>
                  <a:pt x="616750" y="634161"/>
                </a:lnTo>
                <a:lnTo>
                  <a:pt x="605116" y="629856"/>
                </a:lnTo>
                <a:lnTo>
                  <a:pt x="593153" y="630351"/>
                </a:lnTo>
                <a:lnTo>
                  <a:pt x="582244" y="635279"/>
                </a:lnTo>
                <a:lnTo>
                  <a:pt x="573773" y="644334"/>
                </a:lnTo>
                <a:lnTo>
                  <a:pt x="569480" y="655967"/>
                </a:lnTo>
                <a:lnTo>
                  <a:pt x="569963" y="667918"/>
                </a:lnTo>
                <a:lnTo>
                  <a:pt x="574890" y="678827"/>
                </a:lnTo>
                <a:lnTo>
                  <a:pt x="583946" y="687298"/>
                </a:lnTo>
                <a:lnTo>
                  <a:pt x="595579" y="691591"/>
                </a:lnTo>
                <a:lnTo>
                  <a:pt x="607529" y="691121"/>
                </a:lnTo>
                <a:lnTo>
                  <a:pt x="618439" y="686193"/>
                </a:lnTo>
                <a:lnTo>
                  <a:pt x="626910" y="677138"/>
                </a:lnTo>
                <a:lnTo>
                  <a:pt x="631202" y="665505"/>
                </a:lnTo>
                <a:close/>
              </a:path>
              <a:path extrusionOk="0" h="1304289" w="2260600">
                <a:moveTo>
                  <a:pt x="635787" y="301358"/>
                </a:moveTo>
                <a:lnTo>
                  <a:pt x="635304" y="289407"/>
                </a:lnTo>
                <a:lnTo>
                  <a:pt x="630377" y="278498"/>
                </a:lnTo>
                <a:lnTo>
                  <a:pt x="621322" y="270027"/>
                </a:lnTo>
                <a:lnTo>
                  <a:pt x="609688" y="265734"/>
                </a:lnTo>
                <a:lnTo>
                  <a:pt x="597725" y="266204"/>
                </a:lnTo>
                <a:lnTo>
                  <a:pt x="586816" y="271132"/>
                </a:lnTo>
                <a:lnTo>
                  <a:pt x="578358" y="280187"/>
                </a:lnTo>
                <a:lnTo>
                  <a:pt x="574052" y="291820"/>
                </a:lnTo>
                <a:lnTo>
                  <a:pt x="574535" y="303784"/>
                </a:lnTo>
                <a:lnTo>
                  <a:pt x="579462" y="314693"/>
                </a:lnTo>
                <a:lnTo>
                  <a:pt x="588518" y="323176"/>
                </a:lnTo>
                <a:lnTo>
                  <a:pt x="600151" y="327469"/>
                </a:lnTo>
                <a:lnTo>
                  <a:pt x="612114" y="326986"/>
                </a:lnTo>
                <a:lnTo>
                  <a:pt x="623023" y="322046"/>
                </a:lnTo>
                <a:lnTo>
                  <a:pt x="631494" y="312991"/>
                </a:lnTo>
                <a:lnTo>
                  <a:pt x="635787" y="301358"/>
                </a:lnTo>
                <a:close/>
              </a:path>
              <a:path extrusionOk="0" h="1304289" w="2260600">
                <a:moveTo>
                  <a:pt x="693597" y="1256792"/>
                </a:moveTo>
                <a:lnTo>
                  <a:pt x="693115" y="1244815"/>
                </a:lnTo>
                <a:lnTo>
                  <a:pt x="688187" y="1233919"/>
                </a:lnTo>
                <a:lnTo>
                  <a:pt x="679132" y="1225435"/>
                </a:lnTo>
                <a:lnTo>
                  <a:pt x="667499" y="1221143"/>
                </a:lnTo>
                <a:lnTo>
                  <a:pt x="655548" y="1221625"/>
                </a:lnTo>
                <a:lnTo>
                  <a:pt x="644639" y="1226566"/>
                </a:lnTo>
                <a:lnTo>
                  <a:pt x="636155" y="1235621"/>
                </a:lnTo>
                <a:lnTo>
                  <a:pt x="631863" y="1247254"/>
                </a:lnTo>
                <a:lnTo>
                  <a:pt x="632345" y="1259217"/>
                </a:lnTo>
                <a:lnTo>
                  <a:pt x="637273" y="1270114"/>
                </a:lnTo>
                <a:lnTo>
                  <a:pt x="646328" y="1278585"/>
                </a:lnTo>
                <a:lnTo>
                  <a:pt x="657961" y="1282890"/>
                </a:lnTo>
                <a:lnTo>
                  <a:pt x="669925" y="1282407"/>
                </a:lnTo>
                <a:lnTo>
                  <a:pt x="680834" y="1277480"/>
                </a:lnTo>
                <a:lnTo>
                  <a:pt x="689292" y="1268425"/>
                </a:lnTo>
                <a:lnTo>
                  <a:pt x="693597" y="1256792"/>
                </a:lnTo>
                <a:close/>
              </a:path>
              <a:path extrusionOk="0" h="1304289" w="2260600">
                <a:moveTo>
                  <a:pt x="708634" y="896772"/>
                </a:moveTo>
                <a:lnTo>
                  <a:pt x="708152" y="884821"/>
                </a:lnTo>
                <a:lnTo>
                  <a:pt x="703224" y="873912"/>
                </a:lnTo>
                <a:lnTo>
                  <a:pt x="694169" y="865441"/>
                </a:lnTo>
                <a:lnTo>
                  <a:pt x="682536" y="861148"/>
                </a:lnTo>
                <a:lnTo>
                  <a:pt x="670585" y="861618"/>
                </a:lnTo>
                <a:lnTo>
                  <a:pt x="659676" y="866559"/>
                </a:lnTo>
                <a:lnTo>
                  <a:pt x="651205" y="875601"/>
                </a:lnTo>
                <a:lnTo>
                  <a:pt x="646912" y="887234"/>
                </a:lnTo>
                <a:lnTo>
                  <a:pt x="647382" y="899198"/>
                </a:lnTo>
                <a:lnTo>
                  <a:pt x="652322" y="910107"/>
                </a:lnTo>
                <a:lnTo>
                  <a:pt x="661365" y="918591"/>
                </a:lnTo>
                <a:lnTo>
                  <a:pt x="672998" y="922883"/>
                </a:lnTo>
                <a:lnTo>
                  <a:pt x="684961" y="922388"/>
                </a:lnTo>
                <a:lnTo>
                  <a:pt x="695871" y="917460"/>
                </a:lnTo>
                <a:lnTo>
                  <a:pt x="704342" y="908405"/>
                </a:lnTo>
                <a:lnTo>
                  <a:pt x="708634" y="896772"/>
                </a:lnTo>
                <a:close/>
              </a:path>
              <a:path extrusionOk="0" h="1304289" w="2260600">
                <a:moveTo>
                  <a:pt x="713219" y="532638"/>
                </a:moveTo>
                <a:lnTo>
                  <a:pt x="712736" y="520674"/>
                </a:lnTo>
                <a:lnTo>
                  <a:pt x="707809" y="509765"/>
                </a:lnTo>
                <a:lnTo>
                  <a:pt x="698754" y="501294"/>
                </a:lnTo>
                <a:lnTo>
                  <a:pt x="687120" y="497001"/>
                </a:lnTo>
                <a:lnTo>
                  <a:pt x="675157" y="497484"/>
                </a:lnTo>
                <a:lnTo>
                  <a:pt x="664248" y="502412"/>
                </a:lnTo>
                <a:lnTo>
                  <a:pt x="655777" y="511479"/>
                </a:lnTo>
                <a:lnTo>
                  <a:pt x="651471" y="523113"/>
                </a:lnTo>
                <a:lnTo>
                  <a:pt x="651967" y="535063"/>
                </a:lnTo>
                <a:lnTo>
                  <a:pt x="656894" y="545973"/>
                </a:lnTo>
                <a:lnTo>
                  <a:pt x="665949" y="554443"/>
                </a:lnTo>
                <a:lnTo>
                  <a:pt x="677583" y="558736"/>
                </a:lnTo>
                <a:lnTo>
                  <a:pt x="689546" y="558253"/>
                </a:lnTo>
                <a:lnTo>
                  <a:pt x="700443" y="553326"/>
                </a:lnTo>
                <a:lnTo>
                  <a:pt x="708914" y="544283"/>
                </a:lnTo>
                <a:lnTo>
                  <a:pt x="713219" y="532638"/>
                </a:lnTo>
                <a:close/>
              </a:path>
              <a:path extrusionOk="0" h="1304289" w="2260600">
                <a:moveTo>
                  <a:pt x="717791" y="168503"/>
                </a:moveTo>
                <a:lnTo>
                  <a:pt x="717308" y="156540"/>
                </a:lnTo>
                <a:lnTo>
                  <a:pt x="712381" y="145618"/>
                </a:lnTo>
                <a:lnTo>
                  <a:pt x="703326" y="137147"/>
                </a:lnTo>
                <a:lnTo>
                  <a:pt x="691692" y="132854"/>
                </a:lnTo>
                <a:lnTo>
                  <a:pt x="679729" y="133337"/>
                </a:lnTo>
                <a:lnTo>
                  <a:pt x="668832" y="138277"/>
                </a:lnTo>
                <a:lnTo>
                  <a:pt x="660349" y="147332"/>
                </a:lnTo>
                <a:lnTo>
                  <a:pt x="656056" y="158965"/>
                </a:lnTo>
                <a:lnTo>
                  <a:pt x="656539" y="170916"/>
                </a:lnTo>
                <a:lnTo>
                  <a:pt x="661479" y="181825"/>
                </a:lnTo>
                <a:lnTo>
                  <a:pt x="670534" y="190296"/>
                </a:lnTo>
                <a:lnTo>
                  <a:pt x="682167" y="194589"/>
                </a:lnTo>
                <a:lnTo>
                  <a:pt x="694118" y="194119"/>
                </a:lnTo>
                <a:lnTo>
                  <a:pt x="705027" y="189179"/>
                </a:lnTo>
                <a:lnTo>
                  <a:pt x="713498" y="180136"/>
                </a:lnTo>
                <a:lnTo>
                  <a:pt x="717791" y="168503"/>
                </a:lnTo>
                <a:close/>
              </a:path>
              <a:path extrusionOk="0" h="1304289" w="2260600">
                <a:moveTo>
                  <a:pt x="775614" y="1123911"/>
                </a:moveTo>
                <a:lnTo>
                  <a:pt x="775131" y="1111961"/>
                </a:lnTo>
                <a:lnTo>
                  <a:pt x="770191" y="1101051"/>
                </a:lnTo>
                <a:lnTo>
                  <a:pt x="761136" y="1092581"/>
                </a:lnTo>
                <a:lnTo>
                  <a:pt x="749503" y="1088288"/>
                </a:lnTo>
                <a:lnTo>
                  <a:pt x="737552" y="1088771"/>
                </a:lnTo>
                <a:lnTo>
                  <a:pt x="726643" y="1093698"/>
                </a:lnTo>
                <a:lnTo>
                  <a:pt x="718172" y="1102741"/>
                </a:lnTo>
                <a:lnTo>
                  <a:pt x="713879" y="1114386"/>
                </a:lnTo>
                <a:lnTo>
                  <a:pt x="714349" y="1126350"/>
                </a:lnTo>
                <a:lnTo>
                  <a:pt x="719277" y="1137259"/>
                </a:lnTo>
                <a:lnTo>
                  <a:pt x="728332" y="1145730"/>
                </a:lnTo>
                <a:lnTo>
                  <a:pt x="739965" y="1150023"/>
                </a:lnTo>
                <a:lnTo>
                  <a:pt x="751928" y="1149540"/>
                </a:lnTo>
                <a:lnTo>
                  <a:pt x="762838" y="1144612"/>
                </a:lnTo>
                <a:lnTo>
                  <a:pt x="771321" y="1135545"/>
                </a:lnTo>
                <a:lnTo>
                  <a:pt x="775614" y="1123911"/>
                </a:lnTo>
                <a:close/>
              </a:path>
              <a:path extrusionOk="0" h="1304289" w="2260600">
                <a:moveTo>
                  <a:pt x="790638" y="763917"/>
                </a:moveTo>
                <a:lnTo>
                  <a:pt x="790168" y="751954"/>
                </a:lnTo>
                <a:lnTo>
                  <a:pt x="785241" y="741032"/>
                </a:lnTo>
                <a:lnTo>
                  <a:pt x="776185" y="732561"/>
                </a:lnTo>
                <a:lnTo>
                  <a:pt x="764552" y="728268"/>
                </a:lnTo>
                <a:lnTo>
                  <a:pt x="752589" y="728751"/>
                </a:lnTo>
                <a:lnTo>
                  <a:pt x="741680" y="733691"/>
                </a:lnTo>
                <a:lnTo>
                  <a:pt x="733209" y="742746"/>
                </a:lnTo>
                <a:lnTo>
                  <a:pt x="728916" y="754380"/>
                </a:lnTo>
                <a:lnTo>
                  <a:pt x="729399" y="766330"/>
                </a:lnTo>
                <a:lnTo>
                  <a:pt x="734326" y="777240"/>
                </a:lnTo>
                <a:lnTo>
                  <a:pt x="743381" y="785710"/>
                </a:lnTo>
                <a:lnTo>
                  <a:pt x="755015" y="790003"/>
                </a:lnTo>
                <a:lnTo>
                  <a:pt x="766978" y="789520"/>
                </a:lnTo>
                <a:lnTo>
                  <a:pt x="777875" y="784593"/>
                </a:lnTo>
                <a:lnTo>
                  <a:pt x="786345" y="775550"/>
                </a:lnTo>
                <a:lnTo>
                  <a:pt x="790638" y="763917"/>
                </a:lnTo>
                <a:close/>
              </a:path>
              <a:path extrusionOk="0" h="1304289" w="2260600">
                <a:moveTo>
                  <a:pt x="795223" y="399770"/>
                </a:moveTo>
                <a:lnTo>
                  <a:pt x="794740" y="387807"/>
                </a:lnTo>
                <a:lnTo>
                  <a:pt x="789813" y="376910"/>
                </a:lnTo>
                <a:lnTo>
                  <a:pt x="780757" y="368439"/>
                </a:lnTo>
                <a:lnTo>
                  <a:pt x="769124" y="364134"/>
                </a:lnTo>
                <a:lnTo>
                  <a:pt x="757161" y="364617"/>
                </a:lnTo>
                <a:lnTo>
                  <a:pt x="746264" y="369544"/>
                </a:lnTo>
                <a:lnTo>
                  <a:pt x="737793" y="378599"/>
                </a:lnTo>
                <a:lnTo>
                  <a:pt x="733488" y="390232"/>
                </a:lnTo>
                <a:lnTo>
                  <a:pt x="733971" y="402196"/>
                </a:lnTo>
                <a:lnTo>
                  <a:pt x="738898" y="413105"/>
                </a:lnTo>
                <a:lnTo>
                  <a:pt x="747953" y="421589"/>
                </a:lnTo>
                <a:lnTo>
                  <a:pt x="759587" y="425881"/>
                </a:lnTo>
                <a:lnTo>
                  <a:pt x="771550" y="425386"/>
                </a:lnTo>
                <a:lnTo>
                  <a:pt x="782459" y="420458"/>
                </a:lnTo>
                <a:lnTo>
                  <a:pt x="790930" y="411391"/>
                </a:lnTo>
                <a:lnTo>
                  <a:pt x="795223" y="399770"/>
                </a:lnTo>
                <a:close/>
              </a:path>
              <a:path extrusionOk="0" h="1304289" w="2260600">
                <a:moveTo>
                  <a:pt x="799795" y="35636"/>
                </a:moveTo>
                <a:lnTo>
                  <a:pt x="799325" y="23672"/>
                </a:lnTo>
                <a:lnTo>
                  <a:pt x="794397" y="12763"/>
                </a:lnTo>
                <a:lnTo>
                  <a:pt x="785329" y="4292"/>
                </a:lnTo>
                <a:lnTo>
                  <a:pt x="773709" y="0"/>
                </a:lnTo>
                <a:lnTo>
                  <a:pt x="761746" y="482"/>
                </a:lnTo>
                <a:lnTo>
                  <a:pt x="750836" y="5410"/>
                </a:lnTo>
                <a:lnTo>
                  <a:pt x="742353" y="14478"/>
                </a:lnTo>
                <a:lnTo>
                  <a:pt x="738060" y="26098"/>
                </a:lnTo>
                <a:lnTo>
                  <a:pt x="738543" y="38061"/>
                </a:lnTo>
                <a:lnTo>
                  <a:pt x="743483" y="48971"/>
                </a:lnTo>
                <a:lnTo>
                  <a:pt x="752538" y="57442"/>
                </a:lnTo>
                <a:lnTo>
                  <a:pt x="764171" y="61734"/>
                </a:lnTo>
                <a:lnTo>
                  <a:pt x="776122" y="61252"/>
                </a:lnTo>
                <a:lnTo>
                  <a:pt x="787031" y="56324"/>
                </a:lnTo>
                <a:lnTo>
                  <a:pt x="795502" y="47282"/>
                </a:lnTo>
                <a:lnTo>
                  <a:pt x="799795" y="35636"/>
                </a:lnTo>
                <a:close/>
              </a:path>
              <a:path extrusionOk="0" h="1304289" w="2260600">
                <a:moveTo>
                  <a:pt x="857618" y="991057"/>
                </a:moveTo>
                <a:lnTo>
                  <a:pt x="857135" y="979106"/>
                </a:lnTo>
                <a:lnTo>
                  <a:pt x="852195" y="968197"/>
                </a:lnTo>
                <a:lnTo>
                  <a:pt x="843140" y="959726"/>
                </a:lnTo>
                <a:lnTo>
                  <a:pt x="831507" y="955433"/>
                </a:lnTo>
                <a:lnTo>
                  <a:pt x="819556" y="955903"/>
                </a:lnTo>
                <a:lnTo>
                  <a:pt x="808647" y="960843"/>
                </a:lnTo>
                <a:lnTo>
                  <a:pt x="800176" y="969899"/>
                </a:lnTo>
                <a:lnTo>
                  <a:pt x="795883" y="981519"/>
                </a:lnTo>
                <a:lnTo>
                  <a:pt x="796353" y="993482"/>
                </a:lnTo>
                <a:lnTo>
                  <a:pt x="801281" y="1004392"/>
                </a:lnTo>
                <a:lnTo>
                  <a:pt x="810336" y="1012875"/>
                </a:lnTo>
                <a:lnTo>
                  <a:pt x="821969" y="1017168"/>
                </a:lnTo>
                <a:lnTo>
                  <a:pt x="833932" y="1016673"/>
                </a:lnTo>
                <a:lnTo>
                  <a:pt x="844842" y="1011745"/>
                </a:lnTo>
                <a:lnTo>
                  <a:pt x="853313" y="1002690"/>
                </a:lnTo>
                <a:lnTo>
                  <a:pt x="857618" y="991057"/>
                </a:lnTo>
                <a:close/>
              </a:path>
              <a:path extrusionOk="0" h="1304289" w="2260600">
                <a:moveTo>
                  <a:pt x="872655" y="631050"/>
                </a:moveTo>
                <a:lnTo>
                  <a:pt x="872172" y="619086"/>
                </a:lnTo>
                <a:lnTo>
                  <a:pt x="867244" y="608177"/>
                </a:lnTo>
                <a:lnTo>
                  <a:pt x="858189" y="599706"/>
                </a:lnTo>
                <a:lnTo>
                  <a:pt x="846556" y="595414"/>
                </a:lnTo>
                <a:lnTo>
                  <a:pt x="834605" y="595896"/>
                </a:lnTo>
                <a:lnTo>
                  <a:pt x="823683" y="600824"/>
                </a:lnTo>
                <a:lnTo>
                  <a:pt x="815213" y="609892"/>
                </a:lnTo>
                <a:lnTo>
                  <a:pt x="810920" y="621512"/>
                </a:lnTo>
                <a:lnTo>
                  <a:pt x="811403" y="633476"/>
                </a:lnTo>
                <a:lnTo>
                  <a:pt x="816330" y="644385"/>
                </a:lnTo>
                <a:lnTo>
                  <a:pt x="825385" y="652856"/>
                </a:lnTo>
                <a:lnTo>
                  <a:pt x="837018" y="657148"/>
                </a:lnTo>
                <a:lnTo>
                  <a:pt x="848982" y="656666"/>
                </a:lnTo>
                <a:lnTo>
                  <a:pt x="859878" y="651738"/>
                </a:lnTo>
                <a:lnTo>
                  <a:pt x="868349" y="642683"/>
                </a:lnTo>
                <a:lnTo>
                  <a:pt x="872655" y="631050"/>
                </a:lnTo>
                <a:close/>
              </a:path>
              <a:path extrusionOk="0" h="1304289" w="2260600">
                <a:moveTo>
                  <a:pt x="877227" y="266915"/>
                </a:moveTo>
                <a:lnTo>
                  <a:pt x="876757" y="254952"/>
                </a:lnTo>
                <a:lnTo>
                  <a:pt x="871829" y="244030"/>
                </a:lnTo>
                <a:lnTo>
                  <a:pt x="862774" y="235559"/>
                </a:lnTo>
                <a:lnTo>
                  <a:pt x="851141" y="231267"/>
                </a:lnTo>
                <a:lnTo>
                  <a:pt x="839177" y="231749"/>
                </a:lnTo>
                <a:lnTo>
                  <a:pt x="828268" y="236689"/>
                </a:lnTo>
                <a:lnTo>
                  <a:pt x="819797" y="245745"/>
                </a:lnTo>
                <a:lnTo>
                  <a:pt x="815492" y="257378"/>
                </a:lnTo>
                <a:lnTo>
                  <a:pt x="815975" y="269328"/>
                </a:lnTo>
                <a:lnTo>
                  <a:pt x="820915" y="280238"/>
                </a:lnTo>
                <a:lnTo>
                  <a:pt x="829970" y="288709"/>
                </a:lnTo>
                <a:lnTo>
                  <a:pt x="841603" y="293001"/>
                </a:lnTo>
                <a:lnTo>
                  <a:pt x="853554" y="292519"/>
                </a:lnTo>
                <a:lnTo>
                  <a:pt x="864463" y="287591"/>
                </a:lnTo>
                <a:lnTo>
                  <a:pt x="872934" y="278549"/>
                </a:lnTo>
                <a:lnTo>
                  <a:pt x="877227" y="266915"/>
                </a:lnTo>
                <a:close/>
              </a:path>
              <a:path extrusionOk="0" h="1304289" w="2260600">
                <a:moveTo>
                  <a:pt x="935050" y="1222324"/>
                </a:moveTo>
                <a:lnTo>
                  <a:pt x="934567" y="1210373"/>
                </a:lnTo>
                <a:lnTo>
                  <a:pt x="929627" y="1199464"/>
                </a:lnTo>
                <a:lnTo>
                  <a:pt x="920584" y="1190993"/>
                </a:lnTo>
                <a:lnTo>
                  <a:pt x="908951" y="1186700"/>
                </a:lnTo>
                <a:lnTo>
                  <a:pt x="896988" y="1187170"/>
                </a:lnTo>
                <a:lnTo>
                  <a:pt x="886079" y="1192098"/>
                </a:lnTo>
                <a:lnTo>
                  <a:pt x="877620" y="1201153"/>
                </a:lnTo>
                <a:lnTo>
                  <a:pt x="873315" y="1212799"/>
                </a:lnTo>
                <a:lnTo>
                  <a:pt x="873785" y="1224762"/>
                </a:lnTo>
                <a:lnTo>
                  <a:pt x="878725" y="1235671"/>
                </a:lnTo>
                <a:lnTo>
                  <a:pt x="887780" y="1244142"/>
                </a:lnTo>
                <a:lnTo>
                  <a:pt x="899401" y="1248435"/>
                </a:lnTo>
                <a:lnTo>
                  <a:pt x="911364" y="1247952"/>
                </a:lnTo>
                <a:lnTo>
                  <a:pt x="922274" y="1243012"/>
                </a:lnTo>
                <a:lnTo>
                  <a:pt x="930757" y="1233957"/>
                </a:lnTo>
                <a:lnTo>
                  <a:pt x="935050" y="1222324"/>
                </a:lnTo>
                <a:close/>
              </a:path>
              <a:path extrusionOk="0" h="1304289" w="2260600">
                <a:moveTo>
                  <a:pt x="939622" y="858202"/>
                </a:moveTo>
                <a:lnTo>
                  <a:pt x="939139" y="846239"/>
                </a:lnTo>
                <a:lnTo>
                  <a:pt x="934212" y="835317"/>
                </a:lnTo>
                <a:lnTo>
                  <a:pt x="925156" y="826846"/>
                </a:lnTo>
                <a:lnTo>
                  <a:pt x="913523" y="822553"/>
                </a:lnTo>
                <a:lnTo>
                  <a:pt x="901560" y="823036"/>
                </a:lnTo>
                <a:lnTo>
                  <a:pt x="890651" y="827976"/>
                </a:lnTo>
                <a:lnTo>
                  <a:pt x="882180" y="837031"/>
                </a:lnTo>
                <a:lnTo>
                  <a:pt x="877887" y="848664"/>
                </a:lnTo>
                <a:lnTo>
                  <a:pt x="878370" y="860615"/>
                </a:lnTo>
                <a:lnTo>
                  <a:pt x="883297" y="871524"/>
                </a:lnTo>
                <a:lnTo>
                  <a:pt x="892352" y="879995"/>
                </a:lnTo>
                <a:lnTo>
                  <a:pt x="903986" y="884288"/>
                </a:lnTo>
                <a:lnTo>
                  <a:pt x="915949" y="883818"/>
                </a:lnTo>
                <a:lnTo>
                  <a:pt x="926846" y="878878"/>
                </a:lnTo>
                <a:lnTo>
                  <a:pt x="935316" y="869835"/>
                </a:lnTo>
                <a:lnTo>
                  <a:pt x="939622" y="858202"/>
                </a:lnTo>
                <a:close/>
              </a:path>
              <a:path extrusionOk="0" h="1304289" w="2260600">
                <a:moveTo>
                  <a:pt x="954659" y="498182"/>
                </a:moveTo>
                <a:lnTo>
                  <a:pt x="954176" y="486219"/>
                </a:lnTo>
                <a:lnTo>
                  <a:pt x="949248" y="475322"/>
                </a:lnTo>
                <a:lnTo>
                  <a:pt x="940193" y="466852"/>
                </a:lnTo>
                <a:lnTo>
                  <a:pt x="928560" y="462546"/>
                </a:lnTo>
                <a:lnTo>
                  <a:pt x="916609" y="463029"/>
                </a:lnTo>
                <a:lnTo>
                  <a:pt x="905700" y="467956"/>
                </a:lnTo>
                <a:lnTo>
                  <a:pt x="897229" y="477012"/>
                </a:lnTo>
                <a:lnTo>
                  <a:pt x="892937" y="488645"/>
                </a:lnTo>
                <a:lnTo>
                  <a:pt x="893406" y="500608"/>
                </a:lnTo>
                <a:lnTo>
                  <a:pt x="898347" y="511517"/>
                </a:lnTo>
                <a:lnTo>
                  <a:pt x="907389" y="519988"/>
                </a:lnTo>
                <a:lnTo>
                  <a:pt x="919022" y="524281"/>
                </a:lnTo>
                <a:lnTo>
                  <a:pt x="930986" y="523798"/>
                </a:lnTo>
                <a:lnTo>
                  <a:pt x="941895" y="518858"/>
                </a:lnTo>
                <a:lnTo>
                  <a:pt x="950366" y="509803"/>
                </a:lnTo>
                <a:lnTo>
                  <a:pt x="954659" y="498182"/>
                </a:lnTo>
                <a:close/>
              </a:path>
              <a:path extrusionOk="0" h="1304289" w="2260600">
                <a:moveTo>
                  <a:pt x="959231" y="134048"/>
                </a:moveTo>
                <a:lnTo>
                  <a:pt x="958761" y="122085"/>
                </a:lnTo>
                <a:lnTo>
                  <a:pt x="953833" y="111175"/>
                </a:lnTo>
                <a:lnTo>
                  <a:pt x="944778" y="102704"/>
                </a:lnTo>
                <a:lnTo>
                  <a:pt x="933145" y="98399"/>
                </a:lnTo>
                <a:lnTo>
                  <a:pt x="921181" y="98882"/>
                </a:lnTo>
                <a:lnTo>
                  <a:pt x="910272" y="103822"/>
                </a:lnTo>
                <a:lnTo>
                  <a:pt x="901801" y="112877"/>
                </a:lnTo>
                <a:lnTo>
                  <a:pt x="897496" y="124510"/>
                </a:lnTo>
                <a:lnTo>
                  <a:pt x="897978" y="136474"/>
                </a:lnTo>
                <a:lnTo>
                  <a:pt x="902919" y="147383"/>
                </a:lnTo>
                <a:lnTo>
                  <a:pt x="911974" y="155854"/>
                </a:lnTo>
                <a:lnTo>
                  <a:pt x="923607" y="160147"/>
                </a:lnTo>
                <a:lnTo>
                  <a:pt x="935558" y="159664"/>
                </a:lnTo>
                <a:lnTo>
                  <a:pt x="946467" y="154736"/>
                </a:lnTo>
                <a:lnTo>
                  <a:pt x="954938" y="145681"/>
                </a:lnTo>
                <a:lnTo>
                  <a:pt x="959231" y="134048"/>
                </a:lnTo>
                <a:close/>
              </a:path>
              <a:path extrusionOk="0" h="1304289" w="2260600">
                <a:moveTo>
                  <a:pt x="1017054" y="1089469"/>
                </a:moveTo>
                <a:lnTo>
                  <a:pt x="1016571" y="1077506"/>
                </a:lnTo>
                <a:lnTo>
                  <a:pt x="1011643" y="1066609"/>
                </a:lnTo>
                <a:lnTo>
                  <a:pt x="1002588" y="1058138"/>
                </a:lnTo>
                <a:lnTo>
                  <a:pt x="990955" y="1053833"/>
                </a:lnTo>
                <a:lnTo>
                  <a:pt x="978992" y="1054315"/>
                </a:lnTo>
                <a:lnTo>
                  <a:pt x="968082" y="1059243"/>
                </a:lnTo>
                <a:lnTo>
                  <a:pt x="959612" y="1068298"/>
                </a:lnTo>
                <a:lnTo>
                  <a:pt x="955319" y="1079931"/>
                </a:lnTo>
                <a:lnTo>
                  <a:pt x="955802" y="1091895"/>
                </a:lnTo>
                <a:lnTo>
                  <a:pt x="960729" y="1102804"/>
                </a:lnTo>
                <a:lnTo>
                  <a:pt x="969784" y="1111275"/>
                </a:lnTo>
                <a:lnTo>
                  <a:pt x="981417" y="1115568"/>
                </a:lnTo>
                <a:lnTo>
                  <a:pt x="993368" y="1115085"/>
                </a:lnTo>
                <a:lnTo>
                  <a:pt x="1004277" y="1110157"/>
                </a:lnTo>
                <a:lnTo>
                  <a:pt x="1012748" y="1101102"/>
                </a:lnTo>
                <a:lnTo>
                  <a:pt x="1017054" y="1089469"/>
                </a:lnTo>
                <a:close/>
              </a:path>
              <a:path extrusionOk="0" h="1304289" w="2260600">
                <a:moveTo>
                  <a:pt x="1021626" y="725335"/>
                </a:moveTo>
                <a:lnTo>
                  <a:pt x="1021143" y="713371"/>
                </a:lnTo>
                <a:lnTo>
                  <a:pt x="1016215" y="702462"/>
                </a:lnTo>
                <a:lnTo>
                  <a:pt x="1007160" y="693991"/>
                </a:lnTo>
                <a:lnTo>
                  <a:pt x="995527" y="689698"/>
                </a:lnTo>
                <a:lnTo>
                  <a:pt x="983564" y="690181"/>
                </a:lnTo>
                <a:lnTo>
                  <a:pt x="972654" y="695109"/>
                </a:lnTo>
                <a:lnTo>
                  <a:pt x="964184" y="704176"/>
                </a:lnTo>
                <a:lnTo>
                  <a:pt x="959891" y="715797"/>
                </a:lnTo>
                <a:lnTo>
                  <a:pt x="960374" y="727760"/>
                </a:lnTo>
                <a:lnTo>
                  <a:pt x="965301" y="738657"/>
                </a:lnTo>
                <a:lnTo>
                  <a:pt x="974356" y="747128"/>
                </a:lnTo>
                <a:lnTo>
                  <a:pt x="985989" y="751433"/>
                </a:lnTo>
                <a:lnTo>
                  <a:pt x="997953" y="750951"/>
                </a:lnTo>
                <a:lnTo>
                  <a:pt x="1008849" y="746023"/>
                </a:lnTo>
                <a:lnTo>
                  <a:pt x="1017320" y="736968"/>
                </a:lnTo>
                <a:lnTo>
                  <a:pt x="1021626" y="725335"/>
                </a:lnTo>
                <a:close/>
              </a:path>
              <a:path extrusionOk="0" h="1304289" w="2260600">
                <a:moveTo>
                  <a:pt x="1036662" y="365315"/>
                </a:moveTo>
                <a:lnTo>
                  <a:pt x="1036193" y="353352"/>
                </a:lnTo>
                <a:lnTo>
                  <a:pt x="1031265" y="342442"/>
                </a:lnTo>
                <a:lnTo>
                  <a:pt x="1022210" y="333971"/>
                </a:lnTo>
                <a:lnTo>
                  <a:pt x="1010577" y="329679"/>
                </a:lnTo>
                <a:lnTo>
                  <a:pt x="998613" y="330161"/>
                </a:lnTo>
                <a:lnTo>
                  <a:pt x="987704" y="335102"/>
                </a:lnTo>
                <a:lnTo>
                  <a:pt x="979233" y="344157"/>
                </a:lnTo>
                <a:lnTo>
                  <a:pt x="974940" y="355777"/>
                </a:lnTo>
                <a:lnTo>
                  <a:pt x="975423" y="367741"/>
                </a:lnTo>
                <a:lnTo>
                  <a:pt x="980351" y="378650"/>
                </a:lnTo>
                <a:lnTo>
                  <a:pt x="989406" y="387121"/>
                </a:lnTo>
                <a:lnTo>
                  <a:pt x="1001039" y="391414"/>
                </a:lnTo>
                <a:lnTo>
                  <a:pt x="1013002" y="390931"/>
                </a:lnTo>
                <a:lnTo>
                  <a:pt x="1023899" y="386003"/>
                </a:lnTo>
                <a:lnTo>
                  <a:pt x="1032370" y="376948"/>
                </a:lnTo>
                <a:lnTo>
                  <a:pt x="1036662" y="365315"/>
                </a:lnTo>
                <a:close/>
              </a:path>
              <a:path extrusionOk="0" h="1304289" w="2260600">
                <a:moveTo>
                  <a:pt x="1092454" y="1303985"/>
                </a:moveTo>
                <a:lnTo>
                  <a:pt x="1090028" y="1298143"/>
                </a:lnTo>
                <a:lnTo>
                  <a:pt x="1085811" y="1292987"/>
                </a:lnTo>
                <a:lnTo>
                  <a:pt x="1080020" y="1289405"/>
                </a:lnTo>
                <a:lnTo>
                  <a:pt x="1068387" y="1285113"/>
                </a:lnTo>
                <a:lnTo>
                  <a:pt x="1056424" y="1285582"/>
                </a:lnTo>
                <a:lnTo>
                  <a:pt x="1034783" y="1303985"/>
                </a:lnTo>
                <a:lnTo>
                  <a:pt x="1092454" y="1303985"/>
                </a:lnTo>
                <a:close/>
              </a:path>
              <a:path extrusionOk="0" h="1304289" w="2260600">
                <a:moveTo>
                  <a:pt x="1099058" y="956602"/>
                </a:moveTo>
                <a:lnTo>
                  <a:pt x="1098575" y="944638"/>
                </a:lnTo>
                <a:lnTo>
                  <a:pt x="1093647" y="933729"/>
                </a:lnTo>
                <a:lnTo>
                  <a:pt x="1084605" y="925258"/>
                </a:lnTo>
                <a:lnTo>
                  <a:pt x="1072959" y="920965"/>
                </a:lnTo>
                <a:lnTo>
                  <a:pt x="1060996" y="921448"/>
                </a:lnTo>
                <a:lnTo>
                  <a:pt x="1050086" y="926388"/>
                </a:lnTo>
                <a:lnTo>
                  <a:pt x="1041615" y="935443"/>
                </a:lnTo>
                <a:lnTo>
                  <a:pt x="1037323" y="947064"/>
                </a:lnTo>
                <a:lnTo>
                  <a:pt x="1037805" y="959027"/>
                </a:lnTo>
                <a:lnTo>
                  <a:pt x="1042733" y="969937"/>
                </a:lnTo>
                <a:lnTo>
                  <a:pt x="1051801" y="978408"/>
                </a:lnTo>
                <a:lnTo>
                  <a:pt x="1063421" y="982700"/>
                </a:lnTo>
                <a:lnTo>
                  <a:pt x="1075385" y="982218"/>
                </a:lnTo>
                <a:lnTo>
                  <a:pt x="1086294" y="977290"/>
                </a:lnTo>
                <a:lnTo>
                  <a:pt x="1094765" y="968235"/>
                </a:lnTo>
                <a:lnTo>
                  <a:pt x="1099058" y="956602"/>
                </a:lnTo>
                <a:close/>
              </a:path>
              <a:path extrusionOk="0" h="1304289" w="2260600">
                <a:moveTo>
                  <a:pt x="1103630" y="592467"/>
                </a:moveTo>
                <a:lnTo>
                  <a:pt x="1103147" y="580504"/>
                </a:lnTo>
                <a:lnTo>
                  <a:pt x="1098219" y="569595"/>
                </a:lnTo>
                <a:lnTo>
                  <a:pt x="1089164" y="561124"/>
                </a:lnTo>
                <a:lnTo>
                  <a:pt x="1077531" y="556831"/>
                </a:lnTo>
                <a:lnTo>
                  <a:pt x="1065580" y="557314"/>
                </a:lnTo>
                <a:lnTo>
                  <a:pt x="1054671" y="562241"/>
                </a:lnTo>
                <a:lnTo>
                  <a:pt x="1046200" y="571284"/>
                </a:lnTo>
                <a:lnTo>
                  <a:pt x="1041908" y="582930"/>
                </a:lnTo>
                <a:lnTo>
                  <a:pt x="1042377" y="594893"/>
                </a:lnTo>
                <a:lnTo>
                  <a:pt x="1047305" y="605802"/>
                </a:lnTo>
                <a:lnTo>
                  <a:pt x="1056360" y="614273"/>
                </a:lnTo>
                <a:lnTo>
                  <a:pt x="1067993" y="618566"/>
                </a:lnTo>
                <a:lnTo>
                  <a:pt x="1079957" y="618083"/>
                </a:lnTo>
                <a:lnTo>
                  <a:pt x="1090866" y="613143"/>
                </a:lnTo>
                <a:lnTo>
                  <a:pt x="1099337" y="604088"/>
                </a:lnTo>
                <a:lnTo>
                  <a:pt x="1103630" y="592467"/>
                </a:lnTo>
                <a:close/>
              </a:path>
              <a:path extrusionOk="0" h="1304289" w="2260600">
                <a:moveTo>
                  <a:pt x="1118679" y="232448"/>
                </a:moveTo>
                <a:lnTo>
                  <a:pt x="1118196" y="220484"/>
                </a:lnTo>
                <a:lnTo>
                  <a:pt x="1113269" y="209588"/>
                </a:lnTo>
                <a:lnTo>
                  <a:pt x="1104214" y="201117"/>
                </a:lnTo>
                <a:lnTo>
                  <a:pt x="1092581" y="196811"/>
                </a:lnTo>
                <a:lnTo>
                  <a:pt x="1080617" y="197294"/>
                </a:lnTo>
                <a:lnTo>
                  <a:pt x="1069708" y="202234"/>
                </a:lnTo>
                <a:lnTo>
                  <a:pt x="1061237" y="211289"/>
                </a:lnTo>
                <a:lnTo>
                  <a:pt x="1056944" y="222923"/>
                </a:lnTo>
                <a:lnTo>
                  <a:pt x="1057427" y="234873"/>
                </a:lnTo>
                <a:lnTo>
                  <a:pt x="1062355" y="245783"/>
                </a:lnTo>
                <a:lnTo>
                  <a:pt x="1071410" y="254254"/>
                </a:lnTo>
                <a:lnTo>
                  <a:pt x="1083043" y="258546"/>
                </a:lnTo>
                <a:lnTo>
                  <a:pt x="1095006" y="258076"/>
                </a:lnTo>
                <a:lnTo>
                  <a:pt x="1105903" y="253149"/>
                </a:lnTo>
                <a:lnTo>
                  <a:pt x="1114374" y="244094"/>
                </a:lnTo>
                <a:lnTo>
                  <a:pt x="1118679" y="232448"/>
                </a:lnTo>
                <a:close/>
              </a:path>
              <a:path extrusionOk="0" h="1304289" w="2260600">
                <a:moveTo>
                  <a:pt x="1176489" y="1187881"/>
                </a:moveTo>
                <a:lnTo>
                  <a:pt x="1176007" y="1175918"/>
                </a:lnTo>
                <a:lnTo>
                  <a:pt x="1171079" y="1165021"/>
                </a:lnTo>
                <a:lnTo>
                  <a:pt x="1162024" y="1156550"/>
                </a:lnTo>
                <a:lnTo>
                  <a:pt x="1150391" y="1152245"/>
                </a:lnTo>
                <a:lnTo>
                  <a:pt x="1138428" y="1152728"/>
                </a:lnTo>
                <a:lnTo>
                  <a:pt x="1127518" y="1157655"/>
                </a:lnTo>
                <a:lnTo>
                  <a:pt x="1119047" y="1166710"/>
                </a:lnTo>
                <a:lnTo>
                  <a:pt x="1114755" y="1178344"/>
                </a:lnTo>
                <a:lnTo>
                  <a:pt x="1115237" y="1190307"/>
                </a:lnTo>
                <a:lnTo>
                  <a:pt x="1120165" y="1201216"/>
                </a:lnTo>
                <a:lnTo>
                  <a:pt x="1129220" y="1209687"/>
                </a:lnTo>
                <a:lnTo>
                  <a:pt x="1140853" y="1213980"/>
                </a:lnTo>
                <a:lnTo>
                  <a:pt x="1152817" y="1213497"/>
                </a:lnTo>
                <a:lnTo>
                  <a:pt x="1163726" y="1208557"/>
                </a:lnTo>
                <a:lnTo>
                  <a:pt x="1172197" y="1199502"/>
                </a:lnTo>
                <a:lnTo>
                  <a:pt x="1176489" y="1187881"/>
                </a:lnTo>
                <a:close/>
              </a:path>
              <a:path extrusionOk="0" h="1304289" w="2260600">
                <a:moveTo>
                  <a:pt x="1181061" y="823747"/>
                </a:moveTo>
                <a:lnTo>
                  <a:pt x="1180592" y="811784"/>
                </a:lnTo>
                <a:lnTo>
                  <a:pt x="1175651" y="800874"/>
                </a:lnTo>
                <a:lnTo>
                  <a:pt x="1166609" y="792403"/>
                </a:lnTo>
                <a:lnTo>
                  <a:pt x="1154963" y="788098"/>
                </a:lnTo>
                <a:lnTo>
                  <a:pt x="1143012" y="788581"/>
                </a:lnTo>
                <a:lnTo>
                  <a:pt x="1132103" y="793521"/>
                </a:lnTo>
                <a:lnTo>
                  <a:pt x="1123619" y="802576"/>
                </a:lnTo>
                <a:lnTo>
                  <a:pt x="1119327" y="814209"/>
                </a:lnTo>
                <a:lnTo>
                  <a:pt x="1119809" y="826173"/>
                </a:lnTo>
                <a:lnTo>
                  <a:pt x="1124737" y="837069"/>
                </a:lnTo>
                <a:lnTo>
                  <a:pt x="1133805" y="845540"/>
                </a:lnTo>
                <a:lnTo>
                  <a:pt x="1145425" y="849845"/>
                </a:lnTo>
                <a:lnTo>
                  <a:pt x="1157389" y="849363"/>
                </a:lnTo>
                <a:lnTo>
                  <a:pt x="1168298" y="844435"/>
                </a:lnTo>
                <a:lnTo>
                  <a:pt x="1176769" y="835380"/>
                </a:lnTo>
                <a:lnTo>
                  <a:pt x="1181061" y="823747"/>
                </a:lnTo>
                <a:close/>
              </a:path>
              <a:path extrusionOk="0" h="1304289" w="2260600">
                <a:moveTo>
                  <a:pt x="1185633" y="459600"/>
                </a:moveTo>
                <a:lnTo>
                  <a:pt x="1185164" y="447636"/>
                </a:lnTo>
                <a:lnTo>
                  <a:pt x="1180236" y="436727"/>
                </a:lnTo>
                <a:lnTo>
                  <a:pt x="1171181" y="428256"/>
                </a:lnTo>
                <a:lnTo>
                  <a:pt x="1159548" y="423964"/>
                </a:lnTo>
                <a:lnTo>
                  <a:pt x="1147584" y="424446"/>
                </a:lnTo>
                <a:lnTo>
                  <a:pt x="1136675" y="429387"/>
                </a:lnTo>
                <a:lnTo>
                  <a:pt x="1128204" y="438442"/>
                </a:lnTo>
                <a:lnTo>
                  <a:pt x="1123911" y="450062"/>
                </a:lnTo>
                <a:lnTo>
                  <a:pt x="1124394" y="462026"/>
                </a:lnTo>
                <a:lnTo>
                  <a:pt x="1129322" y="472922"/>
                </a:lnTo>
                <a:lnTo>
                  <a:pt x="1138377" y="481393"/>
                </a:lnTo>
                <a:lnTo>
                  <a:pt x="1150010" y="485698"/>
                </a:lnTo>
                <a:lnTo>
                  <a:pt x="1161973" y="485216"/>
                </a:lnTo>
                <a:lnTo>
                  <a:pt x="1172870" y="480288"/>
                </a:lnTo>
                <a:lnTo>
                  <a:pt x="1181341" y="471233"/>
                </a:lnTo>
                <a:lnTo>
                  <a:pt x="1185633" y="459600"/>
                </a:lnTo>
                <a:close/>
              </a:path>
              <a:path extrusionOk="0" h="1304289" w="2260600">
                <a:moveTo>
                  <a:pt x="1258493" y="1055014"/>
                </a:moveTo>
                <a:lnTo>
                  <a:pt x="1258011" y="1043051"/>
                </a:lnTo>
                <a:lnTo>
                  <a:pt x="1253083" y="1032141"/>
                </a:lnTo>
                <a:lnTo>
                  <a:pt x="1244041" y="1023670"/>
                </a:lnTo>
                <a:lnTo>
                  <a:pt x="1232408" y="1019378"/>
                </a:lnTo>
                <a:lnTo>
                  <a:pt x="1220444" y="1019860"/>
                </a:lnTo>
                <a:lnTo>
                  <a:pt x="1209522" y="1024801"/>
                </a:lnTo>
                <a:lnTo>
                  <a:pt x="1201051" y="1033856"/>
                </a:lnTo>
                <a:lnTo>
                  <a:pt x="1196759" y="1045476"/>
                </a:lnTo>
                <a:lnTo>
                  <a:pt x="1197241" y="1057440"/>
                </a:lnTo>
                <a:lnTo>
                  <a:pt x="1202182" y="1068336"/>
                </a:lnTo>
                <a:lnTo>
                  <a:pt x="1211237" y="1076807"/>
                </a:lnTo>
                <a:lnTo>
                  <a:pt x="1222870" y="1081112"/>
                </a:lnTo>
                <a:lnTo>
                  <a:pt x="1234821" y="1080630"/>
                </a:lnTo>
                <a:lnTo>
                  <a:pt x="1245730" y="1075702"/>
                </a:lnTo>
                <a:lnTo>
                  <a:pt x="1254201" y="1066647"/>
                </a:lnTo>
                <a:lnTo>
                  <a:pt x="1258493" y="1055014"/>
                </a:lnTo>
                <a:close/>
              </a:path>
              <a:path extrusionOk="0" h="1304289" w="2260600">
                <a:moveTo>
                  <a:pt x="1263078" y="690867"/>
                </a:moveTo>
                <a:lnTo>
                  <a:pt x="1262595" y="678916"/>
                </a:lnTo>
                <a:lnTo>
                  <a:pt x="1257655" y="668007"/>
                </a:lnTo>
                <a:lnTo>
                  <a:pt x="1248613" y="659536"/>
                </a:lnTo>
                <a:lnTo>
                  <a:pt x="1236980" y="655243"/>
                </a:lnTo>
                <a:lnTo>
                  <a:pt x="1225016" y="655726"/>
                </a:lnTo>
                <a:lnTo>
                  <a:pt x="1214107" y="660654"/>
                </a:lnTo>
                <a:lnTo>
                  <a:pt x="1205636" y="669696"/>
                </a:lnTo>
                <a:lnTo>
                  <a:pt x="1201343" y="681329"/>
                </a:lnTo>
                <a:lnTo>
                  <a:pt x="1201826" y="693305"/>
                </a:lnTo>
                <a:lnTo>
                  <a:pt x="1206754" y="704215"/>
                </a:lnTo>
                <a:lnTo>
                  <a:pt x="1215809" y="712685"/>
                </a:lnTo>
                <a:lnTo>
                  <a:pt x="1227442" y="716978"/>
                </a:lnTo>
                <a:lnTo>
                  <a:pt x="1239393" y="716495"/>
                </a:lnTo>
                <a:lnTo>
                  <a:pt x="1250302" y="711555"/>
                </a:lnTo>
                <a:lnTo>
                  <a:pt x="1258773" y="702500"/>
                </a:lnTo>
                <a:lnTo>
                  <a:pt x="1263078" y="690867"/>
                </a:lnTo>
                <a:close/>
              </a:path>
              <a:path extrusionOk="0" h="1304289" w="2260600">
                <a:moveTo>
                  <a:pt x="1267650" y="326732"/>
                </a:moveTo>
                <a:lnTo>
                  <a:pt x="1267167" y="314769"/>
                </a:lnTo>
                <a:lnTo>
                  <a:pt x="1262240" y="303872"/>
                </a:lnTo>
                <a:lnTo>
                  <a:pt x="1253185" y="295389"/>
                </a:lnTo>
                <a:lnTo>
                  <a:pt x="1241552" y="291096"/>
                </a:lnTo>
                <a:lnTo>
                  <a:pt x="1229588" y="291579"/>
                </a:lnTo>
                <a:lnTo>
                  <a:pt x="1218679" y="296519"/>
                </a:lnTo>
                <a:lnTo>
                  <a:pt x="1210208" y="305587"/>
                </a:lnTo>
                <a:lnTo>
                  <a:pt x="1205915" y="317207"/>
                </a:lnTo>
                <a:lnTo>
                  <a:pt x="1206398" y="329158"/>
                </a:lnTo>
                <a:lnTo>
                  <a:pt x="1211326" y="340067"/>
                </a:lnTo>
                <a:lnTo>
                  <a:pt x="1220381" y="348538"/>
                </a:lnTo>
                <a:lnTo>
                  <a:pt x="1232014" y="352844"/>
                </a:lnTo>
                <a:lnTo>
                  <a:pt x="1243977" y="352361"/>
                </a:lnTo>
                <a:lnTo>
                  <a:pt x="1254874" y="347433"/>
                </a:lnTo>
                <a:lnTo>
                  <a:pt x="1263345" y="338378"/>
                </a:lnTo>
                <a:lnTo>
                  <a:pt x="1267650" y="326732"/>
                </a:lnTo>
                <a:close/>
              </a:path>
              <a:path extrusionOk="0" h="1304289" w="2260600">
                <a:moveTo>
                  <a:pt x="1304671" y="1282166"/>
                </a:moveTo>
                <a:lnTo>
                  <a:pt x="1304188" y="1270203"/>
                </a:lnTo>
                <a:lnTo>
                  <a:pt x="1299248" y="1259306"/>
                </a:lnTo>
                <a:lnTo>
                  <a:pt x="1290193" y="1250835"/>
                </a:lnTo>
                <a:lnTo>
                  <a:pt x="1278559" y="1246530"/>
                </a:lnTo>
                <a:lnTo>
                  <a:pt x="1266609" y="1247013"/>
                </a:lnTo>
                <a:lnTo>
                  <a:pt x="1255699" y="1251940"/>
                </a:lnTo>
                <a:lnTo>
                  <a:pt x="1247228" y="1260995"/>
                </a:lnTo>
                <a:lnTo>
                  <a:pt x="1242936" y="1272628"/>
                </a:lnTo>
                <a:lnTo>
                  <a:pt x="1243418" y="1284592"/>
                </a:lnTo>
                <a:lnTo>
                  <a:pt x="1248346" y="1295501"/>
                </a:lnTo>
                <a:lnTo>
                  <a:pt x="1257388" y="1303959"/>
                </a:lnTo>
                <a:lnTo>
                  <a:pt x="1290180" y="1303985"/>
                </a:lnTo>
                <a:lnTo>
                  <a:pt x="1294193" y="1301521"/>
                </a:lnTo>
                <a:lnTo>
                  <a:pt x="1297724" y="1298092"/>
                </a:lnTo>
                <a:lnTo>
                  <a:pt x="1300378" y="1293799"/>
                </a:lnTo>
                <a:lnTo>
                  <a:pt x="1304671" y="1282166"/>
                </a:lnTo>
                <a:close/>
              </a:path>
              <a:path extrusionOk="0" h="1304289" w="2260600">
                <a:moveTo>
                  <a:pt x="1340497" y="922147"/>
                </a:moveTo>
                <a:lnTo>
                  <a:pt x="1340027" y="910183"/>
                </a:lnTo>
                <a:lnTo>
                  <a:pt x="1335100" y="899274"/>
                </a:lnTo>
                <a:lnTo>
                  <a:pt x="1326045" y="890803"/>
                </a:lnTo>
                <a:lnTo>
                  <a:pt x="1314411" y="886510"/>
                </a:lnTo>
                <a:lnTo>
                  <a:pt x="1302448" y="886993"/>
                </a:lnTo>
                <a:lnTo>
                  <a:pt x="1291539" y="891933"/>
                </a:lnTo>
                <a:lnTo>
                  <a:pt x="1283055" y="900988"/>
                </a:lnTo>
                <a:lnTo>
                  <a:pt x="1278763" y="912622"/>
                </a:lnTo>
                <a:lnTo>
                  <a:pt x="1279245" y="924572"/>
                </a:lnTo>
                <a:lnTo>
                  <a:pt x="1284185" y="935482"/>
                </a:lnTo>
                <a:lnTo>
                  <a:pt x="1293241" y="943952"/>
                </a:lnTo>
                <a:lnTo>
                  <a:pt x="1304861" y="948245"/>
                </a:lnTo>
                <a:lnTo>
                  <a:pt x="1316824" y="947775"/>
                </a:lnTo>
                <a:lnTo>
                  <a:pt x="1327734" y="942848"/>
                </a:lnTo>
                <a:lnTo>
                  <a:pt x="1336205" y="933792"/>
                </a:lnTo>
                <a:lnTo>
                  <a:pt x="1340497" y="922147"/>
                </a:lnTo>
                <a:close/>
              </a:path>
              <a:path extrusionOk="0" h="1304289" w="2260600">
                <a:moveTo>
                  <a:pt x="1345082" y="558012"/>
                </a:moveTo>
                <a:lnTo>
                  <a:pt x="1344599" y="546049"/>
                </a:lnTo>
                <a:lnTo>
                  <a:pt x="1339672" y="535139"/>
                </a:lnTo>
                <a:lnTo>
                  <a:pt x="1330629" y="526669"/>
                </a:lnTo>
                <a:lnTo>
                  <a:pt x="1318983" y="522363"/>
                </a:lnTo>
                <a:lnTo>
                  <a:pt x="1307020" y="522859"/>
                </a:lnTo>
                <a:lnTo>
                  <a:pt x="1296111" y="527786"/>
                </a:lnTo>
                <a:lnTo>
                  <a:pt x="1287640" y="536854"/>
                </a:lnTo>
                <a:lnTo>
                  <a:pt x="1283347" y="548474"/>
                </a:lnTo>
                <a:lnTo>
                  <a:pt x="1283830" y="560438"/>
                </a:lnTo>
                <a:lnTo>
                  <a:pt x="1288757" y="571334"/>
                </a:lnTo>
                <a:lnTo>
                  <a:pt x="1297825" y="579805"/>
                </a:lnTo>
                <a:lnTo>
                  <a:pt x="1309446" y="584111"/>
                </a:lnTo>
                <a:lnTo>
                  <a:pt x="1321409" y="583628"/>
                </a:lnTo>
                <a:lnTo>
                  <a:pt x="1332306" y="578700"/>
                </a:lnTo>
                <a:lnTo>
                  <a:pt x="1340777" y="569645"/>
                </a:lnTo>
                <a:lnTo>
                  <a:pt x="1345082" y="558012"/>
                </a:lnTo>
                <a:close/>
              </a:path>
              <a:path extrusionOk="0" h="1304289" w="2260600">
                <a:moveTo>
                  <a:pt x="1386674" y="1149311"/>
                </a:moveTo>
                <a:lnTo>
                  <a:pt x="1386192" y="1137335"/>
                </a:lnTo>
                <a:lnTo>
                  <a:pt x="1381264" y="1126426"/>
                </a:lnTo>
                <a:lnTo>
                  <a:pt x="1372209" y="1117955"/>
                </a:lnTo>
                <a:lnTo>
                  <a:pt x="1360576" y="1113663"/>
                </a:lnTo>
                <a:lnTo>
                  <a:pt x="1348613" y="1114145"/>
                </a:lnTo>
                <a:lnTo>
                  <a:pt x="1337703" y="1119085"/>
                </a:lnTo>
                <a:lnTo>
                  <a:pt x="1329232" y="1128141"/>
                </a:lnTo>
                <a:lnTo>
                  <a:pt x="1324940" y="1139761"/>
                </a:lnTo>
                <a:lnTo>
                  <a:pt x="1325422" y="1151724"/>
                </a:lnTo>
                <a:lnTo>
                  <a:pt x="1330350" y="1162634"/>
                </a:lnTo>
                <a:lnTo>
                  <a:pt x="1339405" y="1171105"/>
                </a:lnTo>
                <a:lnTo>
                  <a:pt x="1351038" y="1175397"/>
                </a:lnTo>
                <a:lnTo>
                  <a:pt x="1363002" y="1174915"/>
                </a:lnTo>
                <a:lnTo>
                  <a:pt x="1373898" y="1169987"/>
                </a:lnTo>
                <a:lnTo>
                  <a:pt x="1382369" y="1160932"/>
                </a:lnTo>
                <a:lnTo>
                  <a:pt x="1386674" y="1149311"/>
                </a:lnTo>
                <a:close/>
              </a:path>
              <a:path extrusionOk="0" h="1304289" w="2260600">
                <a:moveTo>
                  <a:pt x="1422514" y="789279"/>
                </a:moveTo>
                <a:lnTo>
                  <a:pt x="1422031" y="777328"/>
                </a:lnTo>
                <a:lnTo>
                  <a:pt x="1417104" y="766419"/>
                </a:lnTo>
                <a:lnTo>
                  <a:pt x="1408049" y="757948"/>
                </a:lnTo>
                <a:lnTo>
                  <a:pt x="1396415" y="753656"/>
                </a:lnTo>
                <a:lnTo>
                  <a:pt x="1384452" y="754126"/>
                </a:lnTo>
                <a:lnTo>
                  <a:pt x="1373543" y="759053"/>
                </a:lnTo>
                <a:lnTo>
                  <a:pt x="1365084" y="768108"/>
                </a:lnTo>
                <a:lnTo>
                  <a:pt x="1360779" y="779741"/>
                </a:lnTo>
                <a:lnTo>
                  <a:pt x="1361262" y="791705"/>
                </a:lnTo>
                <a:lnTo>
                  <a:pt x="1366189" y="802627"/>
                </a:lnTo>
                <a:lnTo>
                  <a:pt x="1375244" y="811098"/>
                </a:lnTo>
                <a:lnTo>
                  <a:pt x="1386878" y="815390"/>
                </a:lnTo>
                <a:lnTo>
                  <a:pt x="1398841" y="814908"/>
                </a:lnTo>
                <a:lnTo>
                  <a:pt x="1409750" y="809967"/>
                </a:lnTo>
                <a:lnTo>
                  <a:pt x="1418221" y="800912"/>
                </a:lnTo>
                <a:lnTo>
                  <a:pt x="1422514" y="789279"/>
                </a:lnTo>
                <a:close/>
              </a:path>
              <a:path extrusionOk="0" h="1304289" w="2260600">
                <a:moveTo>
                  <a:pt x="1427086" y="425145"/>
                </a:moveTo>
                <a:lnTo>
                  <a:pt x="1426603" y="413181"/>
                </a:lnTo>
                <a:lnTo>
                  <a:pt x="1421676" y="402272"/>
                </a:lnTo>
                <a:lnTo>
                  <a:pt x="1412621" y="393801"/>
                </a:lnTo>
                <a:lnTo>
                  <a:pt x="1400987" y="389509"/>
                </a:lnTo>
                <a:lnTo>
                  <a:pt x="1389037" y="389991"/>
                </a:lnTo>
                <a:lnTo>
                  <a:pt x="1378115" y="394919"/>
                </a:lnTo>
                <a:lnTo>
                  <a:pt x="1369644" y="403987"/>
                </a:lnTo>
                <a:lnTo>
                  <a:pt x="1365351" y="415620"/>
                </a:lnTo>
                <a:lnTo>
                  <a:pt x="1365834" y="427570"/>
                </a:lnTo>
                <a:lnTo>
                  <a:pt x="1370761" y="438480"/>
                </a:lnTo>
                <a:lnTo>
                  <a:pt x="1379829" y="446951"/>
                </a:lnTo>
                <a:lnTo>
                  <a:pt x="1391450" y="451243"/>
                </a:lnTo>
                <a:lnTo>
                  <a:pt x="1403413" y="450773"/>
                </a:lnTo>
                <a:lnTo>
                  <a:pt x="1414310" y="445833"/>
                </a:lnTo>
                <a:lnTo>
                  <a:pt x="1422781" y="436791"/>
                </a:lnTo>
                <a:lnTo>
                  <a:pt x="1427086" y="425145"/>
                </a:lnTo>
                <a:close/>
              </a:path>
              <a:path extrusionOk="0" h="1304289" w="2260600">
                <a:moveTo>
                  <a:pt x="1468678" y="1016444"/>
                </a:moveTo>
                <a:lnTo>
                  <a:pt x="1468208" y="1004481"/>
                </a:lnTo>
                <a:lnTo>
                  <a:pt x="1463268" y="993571"/>
                </a:lnTo>
                <a:lnTo>
                  <a:pt x="1454213" y="985100"/>
                </a:lnTo>
                <a:lnTo>
                  <a:pt x="1442580" y="980795"/>
                </a:lnTo>
                <a:lnTo>
                  <a:pt x="1430629" y="981278"/>
                </a:lnTo>
                <a:lnTo>
                  <a:pt x="1419720" y="986218"/>
                </a:lnTo>
                <a:lnTo>
                  <a:pt x="1411236" y="995273"/>
                </a:lnTo>
                <a:lnTo>
                  <a:pt x="1406944" y="1006906"/>
                </a:lnTo>
                <a:lnTo>
                  <a:pt x="1407426" y="1018870"/>
                </a:lnTo>
                <a:lnTo>
                  <a:pt x="1412354" y="1029766"/>
                </a:lnTo>
                <a:lnTo>
                  <a:pt x="1421409" y="1038237"/>
                </a:lnTo>
                <a:lnTo>
                  <a:pt x="1433042" y="1042543"/>
                </a:lnTo>
                <a:lnTo>
                  <a:pt x="1445006" y="1042060"/>
                </a:lnTo>
                <a:lnTo>
                  <a:pt x="1455915" y="1037132"/>
                </a:lnTo>
                <a:lnTo>
                  <a:pt x="1464373" y="1028077"/>
                </a:lnTo>
                <a:lnTo>
                  <a:pt x="1468678" y="1016444"/>
                </a:lnTo>
                <a:close/>
              </a:path>
              <a:path extrusionOk="0" h="1304289" w="2260600">
                <a:moveTo>
                  <a:pt x="1504518" y="656424"/>
                </a:moveTo>
                <a:lnTo>
                  <a:pt x="1504035" y="644461"/>
                </a:lnTo>
                <a:lnTo>
                  <a:pt x="1499108" y="633552"/>
                </a:lnTo>
                <a:lnTo>
                  <a:pt x="1490065" y="625068"/>
                </a:lnTo>
                <a:lnTo>
                  <a:pt x="1478432" y="620776"/>
                </a:lnTo>
                <a:lnTo>
                  <a:pt x="1466456" y="621271"/>
                </a:lnTo>
                <a:lnTo>
                  <a:pt x="1455547" y="626198"/>
                </a:lnTo>
                <a:lnTo>
                  <a:pt x="1447076" y="635254"/>
                </a:lnTo>
                <a:lnTo>
                  <a:pt x="1442783" y="646887"/>
                </a:lnTo>
                <a:lnTo>
                  <a:pt x="1443266" y="658837"/>
                </a:lnTo>
                <a:lnTo>
                  <a:pt x="1448206" y="669747"/>
                </a:lnTo>
                <a:lnTo>
                  <a:pt x="1457261" y="678218"/>
                </a:lnTo>
                <a:lnTo>
                  <a:pt x="1468882" y="682523"/>
                </a:lnTo>
                <a:lnTo>
                  <a:pt x="1480845" y="682040"/>
                </a:lnTo>
                <a:lnTo>
                  <a:pt x="1491754" y="677100"/>
                </a:lnTo>
                <a:lnTo>
                  <a:pt x="1500225" y="668058"/>
                </a:lnTo>
                <a:lnTo>
                  <a:pt x="1504518" y="656424"/>
                </a:lnTo>
                <a:close/>
              </a:path>
              <a:path extrusionOk="0" h="1304289" w="2260600">
                <a:moveTo>
                  <a:pt x="1546110" y="1247711"/>
                </a:moveTo>
                <a:lnTo>
                  <a:pt x="1545628" y="1235748"/>
                </a:lnTo>
                <a:lnTo>
                  <a:pt x="1540700" y="1224838"/>
                </a:lnTo>
                <a:lnTo>
                  <a:pt x="1531658" y="1216367"/>
                </a:lnTo>
                <a:lnTo>
                  <a:pt x="1520024" y="1212075"/>
                </a:lnTo>
                <a:lnTo>
                  <a:pt x="1508061" y="1212557"/>
                </a:lnTo>
                <a:lnTo>
                  <a:pt x="1497152" y="1217498"/>
                </a:lnTo>
                <a:lnTo>
                  <a:pt x="1488681" y="1226553"/>
                </a:lnTo>
                <a:lnTo>
                  <a:pt x="1484376" y="1238173"/>
                </a:lnTo>
                <a:lnTo>
                  <a:pt x="1484858" y="1250137"/>
                </a:lnTo>
                <a:lnTo>
                  <a:pt x="1489798" y="1261033"/>
                </a:lnTo>
                <a:lnTo>
                  <a:pt x="1498854" y="1269504"/>
                </a:lnTo>
                <a:lnTo>
                  <a:pt x="1510487" y="1273810"/>
                </a:lnTo>
                <a:lnTo>
                  <a:pt x="1522437" y="1273327"/>
                </a:lnTo>
                <a:lnTo>
                  <a:pt x="1533347" y="1268399"/>
                </a:lnTo>
                <a:lnTo>
                  <a:pt x="1541818" y="1259344"/>
                </a:lnTo>
                <a:lnTo>
                  <a:pt x="1546110" y="1247711"/>
                </a:lnTo>
                <a:close/>
              </a:path>
              <a:path extrusionOk="0" h="1304289" w="2260600">
                <a:moveTo>
                  <a:pt x="1550695" y="883564"/>
                </a:moveTo>
                <a:lnTo>
                  <a:pt x="1550212" y="871613"/>
                </a:lnTo>
                <a:lnTo>
                  <a:pt x="1545272" y="860704"/>
                </a:lnTo>
                <a:lnTo>
                  <a:pt x="1536217" y="852233"/>
                </a:lnTo>
                <a:lnTo>
                  <a:pt x="1524584" y="847940"/>
                </a:lnTo>
                <a:lnTo>
                  <a:pt x="1512633" y="848423"/>
                </a:lnTo>
                <a:lnTo>
                  <a:pt x="1501724" y="853351"/>
                </a:lnTo>
                <a:lnTo>
                  <a:pt x="1493253" y="862393"/>
                </a:lnTo>
                <a:lnTo>
                  <a:pt x="1488960" y="874026"/>
                </a:lnTo>
                <a:lnTo>
                  <a:pt x="1489443" y="886002"/>
                </a:lnTo>
                <a:lnTo>
                  <a:pt x="1494358" y="896912"/>
                </a:lnTo>
                <a:lnTo>
                  <a:pt x="1503413" y="905383"/>
                </a:lnTo>
                <a:lnTo>
                  <a:pt x="1515046" y="909675"/>
                </a:lnTo>
                <a:lnTo>
                  <a:pt x="1527009" y="909193"/>
                </a:lnTo>
                <a:lnTo>
                  <a:pt x="1537919" y="904252"/>
                </a:lnTo>
                <a:lnTo>
                  <a:pt x="1546402" y="895197"/>
                </a:lnTo>
                <a:lnTo>
                  <a:pt x="1550695" y="883564"/>
                </a:lnTo>
                <a:close/>
              </a:path>
              <a:path extrusionOk="0" h="1304289" w="2260600">
                <a:moveTo>
                  <a:pt x="1586522" y="523557"/>
                </a:moveTo>
                <a:lnTo>
                  <a:pt x="1586039" y="511594"/>
                </a:lnTo>
                <a:lnTo>
                  <a:pt x="1581111" y="500684"/>
                </a:lnTo>
                <a:lnTo>
                  <a:pt x="1572069" y="492213"/>
                </a:lnTo>
                <a:lnTo>
                  <a:pt x="1560436" y="487921"/>
                </a:lnTo>
                <a:lnTo>
                  <a:pt x="1548472" y="488403"/>
                </a:lnTo>
                <a:lnTo>
                  <a:pt x="1537563" y="493331"/>
                </a:lnTo>
                <a:lnTo>
                  <a:pt x="1529080" y="502399"/>
                </a:lnTo>
                <a:lnTo>
                  <a:pt x="1524787" y="514019"/>
                </a:lnTo>
                <a:lnTo>
                  <a:pt x="1525270" y="525983"/>
                </a:lnTo>
                <a:lnTo>
                  <a:pt x="1530210" y="536892"/>
                </a:lnTo>
                <a:lnTo>
                  <a:pt x="1539265" y="545363"/>
                </a:lnTo>
                <a:lnTo>
                  <a:pt x="1550885" y="549656"/>
                </a:lnTo>
                <a:lnTo>
                  <a:pt x="1562849" y="549173"/>
                </a:lnTo>
                <a:lnTo>
                  <a:pt x="1573758" y="544245"/>
                </a:lnTo>
                <a:lnTo>
                  <a:pt x="1582216" y="535190"/>
                </a:lnTo>
                <a:lnTo>
                  <a:pt x="1586522" y="523557"/>
                </a:lnTo>
                <a:close/>
              </a:path>
              <a:path extrusionOk="0" h="1304289" w="2260600">
                <a:moveTo>
                  <a:pt x="1628114" y="1114844"/>
                </a:moveTo>
                <a:lnTo>
                  <a:pt x="1627644" y="1102880"/>
                </a:lnTo>
                <a:lnTo>
                  <a:pt x="1622717" y="1091971"/>
                </a:lnTo>
                <a:lnTo>
                  <a:pt x="1613662" y="1083500"/>
                </a:lnTo>
                <a:lnTo>
                  <a:pt x="1602028" y="1079207"/>
                </a:lnTo>
                <a:lnTo>
                  <a:pt x="1590065" y="1079690"/>
                </a:lnTo>
                <a:lnTo>
                  <a:pt x="1579156" y="1084630"/>
                </a:lnTo>
                <a:lnTo>
                  <a:pt x="1570672" y="1093685"/>
                </a:lnTo>
                <a:lnTo>
                  <a:pt x="1566379" y="1105319"/>
                </a:lnTo>
                <a:lnTo>
                  <a:pt x="1566862" y="1117269"/>
                </a:lnTo>
                <a:lnTo>
                  <a:pt x="1571802" y="1128179"/>
                </a:lnTo>
                <a:lnTo>
                  <a:pt x="1580857" y="1136650"/>
                </a:lnTo>
                <a:lnTo>
                  <a:pt x="1592491" y="1140942"/>
                </a:lnTo>
                <a:lnTo>
                  <a:pt x="1604441" y="1140472"/>
                </a:lnTo>
                <a:lnTo>
                  <a:pt x="1615351" y="1135545"/>
                </a:lnTo>
                <a:lnTo>
                  <a:pt x="1623822" y="1126490"/>
                </a:lnTo>
                <a:lnTo>
                  <a:pt x="1628114" y="1114844"/>
                </a:lnTo>
                <a:close/>
              </a:path>
              <a:path extrusionOk="0" h="1304289" w="2260600">
                <a:moveTo>
                  <a:pt x="1632699" y="750709"/>
                </a:moveTo>
                <a:lnTo>
                  <a:pt x="1632216" y="738746"/>
                </a:lnTo>
                <a:lnTo>
                  <a:pt x="1627289" y="727837"/>
                </a:lnTo>
                <a:lnTo>
                  <a:pt x="1618234" y="719353"/>
                </a:lnTo>
                <a:lnTo>
                  <a:pt x="1606600" y="715060"/>
                </a:lnTo>
                <a:lnTo>
                  <a:pt x="1594637" y="715556"/>
                </a:lnTo>
                <a:lnTo>
                  <a:pt x="1583728" y="720496"/>
                </a:lnTo>
                <a:lnTo>
                  <a:pt x="1575257" y="729551"/>
                </a:lnTo>
                <a:lnTo>
                  <a:pt x="1570964" y="741172"/>
                </a:lnTo>
                <a:lnTo>
                  <a:pt x="1571447" y="753122"/>
                </a:lnTo>
                <a:lnTo>
                  <a:pt x="1576374" y="764032"/>
                </a:lnTo>
                <a:lnTo>
                  <a:pt x="1585429" y="772502"/>
                </a:lnTo>
                <a:lnTo>
                  <a:pt x="1597063" y="776808"/>
                </a:lnTo>
                <a:lnTo>
                  <a:pt x="1609026" y="776325"/>
                </a:lnTo>
                <a:lnTo>
                  <a:pt x="1619923" y="771398"/>
                </a:lnTo>
                <a:lnTo>
                  <a:pt x="1628394" y="762342"/>
                </a:lnTo>
                <a:lnTo>
                  <a:pt x="1632699" y="750709"/>
                </a:lnTo>
                <a:close/>
              </a:path>
              <a:path extrusionOk="0" h="1304289" w="2260600">
                <a:moveTo>
                  <a:pt x="1710131" y="981976"/>
                </a:moveTo>
                <a:lnTo>
                  <a:pt x="1709648" y="970026"/>
                </a:lnTo>
                <a:lnTo>
                  <a:pt x="1704721" y="959116"/>
                </a:lnTo>
                <a:lnTo>
                  <a:pt x="1695665" y="950645"/>
                </a:lnTo>
                <a:lnTo>
                  <a:pt x="1684032" y="946353"/>
                </a:lnTo>
                <a:lnTo>
                  <a:pt x="1672069" y="946835"/>
                </a:lnTo>
                <a:lnTo>
                  <a:pt x="1661160" y="951763"/>
                </a:lnTo>
                <a:lnTo>
                  <a:pt x="1652689" y="960805"/>
                </a:lnTo>
                <a:lnTo>
                  <a:pt x="1648396" y="972439"/>
                </a:lnTo>
                <a:lnTo>
                  <a:pt x="1648879" y="984402"/>
                </a:lnTo>
                <a:lnTo>
                  <a:pt x="1653806" y="995324"/>
                </a:lnTo>
                <a:lnTo>
                  <a:pt x="1662861" y="1003795"/>
                </a:lnTo>
                <a:lnTo>
                  <a:pt x="1674495" y="1008087"/>
                </a:lnTo>
                <a:lnTo>
                  <a:pt x="1686458" y="1007605"/>
                </a:lnTo>
                <a:lnTo>
                  <a:pt x="1697355" y="1002665"/>
                </a:lnTo>
                <a:lnTo>
                  <a:pt x="1705838" y="993609"/>
                </a:lnTo>
                <a:lnTo>
                  <a:pt x="1710131" y="981976"/>
                </a:lnTo>
                <a:close/>
              </a:path>
              <a:path extrusionOk="0" h="1304289" w="2260600">
                <a:moveTo>
                  <a:pt x="1714703" y="617842"/>
                </a:moveTo>
                <a:lnTo>
                  <a:pt x="1714220" y="605878"/>
                </a:lnTo>
                <a:lnTo>
                  <a:pt x="1709293" y="594969"/>
                </a:lnTo>
                <a:lnTo>
                  <a:pt x="1700237" y="586498"/>
                </a:lnTo>
                <a:lnTo>
                  <a:pt x="1688604" y="582206"/>
                </a:lnTo>
                <a:lnTo>
                  <a:pt x="1676654" y="582688"/>
                </a:lnTo>
                <a:lnTo>
                  <a:pt x="1665744" y="587629"/>
                </a:lnTo>
                <a:lnTo>
                  <a:pt x="1657261" y="596684"/>
                </a:lnTo>
                <a:lnTo>
                  <a:pt x="1652968" y="608317"/>
                </a:lnTo>
                <a:lnTo>
                  <a:pt x="1653451" y="620268"/>
                </a:lnTo>
                <a:lnTo>
                  <a:pt x="1658378" y="631177"/>
                </a:lnTo>
                <a:lnTo>
                  <a:pt x="1667433" y="639648"/>
                </a:lnTo>
                <a:lnTo>
                  <a:pt x="1679067" y="643940"/>
                </a:lnTo>
                <a:lnTo>
                  <a:pt x="1691030" y="643470"/>
                </a:lnTo>
                <a:lnTo>
                  <a:pt x="1701927" y="638543"/>
                </a:lnTo>
                <a:lnTo>
                  <a:pt x="1710397" y="629488"/>
                </a:lnTo>
                <a:lnTo>
                  <a:pt x="1714703" y="617842"/>
                </a:lnTo>
                <a:close/>
              </a:path>
              <a:path extrusionOk="0" h="1304289" w="2260600">
                <a:moveTo>
                  <a:pt x="1787563" y="1213256"/>
                </a:moveTo>
                <a:lnTo>
                  <a:pt x="1787080" y="1201293"/>
                </a:lnTo>
                <a:lnTo>
                  <a:pt x="1782152" y="1190383"/>
                </a:lnTo>
                <a:lnTo>
                  <a:pt x="1773097" y="1181912"/>
                </a:lnTo>
                <a:lnTo>
                  <a:pt x="1761464" y="1177620"/>
                </a:lnTo>
                <a:lnTo>
                  <a:pt x="1749501" y="1178102"/>
                </a:lnTo>
                <a:lnTo>
                  <a:pt x="1738591" y="1183030"/>
                </a:lnTo>
                <a:lnTo>
                  <a:pt x="1730121" y="1192098"/>
                </a:lnTo>
                <a:lnTo>
                  <a:pt x="1725828" y="1203731"/>
                </a:lnTo>
                <a:lnTo>
                  <a:pt x="1726311" y="1215682"/>
                </a:lnTo>
                <a:lnTo>
                  <a:pt x="1731238" y="1226591"/>
                </a:lnTo>
                <a:lnTo>
                  <a:pt x="1740293" y="1235062"/>
                </a:lnTo>
                <a:lnTo>
                  <a:pt x="1751926" y="1239354"/>
                </a:lnTo>
                <a:lnTo>
                  <a:pt x="1763877" y="1238872"/>
                </a:lnTo>
                <a:lnTo>
                  <a:pt x="1774786" y="1233944"/>
                </a:lnTo>
                <a:lnTo>
                  <a:pt x="1783257" y="1224902"/>
                </a:lnTo>
                <a:lnTo>
                  <a:pt x="1787563" y="1213256"/>
                </a:lnTo>
                <a:close/>
              </a:path>
              <a:path extrusionOk="0" h="1304289" w="2260600">
                <a:moveTo>
                  <a:pt x="1792135" y="849122"/>
                </a:moveTo>
                <a:lnTo>
                  <a:pt x="1791652" y="837158"/>
                </a:lnTo>
                <a:lnTo>
                  <a:pt x="1786724" y="826249"/>
                </a:lnTo>
                <a:lnTo>
                  <a:pt x="1777682" y="817765"/>
                </a:lnTo>
                <a:lnTo>
                  <a:pt x="1766036" y="813473"/>
                </a:lnTo>
                <a:lnTo>
                  <a:pt x="1754073" y="813955"/>
                </a:lnTo>
                <a:lnTo>
                  <a:pt x="1743163" y="818896"/>
                </a:lnTo>
                <a:lnTo>
                  <a:pt x="1734693" y="827951"/>
                </a:lnTo>
                <a:lnTo>
                  <a:pt x="1730400" y="839584"/>
                </a:lnTo>
                <a:lnTo>
                  <a:pt x="1730883" y="851535"/>
                </a:lnTo>
                <a:lnTo>
                  <a:pt x="1735823" y="862444"/>
                </a:lnTo>
                <a:lnTo>
                  <a:pt x="1744878" y="870915"/>
                </a:lnTo>
                <a:lnTo>
                  <a:pt x="1756511" y="875220"/>
                </a:lnTo>
                <a:lnTo>
                  <a:pt x="1768462" y="874737"/>
                </a:lnTo>
                <a:lnTo>
                  <a:pt x="1779371" y="869810"/>
                </a:lnTo>
                <a:lnTo>
                  <a:pt x="1787829" y="860755"/>
                </a:lnTo>
                <a:lnTo>
                  <a:pt x="1792135" y="849122"/>
                </a:lnTo>
                <a:close/>
              </a:path>
              <a:path extrusionOk="0" h="1304289" w="2260600">
                <a:moveTo>
                  <a:pt x="1869567" y="1080389"/>
                </a:moveTo>
                <a:lnTo>
                  <a:pt x="1869084" y="1068425"/>
                </a:lnTo>
                <a:lnTo>
                  <a:pt x="1864156" y="1057529"/>
                </a:lnTo>
                <a:lnTo>
                  <a:pt x="1855101" y="1049058"/>
                </a:lnTo>
                <a:lnTo>
                  <a:pt x="1843468" y="1044765"/>
                </a:lnTo>
                <a:lnTo>
                  <a:pt x="1831505" y="1045235"/>
                </a:lnTo>
                <a:lnTo>
                  <a:pt x="1820608" y="1050163"/>
                </a:lnTo>
                <a:lnTo>
                  <a:pt x="1812137" y="1059218"/>
                </a:lnTo>
                <a:lnTo>
                  <a:pt x="1807832" y="1070851"/>
                </a:lnTo>
                <a:lnTo>
                  <a:pt x="1808314" y="1082814"/>
                </a:lnTo>
                <a:lnTo>
                  <a:pt x="1813242" y="1093724"/>
                </a:lnTo>
                <a:lnTo>
                  <a:pt x="1822297" y="1102207"/>
                </a:lnTo>
                <a:lnTo>
                  <a:pt x="1833930" y="1106500"/>
                </a:lnTo>
                <a:lnTo>
                  <a:pt x="1845894" y="1106004"/>
                </a:lnTo>
                <a:lnTo>
                  <a:pt x="1856803" y="1101077"/>
                </a:lnTo>
                <a:lnTo>
                  <a:pt x="1865274" y="1092009"/>
                </a:lnTo>
                <a:lnTo>
                  <a:pt x="1869567" y="1080389"/>
                </a:lnTo>
                <a:close/>
              </a:path>
              <a:path extrusionOk="0" h="1304289" w="2260600">
                <a:moveTo>
                  <a:pt x="1874139" y="716254"/>
                </a:moveTo>
                <a:lnTo>
                  <a:pt x="1873669" y="704291"/>
                </a:lnTo>
                <a:lnTo>
                  <a:pt x="1868728" y="693381"/>
                </a:lnTo>
                <a:lnTo>
                  <a:pt x="1859686" y="684911"/>
                </a:lnTo>
                <a:lnTo>
                  <a:pt x="1848053" y="680618"/>
                </a:lnTo>
                <a:lnTo>
                  <a:pt x="1836089" y="681101"/>
                </a:lnTo>
                <a:lnTo>
                  <a:pt x="1825180" y="686028"/>
                </a:lnTo>
                <a:lnTo>
                  <a:pt x="1816696" y="695096"/>
                </a:lnTo>
                <a:lnTo>
                  <a:pt x="1812404" y="706716"/>
                </a:lnTo>
                <a:lnTo>
                  <a:pt x="1812886" y="718680"/>
                </a:lnTo>
                <a:lnTo>
                  <a:pt x="1817827" y="729589"/>
                </a:lnTo>
                <a:lnTo>
                  <a:pt x="1826882" y="738060"/>
                </a:lnTo>
                <a:lnTo>
                  <a:pt x="1838515" y="742353"/>
                </a:lnTo>
                <a:lnTo>
                  <a:pt x="1850466" y="741870"/>
                </a:lnTo>
                <a:lnTo>
                  <a:pt x="1861375" y="736942"/>
                </a:lnTo>
                <a:lnTo>
                  <a:pt x="1869833" y="727887"/>
                </a:lnTo>
                <a:lnTo>
                  <a:pt x="1874139" y="716254"/>
                </a:lnTo>
                <a:close/>
              </a:path>
              <a:path extrusionOk="0" h="1304289" w="2260600">
                <a:moveTo>
                  <a:pt x="1936864" y="1303985"/>
                </a:moveTo>
                <a:lnTo>
                  <a:pt x="1910435" y="1271905"/>
                </a:lnTo>
                <a:lnTo>
                  <a:pt x="1898472" y="1272387"/>
                </a:lnTo>
                <a:lnTo>
                  <a:pt x="1887562" y="1277327"/>
                </a:lnTo>
                <a:lnTo>
                  <a:pt x="1879079" y="1286383"/>
                </a:lnTo>
                <a:lnTo>
                  <a:pt x="1875701" y="1291869"/>
                </a:lnTo>
                <a:lnTo>
                  <a:pt x="1874215" y="1298003"/>
                </a:lnTo>
                <a:lnTo>
                  <a:pt x="1874456" y="1303985"/>
                </a:lnTo>
                <a:lnTo>
                  <a:pt x="1936864" y="1303985"/>
                </a:lnTo>
                <a:close/>
              </a:path>
              <a:path extrusionOk="0" h="1304289" w="2260600">
                <a:moveTo>
                  <a:pt x="1951570" y="947534"/>
                </a:moveTo>
                <a:lnTo>
                  <a:pt x="1951088" y="935570"/>
                </a:lnTo>
                <a:lnTo>
                  <a:pt x="1946173" y="924648"/>
                </a:lnTo>
                <a:lnTo>
                  <a:pt x="1937118" y="916178"/>
                </a:lnTo>
                <a:lnTo>
                  <a:pt x="1925485" y="911885"/>
                </a:lnTo>
                <a:lnTo>
                  <a:pt x="1913521" y="912368"/>
                </a:lnTo>
                <a:lnTo>
                  <a:pt x="1902599" y="917308"/>
                </a:lnTo>
                <a:lnTo>
                  <a:pt x="1894128" y="926363"/>
                </a:lnTo>
                <a:lnTo>
                  <a:pt x="1889836" y="937996"/>
                </a:lnTo>
                <a:lnTo>
                  <a:pt x="1890318" y="949947"/>
                </a:lnTo>
                <a:lnTo>
                  <a:pt x="1895259" y="960856"/>
                </a:lnTo>
                <a:lnTo>
                  <a:pt x="1904314" y="969327"/>
                </a:lnTo>
                <a:lnTo>
                  <a:pt x="1915947" y="973620"/>
                </a:lnTo>
                <a:lnTo>
                  <a:pt x="1927898" y="973137"/>
                </a:lnTo>
                <a:lnTo>
                  <a:pt x="1938807" y="968209"/>
                </a:lnTo>
                <a:lnTo>
                  <a:pt x="1947278" y="959154"/>
                </a:lnTo>
                <a:lnTo>
                  <a:pt x="1951570" y="947534"/>
                </a:lnTo>
                <a:close/>
              </a:path>
              <a:path extrusionOk="0" h="1304289" w="2260600">
                <a:moveTo>
                  <a:pt x="2018538" y="1174673"/>
                </a:moveTo>
                <a:lnTo>
                  <a:pt x="2018055" y="1162723"/>
                </a:lnTo>
                <a:lnTo>
                  <a:pt x="2013127" y="1151813"/>
                </a:lnTo>
                <a:lnTo>
                  <a:pt x="2004060" y="1143342"/>
                </a:lnTo>
                <a:lnTo>
                  <a:pt x="1992439" y="1139050"/>
                </a:lnTo>
                <a:lnTo>
                  <a:pt x="1980476" y="1139520"/>
                </a:lnTo>
                <a:lnTo>
                  <a:pt x="1969566" y="1144460"/>
                </a:lnTo>
                <a:lnTo>
                  <a:pt x="1961108" y="1153502"/>
                </a:lnTo>
                <a:lnTo>
                  <a:pt x="1956803" y="1165136"/>
                </a:lnTo>
                <a:lnTo>
                  <a:pt x="1957285" y="1177099"/>
                </a:lnTo>
                <a:lnTo>
                  <a:pt x="1962213" y="1188008"/>
                </a:lnTo>
                <a:lnTo>
                  <a:pt x="1971268" y="1196492"/>
                </a:lnTo>
                <a:lnTo>
                  <a:pt x="1982901" y="1200785"/>
                </a:lnTo>
                <a:lnTo>
                  <a:pt x="1994865" y="1200302"/>
                </a:lnTo>
                <a:lnTo>
                  <a:pt x="2005774" y="1195362"/>
                </a:lnTo>
                <a:lnTo>
                  <a:pt x="2014245" y="1186307"/>
                </a:lnTo>
                <a:lnTo>
                  <a:pt x="2018538" y="1174673"/>
                </a:lnTo>
                <a:close/>
              </a:path>
              <a:path extrusionOk="0" h="1304289" w="2260600">
                <a:moveTo>
                  <a:pt x="2033574" y="814666"/>
                </a:moveTo>
                <a:lnTo>
                  <a:pt x="2033104" y="802703"/>
                </a:lnTo>
                <a:lnTo>
                  <a:pt x="2028177" y="791794"/>
                </a:lnTo>
                <a:lnTo>
                  <a:pt x="2019122" y="783323"/>
                </a:lnTo>
                <a:lnTo>
                  <a:pt x="2007489" y="779030"/>
                </a:lnTo>
                <a:lnTo>
                  <a:pt x="1995525" y="779513"/>
                </a:lnTo>
                <a:lnTo>
                  <a:pt x="1984616" y="784440"/>
                </a:lnTo>
                <a:lnTo>
                  <a:pt x="1976132" y="793508"/>
                </a:lnTo>
                <a:lnTo>
                  <a:pt x="1971840" y="805129"/>
                </a:lnTo>
                <a:lnTo>
                  <a:pt x="1972322" y="817092"/>
                </a:lnTo>
                <a:lnTo>
                  <a:pt x="1977263" y="827989"/>
                </a:lnTo>
                <a:lnTo>
                  <a:pt x="1986318" y="836460"/>
                </a:lnTo>
                <a:lnTo>
                  <a:pt x="1997951" y="840765"/>
                </a:lnTo>
                <a:lnTo>
                  <a:pt x="2009902" y="840282"/>
                </a:lnTo>
                <a:lnTo>
                  <a:pt x="2020811" y="835355"/>
                </a:lnTo>
                <a:lnTo>
                  <a:pt x="2029282" y="826300"/>
                </a:lnTo>
                <a:lnTo>
                  <a:pt x="2033574" y="814666"/>
                </a:lnTo>
                <a:close/>
              </a:path>
              <a:path extrusionOk="0" h="1304289" w="2260600">
                <a:moveTo>
                  <a:pt x="2100541" y="1041819"/>
                </a:moveTo>
                <a:lnTo>
                  <a:pt x="2100059" y="1029855"/>
                </a:lnTo>
                <a:lnTo>
                  <a:pt x="2095131" y="1018946"/>
                </a:lnTo>
                <a:lnTo>
                  <a:pt x="2086076" y="1010462"/>
                </a:lnTo>
                <a:lnTo>
                  <a:pt x="2074443" y="1006170"/>
                </a:lnTo>
                <a:lnTo>
                  <a:pt x="2062480" y="1006665"/>
                </a:lnTo>
                <a:lnTo>
                  <a:pt x="2051570" y="1011593"/>
                </a:lnTo>
                <a:lnTo>
                  <a:pt x="2043099" y="1020648"/>
                </a:lnTo>
                <a:lnTo>
                  <a:pt x="2038807" y="1032281"/>
                </a:lnTo>
                <a:lnTo>
                  <a:pt x="2039289" y="1044232"/>
                </a:lnTo>
                <a:lnTo>
                  <a:pt x="2044217" y="1055141"/>
                </a:lnTo>
                <a:lnTo>
                  <a:pt x="2053272" y="1063612"/>
                </a:lnTo>
                <a:lnTo>
                  <a:pt x="2064905" y="1067904"/>
                </a:lnTo>
                <a:lnTo>
                  <a:pt x="2076869" y="1067435"/>
                </a:lnTo>
                <a:lnTo>
                  <a:pt x="2087778" y="1062507"/>
                </a:lnTo>
                <a:lnTo>
                  <a:pt x="2096249" y="1053452"/>
                </a:lnTo>
                <a:lnTo>
                  <a:pt x="2100541" y="1041819"/>
                </a:lnTo>
                <a:close/>
              </a:path>
              <a:path extrusionOk="0" h="1304289" w="2260600">
                <a:moveTo>
                  <a:pt x="2177973" y="1273086"/>
                </a:moveTo>
                <a:lnTo>
                  <a:pt x="2177491" y="1261135"/>
                </a:lnTo>
                <a:lnTo>
                  <a:pt x="2172563" y="1250226"/>
                </a:lnTo>
                <a:lnTo>
                  <a:pt x="2163508" y="1241755"/>
                </a:lnTo>
                <a:lnTo>
                  <a:pt x="2151875" y="1237462"/>
                </a:lnTo>
                <a:lnTo>
                  <a:pt x="2139912" y="1237932"/>
                </a:lnTo>
                <a:lnTo>
                  <a:pt x="2129002" y="1242860"/>
                </a:lnTo>
                <a:lnTo>
                  <a:pt x="2120544" y="1251915"/>
                </a:lnTo>
                <a:lnTo>
                  <a:pt x="2116239" y="1263548"/>
                </a:lnTo>
                <a:lnTo>
                  <a:pt x="2116721" y="1275511"/>
                </a:lnTo>
                <a:lnTo>
                  <a:pt x="2121649" y="1286421"/>
                </a:lnTo>
                <a:lnTo>
                  <a:pt x="2130704" y="1294904"/>
                </a:lnTo>
                <a:lnTo>
                  <a:pt x="2142337" y="1299197"/>
                </a:lnTo>
                <a:lnTo>
                  <a:pt x="2154301" y="1298702"/>
                </a:lnTo>
                <a:lnTo>
                  <a:pt x="2165210" y="1293774"/>
                </a:lnTo>
                <a:lnTo>
                  <a:pt x="2173681" y="1284706"/>
                </a:lnTo>
                <a:lnTo>
                  <a:pt x="2177973" y="1273086"/>
                </a:lnTo>
                <a:close/>
              </a:path>
              <a:path extrusionOk="0" h="1304289" w="2260600">
                <a:moveTo>
                  <a:pt x="2259977" y="1140231"/>
                </a:moveTo>
                <a:lnTo>
                  <a:pt x="2259495" y="1128268"/>
                </a:lnTo>
                <a:lnTo>
                  <a:pt x="2254580" y="1117358"/>
                </a:lnTo>
                <a:lnTo>
                  <a:pt x="2245525" y="1108875"/>
                </a:lnTo>
                <a:lnTo>
                  <a:pt x="2233892" y="1104582"/>
                </a:lnTo>
                <a:lnTo>
                  <a:pt x="2221928" y="1105065"/>
                </a:lnTo>
                <a:lnTo>
                  <a:pt x="2211019" y="1110005"/>
                </a:lnTo>
                <a:lnTo>
                  <a:pt x="2202535" y="1119060"/>
                </a:lnTo>
                <a:lnTo>
                  <a:pt x="2198243" y="1130693"/>
                </a:lnTo>
                <a:lnTo>
                  <a:pt x="2198725" y="1142644"/>
                </a:lnTo>
                <a:lnTo>
                  <a:pt x="2203666" y="1153553"/>
                </a:lnTo>
                <a:lnTo>
                  <a:pt x="2212721" y="1162024"/>
                </a:lnTo>
                <a:lnTo>
                  <a:pt x="2224354" y="1166317"/>
                </a:lnTo>
                <a:lnTo>
                  <a:pt x="2236305" y="1165834"/>
                </a:lnTo>
                <a:lnTo>
                  <a:pt x="2247214" y="1160907"/>
                </a:lnTo>
                <a:lnTo>
                  <a:pt x="2255685" y="1151864"/>
                </a:lnTo>
                <a:lnTo>
                  <a:pt x="2259977" y="1140231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6"/>
          <p:cNvSpPr/>
          <p:nvPr/>
        </p:nvSpPr>
        <p:spPr>
          <a:xfrm>
            <a:off x="322089" y="1791365"/>
            <a:ext cx="8499822" cy="45203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cs-CZ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 územím jsme v neustálém kontaktu.</a:t>
            </a:r>
            <a:endParaRPr/>
          </a:p>
          <a:p>
            <a:pPr indent="-1905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cs-CZ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Opakovaně</a:t>
            </a:r>
            <a:r>
              <a:rPr b="0" i="0" lang="cs-CZ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  <a:extLst>
                  <a:ext uri="http://customooxmlschemas.google.com/">
                    <go:slidesCustomData xmlns:go="http://customooxmlschemas.google.com/" textRoundtripDataId="0"/>
                  </a:ext>
                </a:extLst>
              </a:rPr>
              <a:t> jsme </a:t>
            </a:r>
            <a:r>
              <a:rPr lang="cs-CZ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  <a:extLst>
                  <a:ext uri="http://customooxmlschemas.google.com/">
                    <go:slidesCustomData xmlns:go="http://customooxmlschemas.google.com/" textRoundtripDataId="1"/>
                  </a:ext>
                </a:extLst>
              </a:rPr>
              <a:t>vy</a:t>
            </a:r>
            <a:r>
              <a:rPr b="0" i="0" lang="cs-CZ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  <a:extLst>
                  <a:ext uri="http://customooxmlschemas.google.com/">
                    <go:slidesCustomData xmlns:go="http://customooxmlschemas.google.com/" textRoundtripDataId="2"/>
                  </a:ext>
                </a:extLst>
              </a:rPr>
              <a:t>lepšili podmínky dotace.</a:t>
            </a:r>
            <a:endParaRPr/>
          </a:p>
          <a:p>
            <a:pPr indent="-1905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cs-CZ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U těch nejmenších obcí tak může míra podpory dosáhnout až 100 % uznatelných nákladů.</a:t>
            </a:r>
            <a:endParaRPr/>
          </a:p>
          <a:p>
            <a:pPr indent="-1905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cs-CZ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Zvýšili jsme dotaci na vybavení na 40 % hodnoty (z 20 %).</a:t>
            </a:r>
            <a:endParaRPr/>
          </a:p>
          <a:p>
            <a:pPr indent="-1905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22" name="Google Shape;122;p6"/>
          <p:cNvSpPr txBox="1"/>
          <p:nvPr/>
        </p:nvSpPr>
        <p:spPr>
          <a:xfrm>
            <a:off x="1270001" y="6504609"/>
            <a:ext cx="6841066" cy="3385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cs-CZ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Stav k pátku 27. června 2025.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4"/>
          <p:cNvSpPr txBox="1"/>
          <p:nvPr>
            <p:ph type="title"/>
          </p:nvPr>
        </p:nvSpPr>
        <p:spPr>
          <a:xfrm>
            <a:off x="3022957" y="546326"/>
            <a:ext cx="6248043" cy="5040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mbria"/>
              <a:buNone/>
            </a:pPr>
            <a:r>
              <a:rPr lang="cs-CZ" sz="3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Proč celý proces nefunguje rychleji?</a:t>
            </a:r>
            <a:endParaRPr sz="30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128" name="Google Shape;128;p4"/>
          <p:cNvCxnSpPr/>
          <p:nvPr/>
        </p:nvCxnSpPr>
        <p:spPr>
          <a:xfrm>
            <a:off x="239885" y="1479882"/>
            <a:ext cx="8561480" cy="0"/>
          </a:xfrm>
          <a:prstGeom prst="straightConnector1">
            <a:avLst/>
          </a:prstGeom>
          <a:noFill/>
          <a:ln cap="flat" cmpd="sng" w="9525">
            <a:solidFill>
              <a:srgbClr val="00206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29" name="Google Shape;129;p4"/>
          <p:cNvSpPr/>
          <p:nvPr/>
        </p:nvSpPr>
        <p:spPr>
          <a:xfrm rot="-8018253">
            <a:off x="7646010" y="-97500"/>
            <a:ext cx="2260600" cy="1304290"/>
          </a:xfrm>
          <a:custGeom>
            <a:rect b="b" l="l" r="r" t="t"/>
            <a:pathLst>
              <a:path extrusionOk="0" h="1304289" w="2260600">
                <a:moveTo>
                  <a:pt x="61734" y="1231404"/>
                </a:moveTo>
                <a:lnTo>
                  <a:pt x="61252" y="1219454"/>
                </a:lnTo>
                <a:lnTo>
                  <a:pt x="56324" y="1208544"/>
                </a:lnTo>
                <a:lnTo>
                  <a:pt x="47269" y="1200073"/>
                </a:lnTo>
                <a:lnTo>
                  <a:pt x="35636" y="1195781"/>
                </a:lnTo>
                <a:lnTo>
                  <a:pt x="23672" y="1196263"/>
                </a:lnTo>
                <a:lnTo>
                  <a:pt x="12776" y="1201191"/>
                </a:lnTo>
                <a:lnTo>
                  <a:pt x="4305" y="1210246"/>
                </a:lnTo>
                <a:lnTo>
                  <a:pt x="0" y="1221879"/>
                </a:lnTo>
                <a:lnTo>
                  <a:pt x="482" y="1233843"/>
                </a:lnTo>
                <a:lnTo>
                  <a:pt x="5410" y="1244752"/>
                </a:lnTo>
                <a:lnTo>
                  <a:pt x="14465" y="1253210"/>
                </a:lnTo>
                <a:lnTo>
                  <a:pt x="26098" y="1257515"/>
                </a:lnTo>
                <a:lnTo>
                  <a:pt x="38061" y="1257033"/>
                </a:lnTo>
                <a:lnTo>
                  <a:pt x="48971" y="1252105"/>
                </a:lnTo>
                <a:lnTo>
                  <a:pt x="57442" y="1243037"/>
                </a:lnTo>
                <a:lnTo>
                  <a:pt x="61734" y="1231404"/>
                </a:lnTo>
                <a:close/>
              </a:path>
              <a:path extrusionOk="0" h="1304289" w="2260600">
                <a:moveTo>
                  <a:pt x="143738" y="1098550"/>
                </a:moveTo>
                <a:lnTo>
                  <a:pt x="143256" y="1086586"/>
                </a:lnTo>
                <a:lnTo>
                  <a:pt x="138328" y="1075690"/>
                </a:lnTo>
                <a:lnTo>
                  <a:pt x="129273" y="1067206"/>
                </a:lnTo>
                <a:lnTo>
                  <a:pt x="117640" y="1062913"/>
                </a:lnTo>
                <a:lnTo>
                  <a:pt x="105676" y="1063396"/>
                </a:lnTo>
                <a:lnTo>
                  <a:pt x="94780" y="1068324"/>
                </a:lnTo>
                <a:lnTo>
                  <a:pt x="86309" y="1077379"/>
                </a:lnTo>
                <a:lnTo>
                  <a:pt x="82003" y="1089012"/>
                </a:lnTo>
                <a:lnTo>
                  <a:pt x="82486" y="1100975"/>
                </a:lnTo>
                <a:lnTo>
                  <a:pt x="87414" y="1111897"/>
                </a:lnTo>
                <a:lnTo>
                  <a:pt x="96469" y="1120368"/>
                </a:lnTo>
                <a:lnTo>
                  <a:pt x="108102" y="1124661"/>
                </a:lnTo>
                <a:lnTo>
                  <a:pt x="120065" y="1124178"/>
                </a:lnTo>
                <a:lnTo>
                  <a:pt x="130975" y="1119238"/>
                </a:lnTo>
                <a:lnTo>
                  <a:pt x="139446" y="1110183"/>
                </a:lnTo>
                <a:lnTo>
                  <a:pt x="143738" y="1098550"/>
                </a:lnTo>
                <a:close/>
              </a:path>
              <a:path extrusionOk="0" h="1304289" w="2260600">
                <a:moveTo>
                  <a:pt x="213372" y="1303985"/>
                </a:moveTo>
                <a:lnTo>
                  <a:pt x="185826" y="1294155"/>
                </a:lnTo>
                <a:lnTo>
                  <a:pt x="175768" y="1297419"/>
                </a:lnTo>
                <a:lnTo>
                  <a:pt x="167246" y="1303985"/>
                </a:lnTo>
                <a:lnTo>
                  <a:pt x="213372" y="1303985"/>
                </a:lnTo>
                <a:close/>
              </a:path>
              <a:path extrusionOk="0" h="1304289" w="2260600">
                <a:moveTo>
                  <a:pt x="225755" y="965682"/>
                </a:moveTo>
                <a:lnTo>
                  <a:pt x="225272" y="953719"/>
                </a:lnTo>
                <a:lnTo>
                  <a:pt x="220345" y="942809"/>
                </a:lnTo>
                <a:lnTo>
                  <a:pt x="211277" y="934339"/>
                </a:lnTo>
                <a:lnTo>
                  <a:pt x="199656" y="930046"/>
                </a:lnTo>
                <a:lnTo>
                  <a:pt x="187693" y="930529"/>
                </a:lnTo>
                <a:lnTo>
                  <a:pt x="176784" y="935456"/>
                </a:lnTo>
                <a:lnTo>
                  <a:pt x="168313" y="944524"/>
                </a:lnTo>
                <a:lnTo>
                  <a:pt x="164020" y="956157"/>
                </a:lnTo>
                <a:lnTo>
                  <a:pt x="164490" y="968108"/>
                </a:lnTo>
                <a:lnTo>
                  <a:pt x="169430" y="979017"/>
                </a:lnTo>
                <a:lnTo>
                  <a:pt x="178485" y="987488"/>
                </a:lnTo>
                <a:lnTo>
                  <a:pt x="190119" y="991781"/>
                </a:lnTo>
                <a:lnTo>
                  <a:pt x="202069" y="991298"/>
                </a:lnTo>
                <a:lnTo>
                  <a:pt x="212979" y="986370"/>
                </a:lnTo>
                <a:lnTo>
                  <a:pt x="221449" y="977328"/>
                </a:lnTo>
                <a:lnTo>
                  <a:pt x="225755" y="965682"/>
                </a:lnTo>
                <a:close/>
              </a:path>
              <a:path extrusionOk="0" h="1304289" w="2260600">
                <a:moveTo>
                  <a:pt x="303174" y="1196962"/>
                </a:moveTo>
                <a:lnTo>
                  <a:pt x="302691" y="1184998"/>
                </a:lnTo>
                <a:lnTo>
                  <a:pt x="297764" y="1174102"/>
                </a:lnTo>
                <a:lnTo>
                  <a:pt x="288709" y="1165618"/>
                </a:lnTo>
                <a:lnTo>
                  <a:pt x="277075" y="1161326"/>
                </a:lnTo>
                <a:lnTo>
                  <a:pt x="265112" y="1161808"/>
                </a:lnTo>
                <a:lnTo>
                  <a:pt x="254215" y="1166736"/>
                </a:lnTo>
                <a:lnTo>
                  <a:pt x="245745" y="1175791"/>
                </a:lnTo>
                <a:lnTo>
                  <a:pt x="241452" y="1187424"/>
                </a:lnTo>
                <a:lnTo>
                  <a:pt x="241922" y="1199388"/>
                </a:lnTo>
                <a:lnTo>
                  <a:pt x="246849" y="1210297"/>
                </a:lnTo>
                <a:lnTo>
                  <a:pt x="255905" y="1218780"/>
                </a:lnTo>
                <a:lnTo>
                  <a:pt x="267538" y="1223073"/>
                </a:lnTo>
                <a:lnTo>
                  <a:pt x="279501" y="1222578"/>
                </a:lnTo>
                <a:lnTo>
                  <a:pt x="290410" y="1217650"/>
                </a:lnTo>
                <a:lnTo>
                  <a:pt x="298881" y="1208595"/>
                </a:lnTo>
                <a:lnTo>
                  <a:pt x="303174" y="1196962"/>
                </a:lnTo>
                <a:close/>
              </a:path>
              <a:path extrusionOk="0" h="1304289" w="2260600">
                <a:moveTo>
                  <a:pt x="307759" y="832815"/>
                </a:moveTo>
                <a:lnTo>
                  <a:pt x="307276" y="820851"/>
                </a:lnTo>
                <a:lnTo>
                  <a:pt x="302348" y="809955"/>
                </a:lnTo>
                <a:lnTo>
                  <a:pt x="293293" y="801471"/>
                </a:lnTo>
                <a:lnTo>
                  <a:pt x="281660" y="797179"/>
                </a:lnTo>
                <a:lnTo>
                  <a:pt x="269697" y="797661"/>
                </a:lnTo>
                <a:lnTo>
                  <a:pt x="258800" y="802589"/>
                </a:lnTo>
                <a:lnTo>
                  <a:pt x="250329" y="811644"/>
                </a:lnTo>
                <a:lnTo>
                  <a:pt x="246024" y="823277"/>
                </a:lnTo>
                <a:lnTo>
                  <a:pt x="246507" y="835240"/>
                </a:lnTo>
                <a:lnTo>
                  <a:pt x="251434" y="846150"/>
                </a:lnTo>
                <a:lnTo>
                  <a:pt x="260489" y="854621"/>
                </a:lnTo>
                <a:lnTo>
                  <a:pt x="272122" y="858926"/>
                </a:lnTo>
                <a:lnTo>
                  <a:pt x="284086" y="858443"/>
                </a:lnTo>
                <a:lnTo>
                  <a:pt x="294995" y="853503"/>
                </a:lnTo>
                <a:lnTo>
                  <a:pt x="303466" y="844435"/>
                </a:lnTo>
                <a:lnTo>
                  <a:pt x="307759" y="832815"/>
                </a:lnTo>
                <a:close/>
              </a:path>
              <a:path extrusionOk="0" h="1304289" w="2260600">
                <a:moveTo>
                  <a:pt x="385191" y="1064094"/>
                </a:moveTo>
                <a:lnTo>
                  <a:pt x="384708" y="1052131"/>
                </a:lnTo>
                <a:lnTo>
                  <a:pt x="379780" y="1041222"/>
                </a:lnTo>
                <a:lnTo>
                  <a:pt x="370725" y="1032751"/>
                </a:lnTo>
                <a:lnTo>
                  <a:pt x="359092" y="1028446"/>
                </a:lnTo>
                <a:lnTo>
                  <a:pt x="347129" y="1028928"/>
                </a:lnTo>
                <a:lnTo>
                  <a:pt x="336219" y="1033868"/>
                </a:lnTo>
                <a:lnTo>
                  <a:pt x="327748" y="1042936"/>
                </a:lnTo>
                <a:lnTo>
                  <a:pt x="323456" y="1054557"/>
                </a:lnTo>
                <a:lnTo>
                  <a:pt x="323938" y="1066520"/>
                </a:lnTo>
                <a:lnTo>
                  <a:pt x="328866" y="1077429"/>
                </a:lnTo>
                <a:lnTo>
                  <a:pt x="337921" y="1085900"/>
                </a:lnTo>
                <a:lnTo>
                  <a:pt x="349554" y="1090193"/>
                </a:lnTo>
                <a:lnTo>
                  <a:pt x="361518" y="1089710"/>
                </a:lnTo>
                <a:lnTo>
                  <a:pt x="372414" y="1084783"/>
                </a:lnTo>
                <a:lnTo>
                  <a:pt x="380885" y="1075728"/>
                </a:lnTo>
                <a:lnTo>
                  <a:pt x="385191" y="1064094"/>
                </a:lnTo>
                <a:close/>
              </a:path>
              <a:path extrusionOk="0" h="1304289" w="2260600">
                <a:moveTo>
                  <a:pt x="389763" y="699960"/>
                </a:moveTo>
                <a:lnTo>
                  <a:pt x="389280" y="687997"/>
                </a:lnTo>
                <a:lnTo>
                  <a:pt x="384352" y="677087"/>
                </a:lnTo>
                <a:lnTo>
                  <a:pt x="375297" y="668616"/>
                </a:lnTo>
                <a:lnTo>
                  <a:pt x="363664" y="664324"/>
                </a:lnTo>
                <a:lnTo>
                  <a:pt x="351701" y="664806"/>
                </a:lnTo>
                <a:lnTo>
                  <a:pt x="340791" y="669734"/>
                </a:lnTo>
                <a:lnTo>
                  <a:pt x="332320" y="678789"/>
                </a:lnTo>
                <a:lnTo>
                  <a:pt x="328028" y="690422"/>
                </a:lnTo>
                <a:lnTo>
                  <a:pt x="328510" y="702386"/>
                </a:lnTo>
                <a:lnTo>
                  <a:pt x="333438" y="713295"/>
                </a:lnTo>
                <a:lnTo>
                  <a:pt x="342493" y="721766"/>
                </a:lnTo>
                <a:lnTo>
                  <a:pt x="354126" y="726059"/>
                </a:lnTo>
                <a:lnTo>
                  <a:pt x="366090" y="725576"/>
                </a:lnTo>
                <a:lnTo>
                  <a:pt x="376999" y="720636"/>
                </a:lnTo>
                <a:lnTo>
                  <a:pt x="385470" y="711593"/>
                </a:lnTo>
                <a:lnTo>
                  <a:pt x="389763" y="699960"/>
                </a:lnTo>
                <a:close/>
              </a:path>
              <a:path extrusionOk="0" h="1304289" w="2260600">
                <a:moveTo>
                  <a:pt x="462889" y="1292948"/>
                </a:moveTo>
                <a:lnTo>
                  <a:pt x="461721" y="1281861"/>
                </a:lnTo>
                <a:lnTo>
                  <a:pt x="456730" y="1271841"/>
                </a:lnTo>
                <a:lnTo>
                  <a:pt x="448157" y="1264031"/>
                </a:lnTo>
                <a:lnTo>
                  <a:pt x="436524" y="1259738"/>
                </a:lnTo>
                <a:lnTo>
                  <a:pt x="424561" y="1260221"/>
                </a:lnTo>
                <a:lnTo>
                  <a:pt x="413651" y="1265148"/>
                </a:lnTo>
                <a:lnTo>
                  <a:pt x="405180" y="1274203"/>
                </a:lnTo>
                <a:lnTo>
                  <a:pt x="401878" y="1281493"/>
                </a:lnTo>
                <a:lnTo>
                  <a:pt x="400558" y="1289126"/>
                </a:lnTo>
                <a:lnTo>
                  <a:pt x="401142" y="1296746"/>
                </a:lnTo>
                <a:lnTo>
                  <a:pt x="403529" y="1303985"/>
                </a:lnTo>
                <a:lnTo>
                  <a:pt x="459955" y="1303985"/>
                </a:lnTo>
                <a:lnTo>
                  <a:pt x="462889" y="1292948"/>
                </a:lnTo>
                <a:close/>
              </a:path>
              <a:path extrusionOk="0" h="1304289" w="2260600">
                <a:moveTo>
                  <a:pt x="467194" y="931227"/>
                </a:moveTo>
                <a:lnTo>
                  <a:pt x="466712" y="919264"/>
                </a:lnTo>
                <a:lnTo>
                  <a:pt x="461784" y="908367"/>
                </a:lnTo>
                <a:lnTo>
                  <a:pt x="452729" y="899896"/>
                </a:lnTo>
                <a:lnTo>
                  <a:pt x="441096" y="895591"/>
                </a:lnTo>
                <a:lnTo>
                  <a:pt x="429133" y="896073"/>
                </a:lnTo>
                <a:lnTo>
                  <a:pt x="418236" y="901001"/>
                </a:lnTo>
                <a:lnTo>
                  <a:pt x="409765" y="910043"/>
                </a:lnTo>
                <a:lnTo>
                  <a:pt x="405460" y="921689"/>
                </a:lnTo>
                <a:lnTo>
                  <a:pt x="405942" y="933653"/>
                </a:lnTo>
                <a:lnTo>
                  <a:pt x="410870" y="944562"/>
                </a:lnTo>
                <a:lnTo>
                  <a:pt x="419925" y="953033"/>
                </a:lnTo>
                <a:lnTo>
                  <a:pt x="431558" y="957338"/>
                </a:lnTo>
                <a:lnTo>
                  <a:pt x="443522" y="956856"/>
                </a:lnTo>
                <a:lnTo>
                  <a:pt x="454431" y="951915"/>
                </a:lnTo>
                <a:lnTo>
                  <a:pt x="462902" y="942848"/>
                </a:lnTo>
                <a:lnTo>
                  <a:pt x="467194" y="931227"/>
                </a:lnTo>
                <a:close/>
              </a:path>
              <a:path extrusionOk="0" h="1304289" w="2260600">
                <a:moveTo>
                  <a:pt x="471766" y="567093"/>
                </a:moveTo>
                <a:lnTo>
                  <a:pt x="471284" y="555129"/>
                </a:lnTo>
                <a:lnTo>
                  <a:pt x="466356" y="544220"/>
                </a:lnTo>
                <a:lnTo>
                  <a:pt x="457301" y="535749"/>
                </a:lnTo>
                <a:lnTo>
                  <a:pt x="445681" y="531456"/>
                </a:lnTo>
                <a:lnTo>
                  <a:pt x="433717" y="531939"/>
                </a:lnTo>
                <a:lnTo>
                  <a:pt x="422808" y="536867"/>
                </a:lnTo>
                <a:lnTo>
                  <a:pt x="414324" y="545922"/>
                </a:lnTo>
                <a:lnTo>
                  <a:pt x="410032" y="557555"/>
                </a:lnTo>
                <a:lnTo>
                  <a:pt x="410514" y="569518"/>
                </a:lnTo>
                <a:lnTo>
                  <a:pt x="415455" y="580415"/>
                </a:lnTo>
                <a:lnTo>
                  <a:pt x="424510" y="588886"/>
                </a:lnTo>
                <a:lnTo>
                  <a:pt x="436143" y="593191"/>
                </a:lnTo>
                <a:lnTo>
                  <a:pt x="448094" y="592709"/>
                </a:lnTo>
                <a:lnTo>
                  <a:pt x="459003" y="587781"/>
                </a:lnTo>
                <a:lnTo>
                  <a:pt x="467474" y="578726"/>
                </a:lnTo>
                <a:lnTo>
                  <a:pt x="471766" y="567093"/>
                </a:lnTo>
                <a:close/>
              </a:path>
              <a:path extrusionOk="0" h="1304289" w="2260600">
                <a:moveTo>
                  <a:pt x="544626" y="1162507"/>
                </a:moveTo>
                <a:lnTo>
                  <a:pt x="544144" y="1150543"/>
                </a:lnTo>
                <a:lnTo>
                  <a:pt x="539216" y="1139634"/>
                </a:lnTo>
                <a:lnTo>
                  <a:pt x="530174" y="1131163"/>
                </a:lnTo>
                <a:lnTo>
                  <a:pt x="518541" y="1126858"/>
                </a:lnTo>
                <a:lnTo>
                  <a:pt x="506577" y="1127340"/>
                </a:lnTo>
                <a:lnTo>
                  <a:pt x="495655" y="1132281"/>
                </a:lnTo>
                <a:lnTo>
                  <a:pt x="487184" y="1141349"/>
                </a:lnTo>
                <a:lnTo>
                  <a:pt x="482892" y="1152969"/>
                </a:lnTo>
                <a:lnTo>
                  <a:pt x="483374" y="1164932"/>
                </a:lnTo>
                <a:lnTo>
                  <a:pt x="488302" y="1175829"/>
                </a:lnTo>
                <a:lnTo>
                  <a:pt x="497370" y="1184300"/>
                </a:lnTo>
                <a:lnTo>
                  <a:pt x="508990" y="1188605"/>
                </a:lnTo>
                <a:lnTo>
                  <a:pt x="520954" y="1188123"/>
                </a:lnTo>
                <a:lnTo>
                  <a:pt x="531850" y="1183195"/>
                </a:lnTo>
                <a:lnTo>
                  <a:pt x="540321" y="1174140"/>
                </a:lnTo>
                <a:lnTo>
                  <a:pt x="544626" y="1162507"/>
                </a:lnTo>
                <a:close/>
              </a:path>
              <a:path extrusionOk="0" h="1304289" w="2260600">
                <a:moveTo>
                  <a:pt x="549198" y="798360"/>
                </a:moveTo>
                <a:lnTo>
                  <a:pt x="548716" y="786409"/>
                </a:lnTo>
                <a:lnTo>
                  <a:pt x="543788" y="775500"/>
                </a:lnTo>
                <a:lnTo>
                  <a:pt x="534733" y="767029"/>
                </a:lnTo>
                <a:lnTo>
                  <a:pt x="523100" y="762736"/>
                </a:lnTo>
                <a:lnTo>
                  <a:pt x="511136" y="763219"/>
                </a:lnTo>
                <a:lnTo>
                  <a:pt x="500240" y="768146"/>
                </a:lnTo>
                <a:lnTo>
                  <a:pt x="491769" y="777201"/>
                </a:lnTo>
                <a:lnTo>
                  <a:pt x="487464" y="788822"/>
                </a:lnTo>
                <a:lnTo>
                  <a:pt x="487946" y="800785"/>
                </a:lnTo>
                <a:lnTo>
                  <a:pt x="492874" y="811707"/>
                </a:lnTo>
                <a:lnTo>
                  <a:pt x="501929" y="820178"/>
                </a:lnTo>
                <a:lnTo>
                  <a:pt x="513562" y="824471"/>
                </a:lnTo>
                <a:lnTo>
                  <a:pt x="525526" y="823988"/>
                </a:lnTo>
                <a:lnTo>
                  <a:pt x="536435" y="819048"/>
                </a:lnTo>
                <a:lnTo>
                  <a:pt x="544906" y="809993"/>
                </a:lnTo>
                <a:lnTo>
                  <a:pt x="549198" y="798360"/>
                </a:lnTo>
                <a:close/>
              </a:path>
              <a:path extrusionOk="0" h="1304289" w="2260600">
                <a:moveTo>
                  <a:pt x="553770" y="434225"/>
                </a:moveTo>
                <a:lnTo>
                  <a:pt x="553300" y="422262"/>
                </a:lnTo>
                <a:lnTo>
                  <a:pt x="548373" y="411353"/>
                </a:lnTo>
                <a:lnTo>
                  <a:pt x="539318" y="402882"/>
                </a:lnTo>
                <a:lnTo>
                  <a:pt x="527685" y="398589"/>
                </a:lnTo>
                <a:lnTo>
                  <a:pt x="515721" y="399072"/>
                </a:lnTo>
                <a:lnTo>
                  <a:pt x="504812" y="404012"/>
                </a:lnTo>
                <a:lnTo>
                  <a:pt x="496341" y="413067"/>
                </a:lnTo>
                <a:lnTo>
                  <a:pt x="492036" y="424700"/>
                </a:lnTo>
                <a:lnTo>
                  <a:pt x="492518" y="436651"/>
                </a:lnTo>
                <a:lnTo>
                  <a:pt x="497459" y="447560"/>
                </a:lnTo>
                <a:lnTo>
                  <a:pt x="506514" y="456031"/>
                </a:lnTo>
                <a:lnTo>
                  <a:pt x="518147" y="460324"/>
                </a:lnTo>
                <a:lnTo>
                  <a:pt x="530098" y="459854"/>
                </a:lnTo>
                <a:lnTo>
                  <a:pt x="541007" y="454926"/>
                </a:lnTo>
                <a:lnTo>
                  <a:pt x="549478" y="445871"/>
                </a:lnTo>
                <a:lnTo>
                  <a:pt x="553770" y="434225"/>
                </a:lnTo>
                <a:close/>
              </a:path>
              <a:path extrusionOk="0" h="1304289" w="2260600">
                <a:moveTo>
                  <a:pt x="626630" y="1029627"/>
                </a:moveTo>
                <a:lnTo>
                  <a:pt x="626148" y="1017676"/>
                </a:lnTo>
                <a:lnTo>
                  <a:pt x="621220" y="1006767"/>
                </a:lnTo>
                <a:lnTo>
                  <a:pt x="612165" y="998296"/>
                </a:lnTo>
                <a:lnTo>
                  <a:pt x="600532" y="994003"/>
                </a:lnTo>
                <a:lnTo>
                  <a:pt x="588581" y="994486"/>
                </a:lnTo>
                <a:lnTo>
                  <a:pt x="577672" y="999413"/>
                </a:lnTo>
                <a:lnTo>
                  <a:pt x="569201" y="1008456"/>
                </a:lnTo>
                <a:lnTo>
                  <a:pt x="564896" y="1020102"/>
                </a:lnTo>
                <a:lnTo>
                  <a:pt x="565378" y="1032065"/>
                </a:lnTo>
                <a:lnTo>
                  <a:pt x="570306" y="1042974"/>
                </a:lnTo>
                <a:lnTo>
                  <a:pt x="579361" y="1051445"/>
                </a:lnTo>
                <a:lnTo>
                  <a:pt x="590994" y="1055738"/>
                </a:lnTo>
                <a:lnTo>
                  <a:pt x="602957" y="1055255"/>
                </a:lnTo>
                <a:lnTo>
                  <a:pt x="613867" y="1050328"/>
                </a:lnTo>
                <a:lnTo>
                  <a:pt x="622338" y="1041260"/>
                </a:lnTo>
                <a:lnTo>
                  <a:pt x="626630" y="1029627"/>
                </a:lnTo>
                <a:close/>
              </a:path>
              <a:path extrusionOk="0" h="1304289" w="2260600">
                <a:moveTo>
                  <a:pt x="631202" y="665505"/>
                </a:moveTo>
                <a:lnTo>
                  <a:pt x="630732" y="653542"/>
                </a:lnTo>
                <a:lnTo>
                  <a:pt x="625805" y="642632"/>
                </a:lnTo>
                <a:lnTo>
                  <a:pt x="616750" y="634161"/>
                </a:lnTo>
                <a:lnTo>
                  <a:pt x="605116" y="629856"/>
                </a:lnTo>
                <a:lnTo>
                  <a:pt x="593153" y="630351"/>
                </a:lnTo>
                <a:lnTo>
                  <a:pt x="582244" y="635279"/>
                </a:lnTo>
                <a:lnTo>
                  <a:pt x="573773" y="644334"/>
                </a:lnTo>
                <a:lnTo>
                  <a:pt x="569480" y="655967"/>
                </a:lnTo>
                <a:lnTo>
                  <a:pt x="569963" y="667918"/>
                </a:lnTo>
                <a:lnTo>
                  <a:pt x="574890" y="678827"/>
                </a:lnTo>
                <a:lnTo>
                  <a:pt x="583946" y="687298"/>
                </a:lnTo>
                <a:lnTo>
                  <a:pt x="595579" y="691591"/>
                </a:lnTo>
                <a:lnTo>
                  <a:pt x="607529" y="691121"/>
                </a:lnTo>
                <a:lnTo>
                  <a:pt x="618439" y="686193"/>
                </a:lnTo>
                <a:lnTo>
                  <a:pt x="626910" y="677138"/>
                </a:lnTo>
                <a:lnTo>
                  <a:pt x="631202" y="665505"/>
                </a:lnTo>
                <a:close/>
              </a:path>
              <a:path extrusionOk="0" h="1304289" w="2260600">
                <a:moveTo>
                  <a:pt x="635787" y="301358"/>
                </a:moveTo>
                <a:lnTo>
                  <a:pt x="635304" y="289407"/>
                </a:lnTo>
                <a:lnTo>
                  <a:pt x="630377" y="278498"/>
                </a:lnTo>
                <a:lnTo>
                  <a:pt x="621322" y="270027"/>
                </a:lnTo>
                <a:lnTo>
                  <a:pt x="609688" y="265734"/>
                </a:lnTo>
                <a:lnTo>
                  <a:pt x="597725" y="266204"/>
                </a:lnTo>
                <a:lnTo>
                  <a:pt x="586816" y="271132"/>
                </a:lnTo>
                <a:lnTo>
                  <a:pt x="578358" y="280187"/>
                </a:lnTo>
                <a:lnTo>
                  <a:pt x="574052" y="291820"/>
                </a:lnTo>
                <a:lnTo>
                  <a:pt x="574535" y="303784"/>
                </a:lnTo>
                <a:lnTo>
                  <a:pt x="579462" y="314693"/>
                </a:lnTo>
                <a:lnTo>
                  <a:pt x="588518" y="323176"/>
                </a:lnTo>
                <a:lnTo>
                  <a:pt x="600151" y="327469"/>
                </a:lnTo>
                <a:lnTo>
                  <a:pt x="612114" y="326986"/>
                </a:lnTo>
                <a:lnTo>
                  <a:pt x="623023" y="322046"/>
                </a:lnTo>
                <a:lnTo>
                  <a:pt x="631494" y="312991"/>
                </a:lnTo>
                <a:lnTo>
                  <a:pt x="635787" y="301358"/>
                </a:lnTo>
                <a:close/>
              </a:path>
              <a:path extrusionOk="0" h="1304289" w="2260600">
                <a:moveTo>
                  <a:pt x="693597" y="1256792"/>
                </a:moveTo>
                <a:lnTo>
                  <a:pt x="693115" y="1244815"/>
                </a:lnTo>
                <a:lnTo>
                  <a:pt x="688187" y="1233919"/>
                </a:lnTo>
                <a:lnTo>
                  <a:pt x="679132" y="1225435"/>
                </a:lnTo>
                <a:lnTo>
                  <a:pt x="667499" y="1221143"/>
                </a:lnTo>
                <a:lnTo>
                  <a:pt x="655548" y="1221625"/>
                </a:lnTo>
                <a:lnTo>
                  <a:pt x="644639" y="1226566"/>
                </a:lnTo>
                <a:lnTo>
                  <a:pt x="636155" y="1235621"/>
                </a:lnTo>
                <a:lnTo>
                  <a:pt x="631863" y="1247254"/>
                </a:lnTo>
                <a:lnTo>
                  <a:pt x="632345" y="1259217"/>
                </a:lnTo>
                <a:lnTo>
                  <a:pt x="637273" y="1270114"/>
                </a:lnTo>
                <a:lnTo>
                  <a:pt x="646328" y="1278585"/>
                </a:lnTo>
                <a:lnTo>
                  <a:pt x="657961" y="1282890"/>
                </a:lnTo>
                <a:lnTo>
                  <a:pt x="669925" y="1282407"/>
                </a:lnTo>
                <a:lnTo>
                  <a:pt x="680834" y="1277480"/>
                </a:lnTo>
                <a:lnTo>
                  <a:pt x="689292" y="1268425"/>
                </a:lnTo>
                <a:lnTo>
                  <a:pt x="693597" y="1256792"/>
                </a:lnTo>
                <a:close/>
              </a:path>
              <a:path extrusionOk="0" h="1304289" w="2260600">
                <a:moveTo>
                  <a:pt x="708634" y="896772"/>
                </a:moveTo>
                <a:lnTo>
                  <a:pt x="708152" y="884821"/>
                </a:lnTo>
                <a:lnTo>
                  <a:pt x="703224" y="873912"/>
                </a:lnTo>
                <a:lnTo>
                  <a:pt x="694169" y="865441"/>
                </a:lnTo>
                <a:lnTo>
                  <a:pt x="682536" y="861148"/>
                </a:lnTo>
                <a:lnTo>
                  <a:pt x="670585" y="861618"/>
                </a:lnTo>
                <a:lnTo>
                  <a:pt x="659676" y="866559"/>
                </a:lnTo>
                <a:lnTo>
                  <a:pt x="651205" y="875601"/>
                </a:lnTo>
                <a:lnTo>
                  <a:pt x="646912" y="887234"/>
                </a:lnTo>
                <a:lnTo>
                  <a:pt x="647382" y="899198"/>
                </a:lnTo>
                <a:lnTo>
                  <a:pt x="652322" y="910107"/>
                </a:lnTo>
                <a:lnTo>
                  <a:pt x="661365" y="918591"/>
                </a:lnTo>
                <a:lnTo>
                  <a:pt x="672998" y="922883"/>
                </a:lnTo>
                <a:lnTo>
                  <a:pt x="684961" y="922388"/>
                </a:lnTo>
                <a:lnTo>
                  <a:pt x="695871" y="917460"/>
                </a:lnTo>
                <a:lnTo>
                  <a:pt x="704342" y="908405"/>
                </a:lnTo>
                <a:lnTo>
                  <a:pt x="708634" y="896772"/>
                </a:lnTo>
                <a:close/>
              </a:path>
              <a:path extrusionOk="0" h="1304289" w="2260600">
                <a:moveTo>
                  <a:pt x="713219" y="532638"/>
                </a:moveTo>
                <a:lnTo>
                  <a:pt x="712736" y="520674"/>
                </a:lnTo>
                <a:lnTo>
                  <a:pt x="707809" y="509765"/>
                </a:lnTo>
                <a:lnTo>
                  <a:pt x="698754" y="501294"/>
                </a:lnTo>
                <a:lnTo>
                  <a:pt x="687120" y="497001"/>
                </a:lnTo>
                <a:lnTo>
                  <a:pt x="675157" y="497484"/>
                </a:lnTo>
                <a:lnTo>
                  <a:pt x="664248" y="502412"/>
                </a:lnTo>
                <a:lnTo>
                  <a:pt x="655777" y="511479"/>
                </a:lnTo>
                <a:lnTo>
                  <a:pt x="651471" y="523113"/>
                </a:lnTo>
                <a:lnTo>
                  <a:pt x="651967" y="535063"/>
                </a:lnTo>
                <a:lnTo>
                  <a:pt x="656894" y="545973"/>
                </a:lnTo>
                <a:lnTo>
                  <a:pt x="665949" y="554443"/>
                </a:lnTo>
                <a:lnTo>
                  <a:pt x="677583" y="558736"/>
                </a:lnTo>
                <a:lnTo>
                  <a:pt x="689546" y="558253"/>
                </a:lnTo>
                <a:lnTo>
                  <a:pt x="700443" y="553326"/>
                </a:lnTo>
                <a:lnTo>
                  <a:pt x="708914" y="544283"/>
                </a:lnTo>
                <a:lnTo>
                  <a:pt x="713219" y="532638"/>
                </a:lnTo>
                <a:close/>
              </a:path>
              <a:path extrusionOk="0" h="1304289" w="2260600">
                <a:moveTo>
                  <a:pt x="717791" y="168503"/>
                </a:moveTo>
                <a:lnTo>
                  <a:pt x="717308" y="156540"/>
                </a:lnTo>
                <a:lnTo>
                  <a:pt x="712381" y="145618"/>
                </a:lnTo>
                <a:lnTo>
                  <a:pt x="703326" y="137147"/>
                </a:lnTo>
                <a:lnTo>
                  <a:pt x="691692" y="132854"/>
                </a:lnTo>
                <a:lnTo>
                  <a:pt x="679729" y="133337"/>
                </a:lnTo>
                <a:lnTo>
                  <a:pt x="668832" y="138277"/>
                </a:lnTo>
                <a:lnTo>
                  <a:pt x="660349" y="147332"/>
                </a:lnTo>
                <a:lnTo>
                  <a:pt x="656056" y="158965"/>
                </a:lnTo>
                <a:lnTo>
                  <a:pt x="656539" y="170916"/>
                </a:lnTo>
                <a:lnTo>
                  <a:pt x="661479" y="181825"/>
                </a:lnTo>
                <a:lnTo>
                  <a:pt x="670534" y="190296"/>
                </a:lnTo>
                <a:lnTo>
                  <a:pt x="682167" y="194589"/>
                </a:lnTo>
                <a:lnTo>
                  <a:pt x="694118" y="194119"/>
                </a:lnTo>
                <a:lnTo>
                  <a:pt x="705027" y="189179"/>
                </a:lnTo>
                <a:lnTo>
                  <a:pt x="713498" y="180136"/>
                </a:lnTo>
                <a:lnTo>
                  <a:pt x="717791" y="168503"/>
                </a:lnTo>
                <a:close/>
              </a:path>
              <a:path extrusionOk="0" h="1304289" w="2260600">
                <a:moveTo>
                  <a:pt x="775614" y="1123911"/>
                </a:moveTo>
                <a:lnTo>
                  <a:pt x="775131" y="1111961"/>
                </a:lnTo>
                <a:lnTo>
                  <a:pt x="770191" y="1101051"/>
                </a:lnTo>
                <a:lnTo>
                  <a:pt x="761136" y="1092581"/>
                </a:lnTo>
                <a:lnTo>
                  <a:pt x="749503" y="1088288"/>
                </a:lnTo>
                <a:lnTo>
                  <a:pt x="737552" y="1088771"/>
                </a:lnTo>
                <a:lnTo>
                  <a:pt x="726643" y="1093698"/>
                </a:lnTo>
                <a:lnTo>
                  <a:pt x="718172" y="1102741"/>
                </a:lnTo>
                <a:lnTo>
                  <a:pt x="713879" y="1114386"/>
                </a:lnTo>
                <a:lnTo>
                  <a:pt x="714349" y="1126350"/>
                </a:lnTo>
                <a:lnTo>
                  <a:pt x="719277" y="1137259"/>
                </a:lnTo>
                <a:lnTo>
                  <a:pt x="728332" y="1145730"/>
                </a:lnTo>
                <a:lnTo>
                  <a:pt x="739965" y="1150023"/>
                </a:lnTo>
                <a:lnTo>
                  <a:pt x="751928" y="1149540"/>
                </a:lnTo>
                <a:lnTo>
                  <a:pt x="762838" y="1144612"/>
                </a:lnTo>
                <a:lnTo>
                  <a:pt x="771321" y="1135545"/>
                </a:lnTo>
                <a:lnTo>
                  <a:pt x="775614" y="1123911"/>
                </a:lnTo>
                <a:close/>
              </a:path>
              <a:path extrusionOk="0" h="1304289" w="2260600">
                <a:moveTo>
                  <a:pt x="790638" y="763917"/>
                </a:moveTo>
                <a:lnTo>
                  <a:pt x="790168" y="751954"/>
                </a:lnTo>
                <a:lnTo>
                  <a:pt x="785241" y="741032"/>
                </a:lnTo>
                <a:lnTo>
                  <a:pt x="776185" y="732561"/>
                </a:lnTo>
                <a:lnTo>
                  <a:pt x="764552" y="728268"/>
                </a:lnTo>
                <a:lnTo>
                  <a:pt x="752589" y="728751"/>
                </a:lnTo>
                <a:lnTo>
                  <a:pt x="741680" y="733691"/>
                </a:lnTo>
                <a:lnTo>
                  <a:pt x="733209" y="742746"/>
                </a:lnTo>
                <a:lnTo>
                  <a:pt x="728916" y="754380"/>
                </a:lnTo>
                <a:lnTo>
                  <a:pt x="729399" y="766330"/>
                </a:lnTo>
                <a:lnTo>
                  <a:pt x="734326" y="777240"/>
                </a:lnTo>
                <a:lnTo>
                  <a:pt x="743381" y="785710"/>
                </a:lnTo>
                <a:lnTo>
                  <a:pt x="755015" y="790003"/>
                </a:lnTo>
                <a:lnTo>
                  <a:pt x="766978" y="789520"/>
                </a:lnTo>
                <a:lnTo>
                  <a:pt x="777875" y="784593"/>
                </a:lnTo>
                <a:lnTo>
                  <a:pt x="786345" y="775550"/>
                </a:lnTo>
                <a:lnTo>
                  <a:pt x="790638" y="763917"/>
                </a:lnTo>
                <a:close/>
              </a:path>
              <a:path extrusionOk="0" h="1304289" w="2260600">
                <a:moveTo>
                  <a:pt x="795223" y="399770"/>
                </a:moveTo>
                <a:lnTo>
                  <a:pt x="794740" y="387807"/>
                </a:lnTo>
                <a:lnTo>
                  <a:pt x="789813" y="376910"/>
                </a:lnTo>
                <a:lnTo>
                  <a:pt x="780757" y="368439"/>
                </a:lnTo>
                <a:lnTo>
                  <a:pt x="769124" y="364134"/>
                </a:lnTo>
                <a:lnTo>
                  <a:pt x="757161" y="364617"/>
                </a:lnTo>
                <a:lnTo>
                  <a:pt x="746264" y="369544"/>
                </a:lnTo>
                <a:lnTo>
                  <a:pt x="737793" y="378599"/>
                </a:lnTo>
                <a:lnTo>
                  <a:pt x="733488" y="390232"/>
                </a:lnTo>
                <a:lnTo>
                  <a:pt x="733971" y="402196"/>
                </a:lnTo>
                <a:lnTo>
                  <a:pt x="738898" y="413105"/>
                </a:lnTo>
                <a:lnTo>
                  <a:pt x="747953" y="421589"/>
                </a:lnTo>
                <a:lnTo>
                  <a:pt x="759587" y="425881"/>
                </a:lnTo>
                <a:lnTo>
                  <a:pt x="771550" y="425386"/>
                </a:lnTo>
                <a:lnTo>
                  <a:pt x="782459" y="420458"/>
                </a:lnTo>
                <a:lnTo>
                  <a:pt x="790930" y="411391"/>
                </a:lnTo>
                <a:lnTo>
                  <a:pt x="795223" y="399770"/>
                </a:lnTo>
                <a:close/>
              </a:path>
              <a:path extrusionOk="0" h="1304289" w="2260600">
                <a:moveTo>
                  <a:pt x="799795" y="35636"/>
                </a:moveTo>
                <a:lnTo>
                  <a:pt x="799325" y="23672"/>
                </a:lnTo>
                <a:lnTo>
                  <a:pt x="794397" y="12763"/>
                </a:lnTo>
                <a:lnTo>
                  <a:pt x="785329" y="4292"/>
                </a:lnTo>
                <a:lnTo>
                  <a:pt x="773709" y="0"/>
                </a:lnTo>
                <a:lnTo>
                  <a:pt x="761746" y="482"/>
                </a:lnTo>
                <a:lnTo>
                  <a:pt x="750836" y="5410"/>
                </a:lnTo>
                <a:lnTo>
                  <a:pt x="742353" y="14478"/>
                </a:lnTo>
                <a:lnTo>
                  <a:pt x="738060" y="26098"/>
                </a:lnTo>
                <a:lnTo>
                  <a:pt x="738543" y="38061"/>
                </a:lnTo>
                <a:lnTo>
                  <a:pt x="743483" y="48971"/>
                </a:lnTo>
                <a:lnTo>
                  <a:pt x="752538" y="57442"/>
                </a:lnTo>
                <a:lnTo>
                  <a:pt x="764171" y="61734"/>
                </a:lnTo>
                <a:lnTo>
                  <a:pt x="776122" y="61252"/>
                </a:lnTo>
                <a:lnTo>
                  <a:pt x="787031" y="56324"/>
                </a:lnTo>
                <a:lnTo>
                  <a:pt x="795502" y="47282"/>
                </a:lnTo>
                <a:lnTo>
                  <a:pt x="799795" y="35636"/>
                </a:lnTo>
                <a:close/>
              </a:path>
              <a:path extrusionOk="0" h="1304289" w="2260600">
                <a:moveTo>
                  <a:pt x="857618" y="991057"/>
                </a:moveTo>
                <a:lnTo>
                  <a:pt x="857135" y="979106"/>
                </a:lnTo>
                <a:lnTo>
                  <a:pt x="852195" y="968197"/>
                </a:lnTo>
                <a:lnTo>
                  <a:pt x="843140" y="959726"/>
                </a:lnTo>
                <a:lnTo>
                  <a:pt x="831507" y="955433"/>
                </a:lnTo>
                <a:lnTo>
                  <a:pt x="819556" y="955903"/>
                </a:lnTo>
                <a:lnTo>
                  <a:pt x="808647" y="960843"/>
                </a:lnTo>
                <a:lnTo>
                  <a:pt x="800176" y="969899"/>
                </a:lnTo>
                <a:lnTo>
                  <a:pt x="795883" y="981519"/>
                </a:lnTo>
                <a:lnTo>
                  <a:pt x="796353" y="993482"/>
                </a:lnTo>
                <a:lnTo>
                  <a:pt x="801281" y="1004392"/>
                </a:lnTo>
                <a:lnTo>
                  <a:pt x="810336" y="1012875"/>
                </a:lnTo>
                <a:lnTo>
                  <a:pt x="821969" y="1017168"/>
                </a:lnTo>
                <a:lnTo>
                  <a:pt x="833932" y="1016673"/>
                </a:lnTo>
                <a:lnTo>
                  <a:pt x="844842" y="1011745"/>
                </a:lnTo>
                <a:lnTo>
                  <a:pt x="853313" y="1002690"/>
                </a:lnTo>
                <a:lnTo>
                  <a:pt x="857618" y="991057"/>
                </a:lnTo>
                <a:close/>
              </a:path>
              <a:path extrusionOk="0" h="1304289" w="2260600">
                <a:moveTo>
                  <a:pt x="872655" y="631050"/>
                </a:moveTo>
                <a:lnTo>
                  <a:pt x="872172" y="619086"/>
                </a:lnTo>
                <a:lnTo>
                  <a:pt x="867244" y="608177"/>
                </a:lnTo>
                <a:lnTo>
                  <a:pt x="858189" y="599706"/>
                </a:lnTo>
                <a:lnTo>
                  <a:pt x="846556" y="595414"/>
                </a:lnTo>
                <a:lnTo>
                  <a:pt x="834605" y="595896"/>
                </a:lnTo>
                <a:lnTo>
                  <a:pt x="823683" y="600824"/>
                </a:lnTo>
                <a:lnTo>
                  <a:pt x="815213" y="609892"/>
                </a:lnTo>
                <a:lnTo>
                  <a:pt x="810920" y="621512"/>
                </a:lnTo>
                <a:lnTo>
                  <a:pt x="811403" y="633476"/>
                </a:lnTo>
                <a:lnTo>
                  <a:pt x="816330" y="644385"/>
                </a:lnTo>
                <a:lnTo>
                  <a:pt x="825385" y="652856"/>
                </a:lnTo>
                <a:lnTo>
                  <a:pt x="837018" y="657148"/>
                </a:lnTo>
                <a:lnTo>
                  <a:pt x="848982" y="656666"/>
                </a:lnTo>
                <a:lnTo>
                  <a:pt x="859878" y="651738"/>
                </a:lnTo>
                <a:lnTo>
                  <a:pt x="868349" y="642683"/>
                </a:lnTo>
                <a:lnTo>
                  <a:pt x="872655" y="631050"/>
                </a:lnTo>
                <a:close/>
              </a:path>
              <a:path extrusionOk="0" h="1304289" w="2260600">
                <a:moveTo>
                  <a:pt x="877227" y="266915"/>
                </a:moveTo>
                <a:lnTo>
                  <a:pt x="876757" y="254952"/>
                </a:lnTo>
                <a:lnTo>
                  <a:pt x="871829" y="244030"/>
                </a:lnTo>
                <a:lnTo>
                  <a:pt x="862774" y="235559"/>
                </a:lnTo>
                <a:lnTo>
                  <a:pt x="851141" y="231267"/>
                </a:lnTo>
                <a:lnTo>
                  <a:pt x="839177" y="231749"/>
                </a:lnTo>
                <a:lnTo>
                  <a:pt x="828268" y="236689"/>
                </a:lnTo>
                <a:lnTo>
                  <a:pt x="819797" y="245745"/>
                </a:lnTo>
                <a:lnTo>
                  <a:pt x="815492" y="257378"/>
                </a:lnTo>
                <a:lnTo>
                  <a:pt x="815975" y="269328"/>
                </a:lnTo>
                <a:lnTo>
                  <a:pt x="820915" y="280238"/>
                </a:lnTo>
                <a:lnTo>
                  <a:pt x="829970" y="288709"/>
                </a:lnTo>
                <a:lnTo>
                  <a:pt x="841603" y="293001"/>
                </a:lnTo>
                <a:lnTo>
                  <a:pt x="853554" y="292519"/>
                </a:lnTo>
                <a:lnTo>
                  <a:pt x="864463" y="287591"/>
                </a:lnTo>
                <a:lnTo>
                  <a:pt x="872934" y="278549"/>
                </a:lnTo>
                <a:lnTo>
                  <a:pt x="877227" y="266915"/>
                </a:lnTo>
                <a:close/>
              </a:path>
              <a:path extrusionOk="0" h="1304289" w="2260600">
                <a:moveTo>
                  <a:pt x="935050" y="1222324"/>
                </a:moveTo>
                <a:lnTo>
                  <a:pt x="934567" y="1210373"/>
                </a:lnTo>
                <a:lnTo>
                  <a:pt x="929627" y="1199464"/>
                </a:lnTo>
                <a:lnTo>
                  <a:pt x="920584" y="1190993"/>
                </a:lnTo>
                <a:lnTo>
                  <a:pt x="908951" y="1186700"/>
                </a:lnTo>
                <a:lnTo>
                  <a:pt x="896988" y="1187170"/>
                </a:lnTo>
                <a:lnTo>
                  <a:pt x="886079" y="1192098"/>
                </a:lnTo>
                <a:lnTo>
                  <a:pt x="877620" y="1201153"/>
                </a:lnTo>
                <a:lnTo>
                  <a:pt x="873315" y="1212799"/>
                </a:lnTo>
                <a:lnTo>
                  <a:pt x="873785" y="1224762"/>
                </a:lnTo>
                <a:lnTo>
                  <a:pt x="878725" y="1235671"/>
                </a:lnTo>
                <a:lnTo>
                  <a:pt x="887780" y="1244142"/>
                </a:lnTo>
                <a:lnTo>
                  <a:pt x="899401" y="1248435"/>
                </a:lnTo>
                <a:lnTo>
                  <a:pt x="911364" y="1247952"/>
                </a:lnTo>
                <a:lnTo>
                  <a:pt x="922274" y="1243012"/>
                </a:lnTo>
                <a:lnTo>
                  <a:pt x="930757" y="1233957"/>
                </a:lnTo>
                <a:lnTo>
                  <a:pt x="935050" y="1222324"/>
                </a:lnTo>
                <a:close/>
              </a:path>
              <a:path extrusionOk="0" h="1304289" w="2260600">
                <a:moveTo>
                  <a:pt x="939622" y="858202"/>
                </a:moveTo>
                <a:lnTo>
                  <a:pt x="939139" y="846239"/>
                </a:lnTo>
                <a:lnTo>
                  <a:pt x="934212" y="835317"/>
                </a:lnTo>
                <a:lnTo>
                  <a:pt x="925156" y="826846"/>
                </a:lnTo>
                <a:lnTo>
                  <a:pt x="913523" y="822553"/>
                </a:lnTo>
                <a:lnTo>
                  <a:pt x="901560" y="823036"/>
                </a:lnTo>
                <a:lnTo>
                  <a:pt x="890651" y="827976"/>
                </a:lnTo>
                <a:lnTo>
                  <a:pt x="882180" y="837031"/>
                </a:lnTo>
                <a:lnTo>
                  <a:pt x="877887" y="848664"/>
                </a:lnTo>
                <a:lnTo>
                  <a:pt x="878370" y="860615"/>
                </a:lnTo>
                <a:lnTo>
                  <a:pt x="883297" y="871524"/>
                </a:lnTo>
                <a:lnTo>
                  <a:pt x="892352" y="879995"/>
                </a:lnTo>
                <a:lnTo>
                  <a:pt x="903986" y="884288"/>
                </a:lnTo>
                <a:lnTo>
                  <a:pt x="915949" y="883818"/>
                </a:lnTo>
                <a:lnTo>
                  <a:pt x="926846" y="878878"/>
                </a:lnTo>
                <a:lnTo>
                  <a:pt x="935316" y="869835"/>
                </a:lnTo>
                <a:lnTo>
                  <a:pt x="939622" y="858202"/>
                </a:lnTo>
                <a:close/>
              </a:path>
              <a:path extrusionOk="0" h="1304289" w="2260600">
                <a:moveTo>
                  <a:pt x="954659" y="498182"/>
                </a:moveTo>
                <a:lnTo>
                  <a:pt x="954176" y="486219"/>
                </a:lnTo>
                <a:lnTo>
                  <a:pt x="949248" y="475322"/>
                </a:lnTo>
                <a:lnTo>
                  <a:pt x="940193" y="466852"/>
                </a:lnTo>
                <a:lnTo>
                  <a:pt x="928560" y="462546"/>
                </a:lnTo>
                <a:lnTo>
                  <a:pt x="916609" y="463029"/>
                </a:lnTo>
                <a:lnTo>
                  <a:pt x="905700" y="467956"/>
                </a:lnTo>
                <a:lnTo>
                  <a:pt x="897229" y="477012"/>
                </a:lnTo>
                <a:lnTo>
                  <a:pt x="892937" y="488645"/>
                </a:lnTo>
                <a:lnTo>
                  <a:pt x="893406" y="500608"/>
                </a:lnTo>
                <a:lnTo>
                  <a:pt x="898347" y="511517"/>
                </a:lnTo>
                <a:lnTo>
                  <a:pt x="907389" y="519988"/>
                </a:lnTo>
                <a:lnTo>
                  <a:pt x="919022" y="524281"/>
                </a:lnTo>
                <a:lnTo>
                  <a:pt x="930986" y="523798"/>
                </a:lnTo>
                <a:lnTo>
                  <a:pt x="941895" y="518858"/>
                </a:lnTo>
                <a:lnTo>
                  <a:pt x="950366" y="509803"/>
                </a:lnTo>
                <a:lnTo>
                  <a:pt x="954659" y="498182"/>
                </a:lnTo>
                <a:close/>
              </a:path>
              <a:path extrusionOk="0" h="1304289" w="2260600">
                <a:moveTo>
                  <a:pt x="959231" y="134048"/>
                </a:moveTo>
                <a:lnTo>
                  <a:pt x="958761" y="122085"/>
                </a:lnTo>
                <a:lnTo>
                  <a:pt x="953833" y="111175"/>
                </a:lnTo>
                <a:lnTo>
                  <a:pt x="944778" y="102704"/>
                </a:lnTo>
                <a:lnTo>
                  <a:pt x="933145" y="98399"/>
                </a:lnTo>
                <a:lnTo>
                  <a:pt x="921181" y="98882"/>
                </a:lnTo>
                <a:lnTo>
                  <a:pt x="910272" y="103822"/>
                </a:lnTo>
                <a:lnTo>
                  <a:pt x="901801" y="112877"/>
                </a:lnTo>
                <a:lnTo>
                  <a:pt x="897496" y="124510"/>
                </a:lnTo>
                <a:lnTo>
                  <a:pt x="897978" y="136474"/>
                </a:lnTo>
                <a:lnTo>
                  <a:pt x="902919" y="147383"/>
                </a:lnTo>
                <a:lnTo>
                  <a:pt x="911974" y="155854"/>
                </a:lnTo>
                <a:lnTo>
                  <a:pt x="923607" y="160147"/>
                </a:lnTo>
                <a:lnTo>
                  <a:pt x="935558" y="159664"/>
                </a:lnTo>
                <a:lnTo>
                  <a:pt x="946467" y="154736"/>
                </a:lnTo>
                <a:lnTo>
                  <a:pt x="954938" y="145681"/>
                </a:lnTo>
                <a:lnTo>
                  <a:pt x="959231" y="134048"/>
                </a:lnTo>
                <a:close/>
              </a:path>
              <a:path extrusionOk="0" h="1304289" w="2260600">
                <a:moveTo>
                  <a:pt x="1017054" y="1089469"/>
                </a:moveTo>
                <a:lnTo>
                  <a:pt x="1016571" y="1077506"/>
                </a:lnTo>
                <a:lnTo>
                  <a:pt x="1011643" y="1066609"/>
                </a:lnTo>
                <a:lnTo>
                  <a:pt x="1002588" y="1058138"/>
                </a:lnTo>
                <a:lnTo>
                  <a:pt x="990955" y="1053833"/>
                </a:lnTo>
                <a:lnTo>
                  <a:pt x="978992" y="1054315"/>
                </a:lnTo>
                <a:lnTo>
                  <a:pt x="968082" y="1059243"/>
                </a:lnTo>
                <a:lnTo>
                  <a:pt x="959612" y="1068298"/>
                </a:lnTo>
                <a:lnTo>
                  <a:pt x="955319" y="1079931"/>
                </a:lnTo>
                <a:lnTo>
                  <a:pt x="955802" y="1091895"/>
                </a:lnTo>
                <a:lnTo>
                  <a:pt x="960729" y="1102804"/>
                </a:lnTo>
                <a:lnTo>
                  <a:pt x="969784" y="1111275"/>
                </a:lnTo>
                <a:lnTo>
                  <a:pt x="981417" y="1115568"/>
                </a:lnTo>
                <a:lnTo>
                  <a:pt x="993368" y="1115085"/>
                </a:lnTo>
                <a:lnTo>
                  <a:pt x="1004277" y="1110157"/>
                </a:lnTo>
                <a:lnTo>
                  <a:pt x="1012748" y="1101102"/>
                </a:lnTo>
                <a:lnTo>
                  <a:pt x="1017054" y="1089469"/>
                </a:lnTo>
                <a:close/>
              </a:path>
              <a:path extrusionOk="0" h="1304289" w="2260600">
                <a:moveTo>
                  <a:pt x="1021626" y="725335"/>
                </a:moveTo>
                <a:lnTo>
                  <a:pt x="1021143" y="713371"/>
                </a:lnTo>
                <a:lnTo>
                  <a:pt x="1016215" y="702462"/>
                </a:lnTo>
                <a:lnTo>
                  <a:pt x="1007160" y="693991"/>
                </a:lnTo>
                <a:lnTo>
                  <a:pt x="995527" y="689698"/>
                </a:lnTo>
                <a:lnTo>
                  <a:pt x="983564" y="690181"/>
                </a:lnTo>
                <a:lnTo>
                  <a:pt x="972654" y="695109"/>
                </a:lnTo>
                <a:lnTo>
                  <a:pt x="964184" y="704176"/>
                </a:lnTo>
                <a:lnTo>
                  <a:pt x="959891" y="715797"/>
                </a:lnTo>
                <a:lnTo>
                  <a:pt x="960374" y="727760"/>
                </a:lnTo>
                <a:lnTo>
                  <a:pt x="965301" y="738657"/>
                </a:lnTo>
                <a:lnTo>
                  <a:pt x="974356" y="747128"/>
                </a:lnTo>
                <a:lnTo>
                  <a:pt x="985989" y="751433"/>
                </a:lnTo>
                <a:lnTo>
                  <a:pt x="997953" y="750951"/>
                </a:lnTo>
                <a:lnTo>
                  <a:pt x="1008849" y="746023"/>
                </a:lnTo>
                <a:lnTo>
                  <a:pt x="1017320" y="736968"/>
                </a:lnTo>
                <a:lnTo>
                  <a:pt x="1021626" y="725335"/>
                </a:lnTo>
                <a:close/>
              </a:path>
              <a:path extrusionOk="0" h="1304289" w="2260600">
                <a:moveTo>
                  <a:pt x="1036662" y="365315"/>
                </a:moveTo>
                <a:lnTo>
                  <a:pt x="1036193" y="353352"/>
                </a:lnTo>
                <a:lnTo>
                  <a:pt x="1031265" y="342442"/>
                </a:lnTo>
                <a:lnTo>
                  <a:pt x="1022210" y="333971"/>
                </a:lnTo>
                <a:lnTo>
                  <a:pt x="1010577" y="329679"/>
                </a:lnTo>
                <a:lnTo>
                  <a:pt x="998613" y="330161"/>
                </a:lnTo>
                <a:lnTo>
                  <a:pt x="987704" y="335102"/>
                </a:lnTo>
                <a:lnTo>
                  <a:pt x="979233" y="344157"/>
                </a:lnTo>
                <a:lnTo>
                  <a:pt x="974940" y="355777"/>
                </a:lnTo>
                <a:lnTo>
                  <a:pt x="975423" y="367741"/>
                </a:lnTo>
                <a:lnTo>
                  <a:pt x="980351" y="378650"/>
                </a:lnTo>
                <a:lnTo>
                  <a:pt x="989406" y="387121"/>
                </a:lnTo>
                <a:lnTo>
                  <a:pt x="1001039" y="391414"/>
                </a:lnTo>
                <a:lnTo>
                  <a:pt x="1013002" y="390931"/>
                </a:lnTo>
                <a:lnTo>
                  <a:pt x="1023899" y="386003"/>
                </a:lnTo>
                <a:lnTo>
                  <a:pt x="1032370" y="376948"/>
                </a:lnTo>
                <a:lnTo>
                  <a:pt x="1036662" y="365315"/>
                </a:lnTo>
                <a:close/>
              </a:path>
              <a:path extrusionOk="0" h="1304289" w="2260600">
                <a:moveTo>
                  <a:pt x="1092454" y="1303985"/>
                </a:moveTo>
                <a:lnTo>
                  <a:pt x="1090028" y="1298143"/>
                </a:lnTo>
                <a:lnTo>
                  <a:pt x="1085811" y="1292987"/>
                </a:lnTo>
                <a:lnTo>
                  <a:pt x="1080020" y="1289405"/>
                </a:lnTo>
                <a:lnTo>
                  <a:pt x="1068387" y="1285113"/>
                </a:lnTo>
                <a:lnTo>
                  <a:pt x="1056424" y="1285582"/>
                </a:lnTo>
                <a:lnTo>
                  <a:pt x="1034783" y="1303985"/>
                </a:lnTo>
                <a:lnTo>
                  <a:pt x="1092454" y="1303985"/>
                </a:lnTo>
                <a:close/>
              </a:path>
              <a:path extrusionOk="0" h="1304289" w="2260600">
                <a:moveTo>
                  <a:pt x="1099058" y="956602"/>
                </a:moveTo>
                <a:lnTo>
                  <a:pt x="1098575" y="944638"/>
                </a:lnTo>
                <a:lnTo>
                  <a:pt x="1093647" y="933729"/>
                </a:lnTo>
                <a:lnTo>
                  <a:pt x="1084605" y="925258"/>
                </a:lnTo>
                <a:lnTo>
                  <a:pt x="1072959" y="920965"/>
                </a:lnTo>
                <a:lnTo>
                  <a:pt x="1060996" y="921448"/>
                </a:lnTo>
                <a:lnTo>
                  <a:pt x="1050086" y="926388"/>
                </a:lnTo>
                <a:lnTo>
                  <a:pt x="1041615" y="935443"/>
                </a:lnTo>
                <a:lnTo>
                  <a:pt x="1037323" y="947064"/>
                </a:lnTo>
                <a:lnTo>
                  <a:pt x="1037805" y="959027"/>
                </a:lnTo>
                <a:lnTo>
                  <a:pt x="1042733" y="969937"/>
                </a:lnTo>
                <a:lnTo>
                  <a:pt x="1051801" y="978408"/>
                </a:lnTo>
                <a:lnTo>
                  <a:pt x="1063421" y="982700"/>
                </a:lnTo>
                <a:lnTo>
                  <a:pt x="1075385" y="982218"/>
                </a:lnTo>
                <a:lnTo>
                  <a:pt x="1086294" y="977290"/>
                </a:lnTo>
                <a:lnTo>
                  <a:pt x="1094765" y="968235"/>
                </a:lnTo>
                <a:lnTo>
                  <a:pt x="1099058" y="956602"/>
                </a:lnTo>
                <a:close/>
              </a:path>
              <a:path extrusionOk="0" h="1304289" w="2260600">
                <a:moveTo>
                  <a:pt x="1103630" y="592467"/>
                </a:moveTo>
                <a:lnTo>
                  <a:pt x="1103147" y="580504"/>
                </a:lnTo>
                <a:lnTo>
                  <a:pt x="1098219" y="569595"/>
                </a:lnTo>
                <a:lnTo>
                  <a:pt x="1089164" y="561124"/>
                </a:lnTo>
                <a:lnTo>
                  <a:pt x="1077531" y="556831"/>
                </a:lnTo>
                <a:lnTo>
                  <a:pt x="1065580" y="557314"/>
                </a:lnTo>
                <a:lnTo>
                  <a:pt x="1054671" y="562241"/>
                </a:lnTo>
                <a:lnTo>
                  <a:pt x="1046200" y="571284"/>
                </a:lnTo>
                <a:lnTo>
                  <a:pt x="1041908" y="582930"/>
                </a:lnTo>
                <a:lnTo>
                  <a:pt x="1042377" y="594893"/>
                </a:lnTo>
                <a:lnTo>
                  <a:pt x="1047305" y="605802"/>
                </a:lnTo>
                <a:lnTo>
                  <a:pt x="1056360" y="614273"/>
                </a:lnTo>
                <a:lnTo>
                  <a:pt x="1067993" y="618566"/>
                </a:lnTo>
                <a:lnTo>
                  <a:pt x="1079957" y="618083"/>
                </a:lnTo>
                <a:lnTo>
                  <a:pt x="1090866" y="613143"/>
                </a:lnTo>
                <a:lnTo>
                  <a:pt x="1099337" y="604088"/>
                </a:lnTo>
                <a:lnTo>
                  <a:pt x="1103630" y="592467"/>
                </a:lnTo>
                <a:close/>
              </a:path>
              <a:path extrusionOk="0" h="1304289" w="2260600">
                <a:moveTo>
                  <a:pt x="1118679" y="232448"/>
                </a:moveTo>
                <a:lnTo>
                  <a:pt x="1118196" y="220484"/>
                </a:lnTo>
                <a:lnTo>
                  <a:pt x="1113269" y="209588"/>
                </a:lnTo>
                <a:lnTo>
                  <a:pt x="1104214" y="201117"/>
                </a:lnTo>
                <a:lnTo>
                  <a:pt x="1092581" y="196811"/>
                </a:lnTo>
                <a:lnTo>
                  <a:pt x="1080617" y="197294"/>
                </a:lnTo>
                <a:lnTo>
                  <a:pt x="1069708" y="202234"/>
                </a:lnTo>
                <a:lnTo>
                  <a:pt x="1061237" y="211289"/>
                </a:lnTo>
                <a:lnTo>
                  <a:pt x="1056944" y="222923"/>
                </a:lnTo>
                <a:lnTo>
                  <a:pt x="1057427" y="234873"/>
                </a:lnTo>
                <a:lnTo>
                  <a:pt x="1062355" y="245783"/>
                </a:lnTo>
                <a:lnTo>
                  <a:pt x="1071410" y="254254"/>
                </a:lnTo>
                <a:lnTo>
                  <a:pt x="1083043" y="258546"/>
                </a:lnTo>
                <a:lnTo>
                  <a:pt x="1095006" y="258076"/>
                </a:lnTo>
                <a:lnTo>
                  <a:pt x="1105903" y="253149"/>
                </a:lnTo>
                <a:lnTo>
                  <a:pt x="1114374" y="244094"/>
                </a:lnTo>
                <a:lnTo>
                  <a:pt x="1118679" y="232448"/>
                </a:lnTo>
                <a:close/>
              </a:path>
              <a:path extrusionOk="0" h="1304289" w="2260600">
                <a:moveTo>
                  <a:pt x="1176489" y="1187881"/>
                </a:moveTo>
                <a:lnTo>
                  <a:pt x="1176007" y="1175918"/>
                </a:lnTo>
                <a:lnTo>
                  <a:pt x="1171079" y="1165021"/>
                </a:lnTo>
                <a:lnTo>
                  <a:pt x="1162024" y="1156550"/>
                </a:lnTo>
                <a:lnTo>
                  <a:pt x="1150391" y="1152245"/>
                </a:lnTo>
                <a:lnTo>
                  <a:pt x="1138428" y="1152728"/>
                </a:lnTo>
                <a:lnTo>
                  <a:pt x="1127518" y="1157655"/>
                </a:lnTo>
                <a:lnTo>
                  <a:pt x="1119047" y="1166710"/>
                </a:lnTo>
                <a:lnTo>
                  <a:pt x="1114755" y="1178344"/>
                </a:lnTo>
                <a:lnTo>
                  <a:pt x="1115237" y="1190307"/>
                </a:lnTo>
                <a:lnTo>
                  <a:pt x="1120165" y="1201216"/>
                </a:lnTo>
                <a:lnTo>
                  <a:pt x="1129220" y="1209687"/>
                </a:lnTo>
                <a:lnTo>
                  <a:pt x="1140853" y="1213980"/>
                </a:lnTo>
                <a:lnTo>
                  <a:pt x="1152817" y="1213497"/>
                </a:lnTo>
                <a:lnTo>
                  <a:pt x="1163726" y="1208557"/>
                </a:lnTo>
                <a:lnTo>
                  <a:pt x="1172197" y="1199502"/>
                </a:lnTo>
                <a:lnTo>
                  <a:pt x="1176489" y="1187881"/>
                </a:lnTo>
                <a:close/>
              </a:path>
              <a:path extrusionOk="0" h="1304289" w="2260600">
                <a:moveTo>
                  <a:pt x="1181061" y="823747"/>
                </a:moveTo>
                <a:lnTo>
                  <a:pt x="1180592" y="811784"/>
                </a:lnTo>
                <a:lnTo>
                  <a:pt x="1175651" y="800874"/>
                </a:lnTo>
                <a:lnTo>
                  <a:pt x="1166609" y="792403"/>
                </a:lnTo>
                <a:lnTo>
                  <a:pt x="1154963" y="788098"/>
                </a:lnTo>
                <a:lnTo>
                  <a:pt x="1143012" y="788581"/>
                </a:lnTo>
                <a:lnTo>
                  <a:pt x="1132103" y="793521"/>
                </a:lnTo>
                <a:lnTo>
                  <a:pt x="1123619" y="802576"/>
                </a:lnTo>
                <a:lnTo>
                  <a:pt x="1119327" y="814209"/>
                </a:lnTo>
                <a:lnTo>
                  <a:pt x="1119809" y="826173"/>
                </a:lnTo>
                <a:lnTo>
                  <a:pt x="1124737" y="837069"/>
                </a:lnTo>
                <a:lnTo>
                  <a:pt x="1133805" y="845540"/>
                </a:lnTo>
                <a:lnTo>
                  <a:pt x="1145425" y="849845"/>
                </a:lnTo>
                <a:lnTo>
                  <a:pt x="1157389" y="849363"/>
                </a:lnTo>
                <a:lnTo>
                  <a:pt x="1168298" y="844435"/>
                </a:lnTo>
                <a:lnTo>
                  <a:pt x="1176769" y="835380"/>
                </a:lnTo>
                <a:lnTo>
                  <a:pt x="1181061" y="823747"/>
                </a:lnTo>
                <a:close/>
              </a:path>
              <a:path extrusionOk="0" h="1304289" w="2260600">
                <a:moveTo>
                  <a:pt x="1185633" y="459600"/>
                </a:moveTo>
                <a:lnTo>
                  <a:pt x="1185164" y="447636"/>
                </a:lnTo>
                <a:lnTo>
                  <a:pt x="1180236" y="436727"/>
                </a:lnTo>
                <a:lnTo>
                  <a:pt x="1171181" y="428256"/>
                </a:lnTo>
                <a:lnTo>
                  <a:pt x="1159548" y="423964"/>
                </a:lnTo>
                <a:lnTo>
                  <a:pt x="1147584" y="424446"/>
                </a:lnTo>
                <a:lnTo>
                  <a:pt x="1136675" y="429387"/>
                </a:lnTo>
                <a:lnTo>
                  <a:pt x="1128204" y="438442"/>
                </a:lnTo>
                <a:lnTo>
                  <a:pt x="1123911" y="450062"/>
                </a:lnTo>
                <a:lnTo>
                  <a:pt x="1124394" y="462026"/>
                </a:lnTo>
                <a:lnTo>
                  <a:pt x="1129322" y="472922"/>
                </a:lnTo>
                <a:lnTo>
                  <a:pt x="1138377" y="481393"/>
                </a:lnTo>
                <a:lnTo>
                  <a:pt x="1150010" y="485698"/>
                </a:lnTo>
                <a:lnTo>
                  <a:pt x="1161973" y="485216"/>
                </a:lnTo>
                <a:lnTo>
                  <a:pt x="1172870" y="480288"/>
                </a:lnTo>
                <a:lnTo>
                  <a:pt x="1181341" y="471233"/>
                </a:lnTo>
                <a:lnTo>
                  <a:pt x="1185633" y="459600"/>
                </a:lnTo>
                <a:close/>
              </a:path>
              <a:path extrusionOk="0" h="1304289" w="2260600">
                <a:moveTo>
                  <a:pt x="1258493" y="1055014"/>
                </a:moveTo>
                <a:lnTo>
                  <a:pt x="1258011" y="1043051"/>
                </a:lnTo>
                <a:lnTo>
                  <a:pt x="1253083" y="1032141"/>
                </a:lnTo>
                <a:lnTo>
                  <a:pt x="1244041" y="1023670"/>
                </a:lnTo>
                <a:lnTo>
                  <a:pt x="1232408" y="1019378"/>
                </a:lnTo>
                <a:lnTo>
                  <a:pt x="1220444" y="1019860"/>
                </a:lnTo>
                <a:lnTo>
                  <a:pt x="1209522" y="1024801"/>
                </a:lnTo>
                <a:lnTo>
                  <a:pt x="1201051" y="1033856"/>
                </a:lnTo>
                <a:lnTo>
                  <a:pt x="1196759" y="1045476"/>
                </a:lnTo>
                <a:lnTo>
                  <a:pt x="1197241" y="1057440"/>
                </a:lnTo>
                <a:lnTo>
                  <a:pt x="1202182" y="1068336"/>
                </a:lnTo>
                <a:lnTo>
                  <a:pt x="1211237" y="1076807"/>
                </a:lnTo>
                <a:lnTo>
                  <a:pt x="1222870" y="1081112"/>
                </a:lnTo>
                <a:lnTo>
                  <a:pt x="1234821" y="1080630"/>
                </a:lnTo>
                <a:lnTo>
                  <a:pt x="1245730" y="1075702"/>
                </a:lnTo>
                <a:lnTo>
                  <a:pt x="1254201" y="1066647"/>
                </a:lnTo>
                <a:lnTo>
                  <a:pt x="1258493" y="1055014"/>
                </a:lnTo>
                <a:close/>
              </a:path>
              <a:path extrusionOk="0" h="1304289" w="2260600">
                <a:moveTo>
                  <a:pt x="1263078" y="690867"/>
                </a:moveTo>
                <a:lnTo>
                  <a:pt x="1262595" y="678916"/>
                </a:lnTo>
                <a:lnTo>
                  <a:pt x="1257655" y="668007"/>
                </a:lnTo>
                <a:lnTo>
                  <a:pt x="1248613" y="659536"/>
                </a:lnTo>
                <a:lnTo>
                  <a:pt x="1236980" y="655243"/>
                </a:lnTo>
                <a:lnTo>
                  <a:pt x="1225016" y="655726"/>
                </a:lnTo>
                <a:lnTo>
                  <a:pt x="1214107" y="660654"/>
                </a:lnTo>
                <a:lnTo>
                  <a:pt x="1205636" y="669696"/>
                </a:lnTo>
                <a:lnTo>
                  <a:pt x="1201343" y="681329"/>
                </a:lnTo>
                <a:lnTo>
                  <a:pt x="1201826" y="693305"/>
                </a:lnTo>
                <a:lnTo>
                  <a:pt x="1206754" y="704215"/>
                </a:lnTo>
                <a:lnTo>
                  <a:pt x="1215809" y="712685"/>
                </a:lnTo>
                <a:lnTo>
                  <a:pt x="1227442" y="716978"/>
                </a:lnTo>
                <a:lnTo>
                  <a:pt x="1239393" y="716495"/>
                </a:lnTo>
                <a:lnTo>
                  <a:pt x="1250302" y="711555"/>
                </a:lnTo>
                <a:lnTo>
                  <a:pt x="1258773" y="702500"/>
                </a:lnTo>
                <a:lnTo>
                  <a:pt x="1263078" y="690867"/>
                </a:lnTo>
                <a:close/>
              </a:path>
              <a:path extrusionOk="0" h="1304289" w="2260600">
                <a:moveTo>
                  <a:pt x="1267650" y="326732"/>
                </a:moveTo>
                <a:lnTo>
                  <a:pt x="1267167" y="314769"/>
                </a:lnTo>
                <a:lnTo>
                  <a:pt x="1262240" y="303872"/>
                </a:lnTo>
                <a:lnTo>
                  <a:pt x="1253185" y="295389"/>
                </a:lnTo>
                <a:lnTo>
                  <a:pt x="1241552" y="291096"/>
                </a:lnTo>
                <a:lnTo>
                  <a:pt x="1229588" y="291579"/>
                </a:lnTo>
                <a:lnTo>
                  <a:pt x="1218679" y="296519"/>
                </a:lnTo>
                <a:lnTo>
                  <a:pt x="1210208" y="305587"/>
                </a:lnTo>
                <a:lnTo>
                  <a:pt x="1205915" y="317207"/>
                </a:lnTo>
                <a:lnTo>
                  <a:pt x="1206398" y="329158"/>
                </a:lnTo>
                <a:lnTo>
                  <a:pt x="1211326" y="340067"/>
                </a:lnTo>
                <a:lnTo>
                  <a:pt x="1220381" y="348538"/>
                </a:lnTo>
                <a:lnTo>
                  <a:pt x="1232014" y="352844"/>
                </a:lnTo>
                <a:lnTo>
                  <a:pt x="1243977" y="352361"/>
                </a:lnTo>
                <a:lnTo>
                  <a:pt x="1254874" y="347433"/>
                </a:lnTo>
                <a:lnTo>
                  <a:pt x="1263345" y="338378"/>
                </a:lnTo>
                <a:lnTo>
                  <a:pt x="1267650" y="326732"/>
                </a:lnTo>
                <a:close/>
              </a:path>
              <a:path extrusionOk="0" h="1304289" w="2260600">
                <a:moveTo>
                  <a:pt x="1304671" y="1282166"/>
                </a:moveTo>
                <a:lnTo>
                  <a:pt x="1304188" y="1270203"/>
                </a:lnTo>
                <a:lnTo>
                  <a:pt x="1299248" y="1259306"/>
                </a:lnTo>
                <a:lnTo>
                  <a:pt x="1290193" y="1250835"/>
                </a:lnTo>
                <a:lnTo>
                  <a:pt x="1278559" y="1246530"/>
                </a:lnTo>
                <a:lnTo>
                  <a:pt x="1266609" y="1247013"/>
                </a:lnTo>
                <a:lnTo>
                  <a:pt x="1255699" y="1251940"/>
                </a:lnTo>
                <a:lnTo>
                  <a:pt x="1247228" y="1260995"/>
                </a:lnTo>
                <a:lnTo>
                  <a:pt x="1242936" y="1272628"/>
                </a:lnTo>
                <a:lnTo>
                  <a:pt x="1243418" y="1284592"/>
                </a:lnTo>
                <a:lnTo>
                  <a:pt x="1248346" y="1295501"/>
                </a:lnTo>
                <a:lnTo>
                  <a:pt x="1257388" y="1303959"/>
                </a:lnTo>
                <a:lnTo>
                  <a:pt x="1290180" y="1303985"/>
                </a:lnTo>
                <a:lnTo>
                  <a:pt x="1294193" y="1301521"/>
                </a:lnTo>
                <a:lnTo>
                  <a:pt x="1297724" y="1298092"/>
                </a:lnTo>
                <a:lnTo>
                  <a:pt x="1300378" y="1293799"/>
                </a:lnTo>
                <a:lnTo>
                  <a:pt x="1304671" y="1282166"/>
                </a:lnTo>
                <a:close/>
              </a:path>
              <a:path extrusionOk="0" h="1304289" w="2260600">
                <a:moveTo>
                  <a:pt x="1340497" y="922147"/>
                </a:moveTo>
                <a:lnTo>
                  <a:pt x="1340027" y="910183"/>
                </a:lnTo>
                <a:lnTo>
                  <a:pt x="1335100" y="899274"/>
                </a:lnTo>
                <a:lnTo>
                  <a:pt x="1326045" y="890803"/>
                </a:lnTo>
                <a:lnTo>
                  <a:pt x="1314411" y="886510"/>
                </a:lnTo>
                <a:lnTo>
                  <a:pt x="1302448" y="886993"/>
                </a:lnTo>
                <a:lnTo>
                  <a:pt x="1291539" y="891933"/>
                </a:lnTo>
                <a:lnTo>
                  <a:pt x="1283055" y="900988"/>
                </a:lnTo>
                <a:lnTo>
                  <a:pt x="1278763" y="912622"/>
                </a:lnTo>
                <a:lnTo>
                  <a:pt x="1279245" y="924572"/>
                </a:lnTo>
                <a:lnTo>
                  <a:pt x="1284185" y="935482"/>
                </a:lnTo>
                <a:lnTo>
                  <a:pt x="1293241" y="943952"/>
                </a:lnTo>
                <a:lnTo>
                  <a:pt x="1304861" y="948245"/>
                </a:lnTo>
                <a:lnTo>
                  <a:pt x="1316824" y="947775"/>
                </a:lnTo>
                <a:lnTo>
                  <a:pt x="1327734" y="942848"/>
                </a:lnTo>
                <a:lnTo>
                  <a:pt x="1336205" y="933792"/>
                </a:lnTo>
                <a:lnTo>
                  <a:pt x="1340497" y="922147"/>
                </a:lnTo>
                <a:close/>
              </a:path>
              <a:path extrusionOk="0" h="1304289" w="2260600">
                <a:moveTo>
                  <a:pt x="1345082" y="558012"/>
                </a:moveTo>
                <a:lnTo>
                  <a:pt x="1344599" y="546049"/>
                </a:lnTo>
                <a:lnTo>
                  <a:pt x="1339672" y="535139"/>
                </a:lnTo>
                <a:lnTo>
                  <a:pt x="1330629" y="526669"/>
                </a:lnTo>
                <a:lnTo>
                  <a:pt x="1318983" y="522363"/>
                </a:lnTo>
                <a:lnTo>
                  <a:pt x="1307020" y="522859"/>
                </a:lnTo>
                <a:lnTo>
                  <a:pt x="1296111" y="527786"/>
                </a:lnTo>
                <a:lnTo>
                  <a:pt x="1287640" y="536854"/>
                </a:lnTo>
                <a:lnTo>
                  <a:pt x="1283347" y="548474"/>
                </a:lnTo>
                <a:lnTo>
                  <a:pt x="1283830" y="560438"/>
                </a:lnTo>
                <a:lnTo>
                  <a:pt x="1288757" y="571334"/>
                </a:lnTo>
                <a:lnTo>
                  <a:pt x="1297825" y="579805"/>
                </a:lnTo>
                <a:lnTo>
                  <a:pt x="1309446" y="584111"/>
                </a:lnTo>
                <a:lnTo>
                  <a:pt x="1321409" y="583628"/>
                </a:lnTo>
                <a:lnTo>
                  <a:pt x="1332306" y="578700"/>
                </a:lnTo>
                <a:lnTo>
                  <a:pt x="1340777" y="569645"/>
                </a:lnTo>
                <a:lnTo>
                  <a:pt x="1345082" y="558012"/>
                </a:lnTo>
                <a:close/>
              </a:path>
              <a:path extrusionOk="0" h="1304289" w="2260600">
                <a:moveTo>
                  <a:pt x="1386674" y="1149311"/>
                </a:moveTo>
                <a:lnTo>
                  <a:pt x="1386192" y="1137335"/>
                </a:lnTo>
                <a:lnTo>
                  <a:pt x="1381264" y="1126426"/>
                </a:lnTo>
                <a:lnTo>
                  <a:pt x="1372209" y="1117955"/>
                </a:lnTo>
                <a:lnTo>
                  <a:pt x="1360576" y="1113663"/>
                </a:lnTo>
                <a:lnTo>
                  <a:pt x="1348613" y="1114145"/>
                </a:lnTo>
                <a:lnTo>
                  <a:pt x="1337703" y="1119085"/>
                </a:lnTo>
                <a:lnTo>
                  <a:pt x="1329232" y="1128141"/>
                </a:lnTo>
                <a:lnTo>
                  <a:pt x="1324940" y="1139761"/>
                </a:lnTo>
                <a:lnTo>
                  <a:pt x="1325422" y="1151724"/>
                </a:lnTo>
                <a:lnTo>
                  <a:pt x="1330350" y="1162634"/>
                </a:lnTo>
                <a:lnTo>
                  <a:pt x="1339405" y="1171105"/>
                </a:lnTo>
                <a:lnTo>
                  <a:pt x="1351038" y="1175397"/>
                </a:lnTo>
                <a:lnTo>
                  <a:pt x="1363002" y="1174915"/>
                </a:lnTo>
                <a:lnTo>
                  <a:pt x="1373898" y="1169987"/>
                </a:lnTo>
                <a:lnTo>
                  <a:pt x="1382369" y="1160932"/>
                </a:lnTo>
                <a:lnTo>
                  <a:pt x="1386674" y="1149311"/>
                </a:lnTo>
                <a:close/>
              </a:path>
              <a:path extrusionOk="0" h="1304289" w="2260600">
                <a:moveTo>
                  <a:pt x="1422514" y="789279"/>
                </a:moveTo>
                <a:lnTo>
                  <a:pt x="1422031" y="777328"/>
                </a:lnTo>
                <a:lnTo>
                  <a:pt x="1417104" y="766419"/>
                </a:lnTo>
                <a:lnTo>
                  <a:pt x="1408049" y="757948"/>
                </a:lnTo>
                <a:lnTo>
                  <a:pt x="1396415" y="753656"/>
                </a:lnTo>
                <a:lnTo>
                  <a:pt x="1384452" y="754126"/>
                </a:lnTo>
                <a:lnTo>
                  <a:pt x="1373543" y="759053"/>
                </a:lnTo>
                <a:lnTo>
                  <a:pt x="1365084" y="768108"/>
                </a:lnTo>
                <a:lnTo>
                  <a:pt x="1360779" y="779741"/>
                </a:lnTo>
                <a:lnTo>
                  <a:pt x="1361262" y="791705"/>
                </a:lnTo>
                <a:lnTo>
                  <a:pt x="1366189" y="802627"/>
                </a:lnTo>
                <a:lnTo>
                  <a:pt x="1375244" y="811098"/>
                </a:lnTo>
                <a:lnTo>
                  <a:pt x="1386878" y="815390"/>
                </a:lnTo>
                <a:lnTo>
                  <a:pt x="1398841" y="814908"/>
                </a:lnTo>
                <a:lnTo>
                  <a:pt x="1409750" y="809967"/>
                </a:lnTo>
                <a:lnTo>
                  <a:pt x="1418221" y="800912"/>
                </a:lnTo>
                <a:lnTo>
                  <a:pt x="1422514" y="789279"/>
                </a:lnTo>
                <a:close/>
              </a:path>
              <a:path extrusionOk="0" h="1304289" w="2260600">
                <a:moveTo>
                  <a:pt x="1427086" y="425145"/>
                </a:moveTo>
                <a:lnTo>
                  <a:pt x="1426603" y="413181"/>
                </a:lnTo>
                <a:lnTo>
                  <a:pt x="1421676" y="402272"/>
                </a:lnTo>
                <a:lnTo>
                  <a:pt x="1412621" y="393801"/>
                </a:lnTo>
                <a:lnTo>
                  <a:pt x="1400987" y="389509"/>
                </a:lnTo>
                <a:lnTo>
                  <a:pt x="1389037" y="389991"/>
                </a:lnTo>
                <a:lnTo>
                  <a:pt x="1378115" y="394919"/>
                </a:lnTo>
                <a:lnTo>
                  <a:pt x="1369644" y="403987"/>
                </a:lnTo>
                <a:lnTo>
                  <a:pt x="1365351" y="415620"/>
                </a:lnTo>
                <a:lnTo>
                  <a:pt x="1365834" y="427570"/>
                </a:lnTo>
                <a:lnTo>
                  <a:pt x="1370761" y="438480"/>
                </a:lnTo>
                <a:lnTo>
                  <a:pt x="1379829" y="446951"/>
                </a:lnTo>
                <a:lnTo>
                  <a:pt x="1391450" y="451243"/>
                </a:lnTo>
                <a:lnTo>
                  <a:pt x="1403413" y="450773"/>
                </a:lnTo>
                <a:lnTo>
                  <a:pt x="1414310" y="445833"/>
                </a:lnTo>
                <a:lnTo>
                  <a:pt x="1422781" y="436791"/>
                </a:lnTo>
                <a:lnTo>
                  <a:pt x="1427086" y="425145"/>
                </a:lnTo>
                <a:close/>
              </a:path>
              <a:path extrusionOk="0" h="1304289" w="2260600">
                <a:moveTo>
                  <a:pt x="1468678" y="1016444"/>
                </a:moveTo>
                <a:lnTo>
                  <a:pt x="1468208" y="1004481"/>
                </a:lnTo>
                <a:lnTo>
                  <a:pt x="1463268" y="993571"/>
                </a:lnTo>
                <a:lnTo>
                  <a:pt x="1454213" y="985100"/>
                </a:lnTo>
                <a:lnTo>
                  <a:pt x="1442580" y="980795"/>
                </a:lnTo>
                <a:lnTo>
                  <a:pt x="1430629" y="981278"/>
                </a:lnTo>
                <a:lnTo>
                  <a:pt x="1419720" y="986218"/>
                </a:lnTo>
                <a:lnTo>
                  <a:pt x="1411236" y="995273"/>
                </a:lnTo>
                <a:lnTo>
                  <a:pt x="1406944" y="1006906"/>
                </a:lnTo>
                <a:lnTo>
                  <a:pt x="1407426" y="1018870"/>
                </a:lnTo>
                <a:lnTo>
                  <a:pt x="1412354" y="1029766"/>
                </a:lnTo>
                <a:lnTo>
                  <a:pt x="1421409" y="1038237"/>
                </a:lnTo>
                <a:lnTo>
                  <a:pt x="1433042" y="1042543"/>
                </a:lnTo>
                <a:lnTo>
                  <a:pt x="1445006" y="1042060"/>
                </a:lnTo>
                <a:lnTo>
                  <a:pt x="1455915" y="1037132"/>
                </a:lnTo>
                <a:lnTo>
                  <a:pt x="1464373" y="1028077"/>
                </a:lnTo>
                <a:lnTo>
                  <a:pt x="1468678" y="1016444"/>
                </a:lnTo>
                <a:close/>
              </a:path>
              <a:path extrusionOk="0" h="1304289" w="2260600">
                <a:moveTo>
                  <a:pt x="1504518" y="656424"/>
                </a:moveTo>
                <a:lnTo>
                  <a:pt x="1504035" y="644461"/>
                </a:lnTo>
                <a:lnTo>
                  <a:pt x="1499108" y="633552"/>
                </a:lnTo>
                <a:lnTo>
                  <a:pt x="1490065" y="625068"/>
                </a:lnTo>
                <a:lnTo>
                  <a:pt x="1478432" y="620776"/>
                </a:lnTo>
                <a:lnTo>
                  <a:pt x="1466456" y="621271"/>
                </a:lnTo>
                <a:lnTo>
                  <a:pt x="1455547" y="626198"/>
                </a:lnTo>
                <a:lnTo>
                  <a:pt x="1447076" y="635254"/>
                </a:lnTo>
                <a:lnTo>
                  <a:pt x="1442783" y="646887"/>
                </a:lnTo>
                <a:lnTo>
                  <a:pt x="1443266" y="658837"/>
                </a:lnTo>
                <a:lnTo>
                  <a:pt x="1448206" y="669747"/>
                </a:lnTo>
                <a:lnTo>
                  <a:pt x="1457261" y="678218"/>
                </a:lnTo>
                <a:lnTo>
                  <a:pt x="1468882" y="682523"/>
                </a:lnTo>
                <a:lnTo>
                  <a:pt x="1480845" y="682040"/>
                </a:lnTo>
                <a:lnTo>
                  <a:pt x="1491754" y="677100"/>
                </a:lnTo>
                <a:lnTo>
                  <a:pt x="1500225" y="668058"/>
                </a:lnTo>
                <a:lnTo>
                  <a:pt x="1504518" y="656424"/>
                </a:lnTo>
                <a:close/>
              </a:path>
              <a:path extrusionOk="0" h="1304289" w="2260600">
                <a:moveTo>
                  <a:pt x="1546110" y="1247711"/>
                </a:moveTo>
                <a:lnTo>
                  <a:pt x="1545628" y="1235748"/>
                </a:lnTo>
                <a:lnTo>
                  <a:pt x="1540700" y="1224838"/>
                </a:lnTo>
                <a:lnTo>
                  <a:pt x="1531658" y="1216367"/>
                </a:lnTo>
                <a:lnTo>
                  <a:pt x="1520024" y="1212075"/>
                </a:lnTo>
                <a:lnTo>
                  <a:pt x="1508061" y="1212557"/>
                </a:lnTo>
                <a:lnTo>
                  <a:pt x="1497152" y="1217498"/>
                </a:lnTo>
                <a:lnTo>
                  <a:pt x="1488681" y="1226553"/>
                </a:lnTo>
                <a:lnTo>
                  <a:pt x="1484376" y="1238173"/>
                </a:lnTo>
                <a:lnTo>
                  <a:pt x="1484858" y="1250137"/>
                </a:lnTo>
                <a:lnTo>
                  <a:pt x="1489798" y="1261033"/>
                </a:lnTo>
                <a:lnTo>
                  <a:pt x="1498854" y="1269504"/>
                </a:lnTo>
                <a:lnTo>
                  <a:pt x="1510487" y="1273810"/>
                </a:lnTo>
                <a:lnTo>
                  <a:pt x="1522437" y="1273327"/>
                </a:lnTo>
                <a:lnTo>
                  <a:pt x="1533347" y="1268399"/>
                </a:lnTo>
                <a:lnTo>
                  <a:pt x="1541818" y="1259344"/>
                </a:lnTo>
                <a:lnTo>
                  <a:pt x="1546110" y="1247711"/>
                </a:lnTo>
                <a:close/>
              </a:path>
              <a:path extrusionOk="0" h="1304289" w="2260600">
                <a:moveTo>
                  <a:pt x="1550695" y="883564"/>
                </a:moveTo>
                <a:lnTo>
                  <a:pt x="1550212" y="871613"/>
                </a:lnTo>
                <a:lnTo>
                  <a:pt x="1545272" y="860704"/>
                </a:lnTo>
                <a:lnTo>
                  <a:pt x="1536217" y="852233"/>
                </a:lnTo>
                <a:lnTo>
                  <a:pt x="1524584" y="847940"/>
                </a:lnTo>
                <a:lnTo>
                  <a:pt x="1512633" y="848423"/>
                </a:lnTo>
                <a:lnTo>
                  <a:pt x="1501724" y="853351"/>
                </a:lnTo>
                <a:lnTo>
                  <a:pt x="1493253" y="862393"/>
                </a:lnTo>
                <a:lnTo>
                  <a:pt x="1488960" y="874026"/>
                </a:lnTo>
                <a:lnTo>
                  <a:pt x="1489443" y="886002"/>
                </a:lnTo>
                <a:lnTo>
                  <a:pt x="1494358" y="896912"/>
                </a:lnTo>
                <a:lnTo>
                  <a:pt x="1503413" y="905383"/>
                </a:lnTo>
                <a:lnTo>
                  <a:pt x="1515046" y="909675"/>
                </a:lnTo>
                <a:lnTo>
                  <a:pt x="1527009" y="909193"/>
                </a:lnTo>
                <a:lnTo>
                  <a:pt x="1537919" y="904252"/>
                </a:lnTo>
                <a:lnTo>
                  <a:pt x="1546402" y="895197"/>
                </a:lnTo>
                <a:lnTo>
                  <a:pt x="1550695" y="883564"/>
                </a:lnTo>
                <a:close/>
              </a:path>
              <a:path extrusionOk="0" h="1304289" w="2260600">
                <a:moveTo>
                  <a:pt x="1586522" y="523557"/>
                </a:moveTo>
                <a:lnTo>
                  <a:pt x="1586039" y="511594"/>
                </a:lnTo>
                <a:lnTo>
                  <a:pt x="1581111" y="500684"/>
                </a:lnTo>
                <a:lnTo>
                  <a:pt x="1572069" y="492213"/>
                </a:lnTo>
                <a:lnTo>
                  <a:pt x="1560436" y="487921"/>
                </a:lnTo>
                <a:lnTo>
                  <a:pt x="1548472" y="488403"/>
                </a:lnTo>
                <a:lnTo>
                  <a:pt x="1537563" y="493331"/>
                </a:lnTo>
                <a:lnTo>
                  <a:pt x="1529080" y="502399"/>
                </a:lnTo>
                <a:lnTo>
                  <a:pt x="1524787" y="514019"/>
                </a:lnTo>
                <a:lnTo>
                  <a:pt x="1525270" y="525983"/>
                </a:lnTo>
                <a:lnTo>
                  <a:pt x="1530210" y="536892"/>
                </a:lnTo>
                <a:lnTo>
                  <a:pt x="1539265" y="545363"/>
                </a:lnTo>
                <a:lnTo>
                  <a:pt x="1550885" y="549656"/>
                </a:lnTo>
                <a:lnTo>
                  <a:pt x="1562849" y="549173"/>
                </a:lnTo>
                <a:lnTo>
                  <a:pt x="1573758" y="544245"/>
                </a:lnTo>
                <a:lnTo>
                  <a:pt x="1582216" y="535190"/>
                </a:lnTo>
                <a:lnTo>
                  <a:pt x="1586522" y="523557"/>
                </a:lnTo>
                <a:close/>
              </a:path>
              <a:path extrusionOk="0" h="1304289" w="2260600">
                <a:moveTo>
                  <a:pt x="1628114" y="1114844"/>
                </a:moveTo>
                <a:lnTo>
                  <a:pt x="1627644" y="1102880"/>
                </a:lnTo>
                <a:lnTo>
                  <a:pt x="1622717" y="1091971"/>
                </a:lnTo>
                <a:lnTo>
                  <a:pt x="1613662" y="1083500"/>
                </a:lnTo>
                <a:lnTo>
                  <a:pt x="1602028" y="1079207"/>
                </a:lnTo>
                <a:lnTo>
                  <a:pt x="1590065" y="1079690"/>
                </a:lnTo>
                <a:lnTo>
                  <a:pt x="1579156" y="1084630"/>
                </a:lnTo>
                <a:lnTo>
                  <a:pt x="1570672" y="1093685"/>
                </a:lnTo>
                <a:lnTo>
                  <a:pt x="1566379" y="1105319"/>
                </a:lnTo>
                <a:lnTo>
                  <a:pt x="1566862" y="1117269"/>
                </a:lnTo>
                <a:lnTo>
                  <a:pt x="1571802" y="1128179"/>
                </a:lnTo>
                <a:lnTo>
                  <a:pt x="1580857" y="1136650"/>
                </a:lnTo>
                <a:lnTo>
                  <a:pt x="1592491" y="1140942"/>
                </a:lnTo>
                <a:lnTo>
                  <a:pt x="1604441" y="1140472"/>
                </a:lnTo>
                <a:lnTo>
                  <a:pt x="1615351" y="1135545"/>
                </a:lnTo>
                <a:lnTo>
                  <a:pt x="1623822" y="1126490"/>
                </a:lnTo>
                <a:lnTo>
                  <a:pt x="1628114" y="1114844"/>
                </a:lnTo>
                <a:close/>
              </a:path>
              <a:path extrusionOk="0" h="1304289" w="2260600">
                <a:moveTo>
                  <a:pt x="1632699" y="750709"/>
                </a:moveTo>
                <a:lnTo>
                  <a:pt x="1632216" y="738746"/>
                </a:lnTo>
                <a:lnTo>
                  <a:pt x="1627289" y="727837"/>
                </a:lnTo>
                <a:lnTo>
                  <a:pt x="1618234" y="719353"/>
                </a:lnTo>
                <a:lnTo>
                  <a:pt x="1606600" y="715060"/>
                </a:lnTo>
                <a:lnTo>
                  <a:pt x="1594637" y="715556"/>
                </a:lnTo>
                <a:lnTo>
                  <a:pt x="1583728" y="720496"/>
                </a:lnTo>
                <a:lnTo>
                  <a:pt x="1575257" y="729551"/>
                </a:lnTo>
                <a:lnTo>
                  <a:pt x="1570964" y="741172"/>
                </a:lnTo>
                <a:lnTo>
                  <a:pt x="1571447" y="753122"/>
                </a:lnTo>
                <a:lnTo>
                  <a:pt x="1576374" y="764032"/>
                </a:lnTo>
                <a:lnTo>
                  <a:pt x="1585429" y="772502"/>
                </a:lnTo>
                <a:lnTo>
                  <a:pt x="1597063" y="776808"/>
                </a:lnTo>
                <a:lnTo>
                  <a:pt x="1609026" y="776325"/>
                </a:lnTo>
                <a:lnTo>
                  <a:pt x="1619923" y="771398"/>
                </a:lnTo>
                <a:lnTo>
                  <a:pt x="1628394" y="762342"/>
                </a:lnTo>
                <a:lnTo>
                  <a:pt x="1632699" y="750709"/>
                </a:lnTo>
                <a:close/>
              </a:path>
              <a:path extrusionOk="0" h="1304289" w="2260600">
                <a:moveTo>
                  <a:pt x="1710131" y="981976"/>
                </a:moveTo>
                <a:lnTo>
                  <a:pt x="1709648" y="970026"/>
                </a:lnTo>
                <a:lnTo>
                  <a:pt x="1704721" y="959116"/>
                </a:lnTo>
                <a:lnTo>
                  <a:pt x="1695665" y="950645"/>
                </a:lnTo>
                <a:lnTo>
                  <a:pt x="1684032" y="946353"/>
                </a:lnTo>
                <a:lnTo>
                  <a:pt x="1672069" y="946835"/>
                </a:lnTo>
                <a:lnTo>
                  <a:pt x="1661160" y="951763"/>
                </a:lnTo>
                <a:lnTo>
                  <a:pt x="1652689" y="960805"/>
                </a:lnTo>
                <a:lnTo>
                  <a:pt x="1648396" y="972439"/>
                </a:lnTo>
                <a:lnTo>
                  <a:pt x="1648879" y="984402"/>
                </a:lnTo>
                <a:lnTo>
                  <a:pt x="1653806" y="995324"/>
                </a:lnTo>
                <a:lnTo>
                  <a:pt x="1662861" y="1003795"/>
                </a:lnTo>
                <a:lnTo>
                  <a:pt x="1674495" y="1008087"/>
                </a:lnTo>
                <a:lnTo>
                  <a:pt x="1686458" y="1007605"/>
                </a:lnTo>
                <a:lnTo>
                  <a:pt x="1697355" y="1002665"/>
                </a:lnTo>
                <a:lnTo>
                  <a:pt x="1705838" y="993609"/>
                </a:lnTo>
                <a:lnTo>
                  <a:pt x="1710131" y="981976"/>
                </a:lnTo>
                <a:close/>
              </a:path>
              <a:path extrusionOk="0" h="1304289" w="2260600">
                <a:moveTo>
                  <a:pt x="1714703" y="617842"/>
                </a:moveTo>
                <a:lnTo>
                  <a:pt x="1714220" y="605878"/>
                </a:lnTo>
                <a:lnTo>
                  <a:pt x="1709293" y="594969"/>
                </a:lnTo>
                <a:lnTo>
                  <a:pt x="1700237" y="586498"/>
                </a:lnTo>
                <a:lnTo>
                  <a:pt x="1688604" y="582206"/>
                </a:lnTo>
                <a:lnTo>
                  <a:pt x="1676654" y="582688"/>
                </a:lnTo>
                <a:lnTo>
                  <a:pt x="1665744" y="587629"/>
                </a:lnTo>
                <a:lnTo>
                  <a:pt x="1657261" y="596684"/>
                </a:lnTo>
                <a:lnTo>
                  <a:pt x="1652968" y="608317"/>
                </a:lnTo>
                <a:lnTo>
                  <a:pt x="1653451" y="620268"/>
                </a:lnTo>
                <a:lnTo>
                  <a:pt x="1658378" y="631177"/>
                </a:lnTo>
                <a:lnTo>
                  <a:pt x="1667433" y="639648"/>
                </a:lnTo>
                <a:lnTo>
                  <a:pt x="1679067" y="643940"/>
                </a:lnTo>
                <a:lnTo>
                  <a:pt x="1691030" y="643470"/>
                </a:lnTo>
                <a:lnTo>
                  <a:pt x="1701927" y="638543"/>
                </a:lnTo>
                <a:lnTo>
                  <a:pt x="1710397" y="629488"/>
                </a:lnTo>
                <a:lnTo>
                  <a:pt x="1714703" y="617842"/>
                </a:lnTo>
                <a:close/>
              </a:path>
              <a:path extrusionOk="0" h="1304289" w="2260600">
                <a:moveTo>
                  <a:pt x="1787563" y="1213256"/>
                </a:moveTo>
                <a:lnTo>
                  <a:pt x="1787080" y="1201293"/>
                </a:lnTo>
                <a:lnTo>
                  <a:pt x="1782152" y="1190383"/>
                </a:lnTo>
                <a:lnTo>
                  <a:pt x="1773097" y="1181912"/>
                </a:lnTo>
                <a:lnTo>
                  <a:pt x="1761464" y="1177620"/>
                </a:lnTo>
                <a:lnTo>
                  <a:pt x="1749501" y="1178102"/>
                </a:lnTo>
                <a:lnTo>
                  <a:pt x="1738591" y="1183030"/>
                </a:lnTo>
                <a:lnTo>
                  <a:pt x="1730121" y="1192098"/>
                </a:lnTo>
                <a:lnTo>
                  <a:pt x="1725828" y="1203731"/>
                </a:lnTo>
                <a:lnTo>
                  <a:pt x="1726311" y="1215682"/>
                </a:lnTo>
                <a:lnTo>
                  <a:pt x="1731238" y="1226591"/>
                </a:lnTo>
                <a:lnTo>
                  <a:pt x="1740293" y="1235062"/>
                </a:lnTo>
                <a:lnTo>
                  <a:pt x="1751926" y="1239354"/>
                </a:lnTo>
                <a:lnTo>
                  <a:pt x="1763877" y="1238872"/>
                </a:lnTo>
                <a:lnTo>
                  <a:pt x="1774786" y="1233944"/>
                </a:lnTo>
                <a:lnTo>
                  <a:pt x="1783257" y="1224902"/>
                </a:lnTo>
                <a:lnTo>
                  <a:pt x="1787563" y="1213256"/>
                </a:lnTo>
                <a:close/>
              </a:path>
              <a:path extrusionOk="0" h="1304289" w="2260600">
                <a:moveTo>
                  <a:pt x="1792135" y="849122"/>
                </a:moveTo>
                <a:lnTo>
                  <a:pt x="1791652" y="837158"/>
                </a:lnTo>
                <a:lnTo>
                  <a:pt x="1786724" y="826249"/>
                </a:lnTo>
                <a:lnTo>
                  <a:pt x="1777682" y="817765"/>
                </a:lnTo>
                <a:lnTo>
                  <a:pt x="1766036" y="813473"/>
                </a:lnTo>
                <a:lnTo>
                  <a:pt x="1754073" y="813955"/>
                </a:lnTo>
                <a:lnTo>
                  <a:pt x="1743163" y="818896"/>
                </a:lnTo>
                <a:lnTo>
                  <a:pt x="1734693" y="827951"/>
                </a:lnTo>
                <a:lnTo>
                  <a:pt x="1730400" y="839584"/>
                </a:lnTo>
                <a:lnTo>
                  <a:pt x="1730883" y="851535"/>
                </a:lnTo>
                <a:lnTo>
                  <a:pt x="1735823" y="862444"/>
                </a:lnTo>
                <a:lnTo>
                  <a:pt x="1744878" y="870915"/>
                </a:lnTo>
                <a:lnTo>
                  <a:pt x="1756511" y="875220"/>
                </a:lnTo>
                <a:lnTo>
                  <a:pt x="1768462" y="874737"/>
                </a:lnTo>
                <a:lnTo>
                  <a:pt x="1779371" y="869810"/>
                </a:lnTo>
                <a:lnTo>
                  <a:pt x="1787829" y="860755"/>
                </a:lnTo>
                <a:lnTo>
                  <a:pt x="1792135" y="849122"/>
                </a:lnTo>
                <a:close/>
              </a:path>
              <a:path extrusionOk="0" h="1304289" w="2260600">
                <a:moveTo>
                  <a:pt x="1869567" y="1080389"/>
                </a:moveTo>
                <a:lnTo>
                  <a:pt x="1869084" y="1068425"/>
                </a:lnTo>
                <a:lnTo>
                  <a:pt x="1864156" y="1057529"/>
                </a:lnTo>
                <a:lnTo>
                  <a:pt x="1855101" y="1049058"/>
                </a:lnTo>
                <a:lnTo>
                  <a:pt x="1843468" y="1044765"/>
                </a:lnTo>
                <a:lnTo>
                  <a:pt x="1831505" y="1045235"/>
                </a:lnTo>
                <a:lnTo>
                  <a:pt x="1820608" y="1050163"/>
                </a:lnTo>
                <a:lnTo>
                  <a:pt x="1812137" y="1059218"/>
                </a:lnTo>
                <a:lnTo>
                  <a:pt x="1807832" y="1070851"/>
                </a:lnTo>
                <a:lnTo>
                  <a:pt x="1808314" y="1082814"/>
                </a:lnTo>
                <a:lnTo>
                  <a:pt x="1813242" y="1093724"/>
                </a:lnTo>
                <a:lnTo>
                  <a:pt x="1822297" y="1102207"/>
                </a:lnTo>
                <a:lnTo>
                  <a:pt x="1833930" y="1106500"/>
                </a:lnTo>
                <a:lnTo>
                  <a:pt x="1845894" y="1106004"/>
                </a:lnTo>
                <a:lnTo>
                  <a:pt x="1856803" y="1101077"/>
                </a:lnTo>
                <a:lnTo>
                  <a:pt x="1865274" y="1092009"/>
                </a:lnTo>
                <a:lnTo>
                  <a:pt x="1869567" y="1080389"/>
                </a:lnTo>
                <a:close/>
              </a:path>
              <a:path extrusionOk="0" h="1304289" w="2260600">
                <a:moveTo>
                  <a:pt x="1874139" y="716254"/>
                </a:moveTo>
                <a:lnTo>
                  <a:pt x="1873669" y="704291"/>
                </a:lnTo>
                <a:lnTo>
                  <a:pt x="1868728" y="693381"/>
                </a:lnTo>
                <a:lnTo>
                  <a:pt x="1859686" y="684911"/>
                </a:lnTo>
                <a:lnTo>
                  <a:pt x="1848053" y="680618"/>
                </a:lnTo>
                <a:lnTo>
                  <a:pt x="1836089" y="681101"/>
                </a:lnTo>
                <a:lnTo>
                  <a:pt x="1825180" y="686028"/>
                </a:lnTo>
                <a:lnTo>
                  <a:pt x="1816696" y="695096"/>
                </a:lnTo>
                <a:lnTo>
                  <a:pt x="1812404" y="706716"/>
                </a:lnTo>
                <a:lnTo>
                  <a:pt x="1812886" y="718680"/>
                </a:lnTo>
                <a:lnTo>
                  <a:pt x="1817827" y="729589"/>
                </a:lnTo>
                <a:lnTo>
                  <a:pt x="1826882" y="738060"/>
                </a:lnTo>
                <a:lnTo>
                  <a:pt x="1838515" y="742353"/>
                </a:lnTo>
                <a:lnTo>
                  <a:pt x="1850466" y="741870"/>
                </a:lnTo>
                <a:lnTo>
                  <a:pt x="1861375" y="736942"/>
                </a:lnTo>
                <a:lnTo>
                  <a:pt x="1869833" y="727887"/>
                </a:lnTo>
                <a:lnTo>
                  <a:pt x="1874139" y="716254"/>
                </a:lnTo>
                <a:close/>
              </a:path>
              <a:path extrusionOk="0" h="1304289" w="2260600">
                <a:moveTo>
                  <a:pt x="1936864" y="1303985"/>
                </a:moveTo>
                <a:lnTo>
                  <a:pt x="1910435" y="1271905"/>
                </a:lnTo>
                <a:lnTo>
                  <a:pt x="1898472" y="1272387"/>
                </a:lnTo>
                <a:lnTo>
                  <a:pt x="1887562" y="1277327"/>
                </a:lnTo>
                <a:lnTo>
                  <a:pt x="1879079" y="1286383"/>
                </a:lnTo>
                <a:lnTo>
                  <a:pt x="1875701" y="1291869"/>
                </a:lnTo>
                <a:lnTo>
                  <a:pt x="1874215" y="1298003"/>
                </a:lnTo>
                <a:lnTo>
                  <a:pt x="1874456" y="1303985"/>
                </a:lnTo>
                <a:lnTo>
                  <a:pt x="1936864" y="1303985"/>
                </a:lnTo>
                <a:close/>
              </a:path>
              <a:path extrusionOk="0" h="1304289" w="2260600">
                <a:moveTo>
                  <a:pt x="1951570" y="947534"/>
                </a:moveTo>
                <a:lnTo>
                  <a:pt x="1951088" y="935570"/>
                </a:lnTo>
                <a:lnTo>
                  <a:pt x="1946173" y="924648"/>
                </a:lnTo>
                <a:lnTo>
                  <a:pt x="1937118" y="916178"/>
                </a:lnTo>
                <a:lnTo>
                  <a:pt x="1925485" y="911885"/>
                </a:lnTo>
                <a:lnTo>
                  <a:pt x="1913521" y="912368"/>
                </a:lnTo>
                <a:lnTo>
                  <a:pt x="1902599" y="917308"/>
                </a:lnTo>
                <a:lnTo>
                  <a:pt x="1894128" y="926363"/>
                </a:lnTo>
                <a:lnTo>
                  <a:pt x="1889836" y="937996"/>
                </a:lnTo>
                <a:lnTo>
                  <a:pt x="1890318" y="949947"/>
                </a:lnTo>
                <a:lnTo>
                  <a:pt x="1895259" y="960856"/>
                </a:lnTo>
                <a:lnTo>
                  <a:pt x="1904314" y="969327"/>
                </a:lnTo>
                <a:lnTo>
                  <a:pt x="1915947" y="973620"/>
                </a:lnTo>
                <a:lnTo>
                  <a:pt x="1927898" y="973137"/>
                </a:lnTo>
                <a:lnTo>
                  <a:pt x="1938807" y="968209"/>
                </a:lnTo>
                <a:lnTo>
                  <a:pt x="1947278" y="959154"/>
                </a:lnTo>
                <a:lnTo>
                  <a:pt x="1951570" y="947534"/>
                </a:lnTo>
                <a:close/>
              </a:path>
              <a:path extrusionOk="0" h="1304289" w="2260600">
                <a:moveTo>
                  <a:pt x="2018538" y="1174673"/>
                </a:moveTo>
                <a:lnTo>
                  <a:pt x="2018055" y="1162723"/>
                </a:lnTo>
                <a:lnTo>
                  <a:pt x="2013127" y="1151813"/>
                </a:lnTo>
                <a:lnTo>
                  <a:pt x="2004060" y="1143342"/>
                </a:lnTo>
                <a:lnTo>
                  <a:pt x="1992439" y="1139050"/>
                </a:lnTo>
                <a:lnTo>
                  <a:pt x="1980476" y="1139520"/>
                </a:lnTo>
                <a:lnTo>
                  <a:pt x="1969566" y="1144460"/>
                </a:lnTo>
                <a:lnTo>
                  <a:pt x="1961108" y="1153502"/>
                </a:lnTo>
                <a:lnTo>
                  <a:pt x="1956803" y="1165136"/>
                </a:lnTo>
                <a:lnTo>
                  <a:pt x="1957285" y="1177099"/>
                </a:lnTo>
                <a:lnTo>
                  <a:pt x="1962213" y="1188008"/>
                </a:lnTo>
                <a:lnTo>
                  <a:pt x="1971268" y="1196492"/>
                </a:lnTo>
                <a:lnTo>
                  <a:pt x="1982901" y="1200785"/>
                </a:lnTo>
                <a:lnTo>
                  <a:pt x="1994865" y="1200302"/>
                </a:lnTo>
                <a:lnTo>
                  <a:pt x="2005774" y="1195362"/>
                </a:lnTo>
                <a:lnTo>
                  <a:pt x="2014245" y="1186307"/>
                </a:lnTo>
                <a:lnTo>
                  <a:pt x="2018538" y="1174673"/>
                </a:lnTo>
                <a:close/>
              </a:path>
              <a:path extrusionOk="0" h="1304289" w="2260600">
                <a:moveTo>
                  <a:pt x="2033574" y="814666"/>
                </a:moveTo>
                <a:lnTo>
                  <a:pt x="2033104" y="802703"/>
                </a:lnTo>
                <a:lnTo>
                  <a:pt x="2028177" y="791794"/>
                </a:lnTo>
                <a:lnTo>
                  <a:pt x="2019122" y="783323"/>
                </a:lnTo>
                <a:lnTo>
                  <a:pt x="2007489" y="779030"/>
                </a:lnTo>
                <a:lnTo>
                  <a:pt x="1995525" y="779513"/>
                </a:lnTo>
                <a:lnTo>
                  <a:pt x="1984616" y="784440"/>
                </a:lnTo>
                <a:lnTo>
                  <a:pt x="1976132" y="793508"/>
                </a:lnTo>
                <a:lnTo>
                  <a:pt x="1971840" y="805129"/>
                </a:lnTo>
                <a:lnTo>
                  <a:pt x="1972322" y="817092"/>
                </a:lnTo>
                <a:lnTo>
                  <a:pt x="1977263" y="827989"/>
                </a:lnTo>
                <a:lnTo>
                  <a:pt x="1986318" y="836460"/>
                </a:lnTo>
                <a:lnTo>
                  <a:pt x="1997951" y="840765"/>
                </a:lnTo>
                <a:lnTo>
                  <a:pt x="2009902" y="840282"/>
                </a:lnTo>
                <a:lnTo>
                  <a:pt x="2020811" y="835355"/>
                </a:lnTo>
                <a:lnTo>
                  <a:pt x="2029282" y="826300"/>
                </a:lnTo>
                <a:lnTo>
                  <a:pt x="2033574" y="814666"/>
                </a:lnTo>
                <a:close/>
              </a:path>
              <a:path extrusionOk="0" h="1304289" w="2260600">
                <a:moveTo>
                  <a:pt x="2100541" y="1041819"/>
                </a:moveTo>
                <a:lnTo>
                  <a:pt x="2100059" y="1029855"/>
                </a:lnTo>
                <a:lnTo>
                  <a:pt x="2095131" y="1018946"/>
                </a:lnTo>
                <a:lnTo>
                  <a:pt x="2086076" y="1010462"/>
                </a:lnTo>
                <a:lnTo>
                  <a:pt x="2074443" y="1006170"/>
                </a:lnTo>
                <a:lnTo>
                  <a:pt x="2062480" y="1006665"/>
                </a:lnTo>
                <a:lnTo>
                  <a:pt x="2051570" y="1011593"/>
                </a:lnTo>
                <a:lnTo>
                  <a:pt x="2043099" y="1020648"/>
                </a:lnTo>
                <a:lnTo>
                  <a:pt x="2038807" y="1032281"/>
                </a:lnTo>
                <a:lnTo>
                  <a:pt x="2039289" y="1044232"/>
                </a:lnTo>
                <a:lnTo>
                  <a:pt x="2044217" y="1055141"/>
                </a:lnTo>
                <a:lnTo>
                  <a:pt x="2053272" y="1063612"/>
                </a:lnTo>
                <a:lnTo>
                  <a:pt x="2064905" y="1067904"/>
                </a:lnTo>
                <a:lnTo>
                  <a:pt x="2076869" y="1067435"/>
                </a:lnTo>
                <a:lnTo>
                  <a:pt x="2087778" y="1062507"/>
                </a:lnTo>
                <a:lnTo>
                  <a:pt x="2096249" y="1053452"/>
                </a:lnTo>
                <a:lnTo>
                  <a:pt x="2100541" y="1041819"/>
                </a:lnTo>
                <a:close/>
              </a:path>
              <a:path extrusionOk="0" h="1304289" w="2260600">
                <a:moveTo>
                  <a:pt x="2177973" y="1273086"/>
                </a:moveTo>
                <a:lnTo>
                  <a:pt x="2177491" y="1261135"/>
                </a:lnTo>
                <a:lnTo>
                  <a:pt x="2172563" y="1250226"/>
                </a:lnTo>
                <a:lnTo>
                  <a:pt x="2163508" y="1241755"/>
                </a:lnTo>
                <a:lnTo>
                  <a:pt x="2151875" y="1237462"/>
                </a:lnTo>
                <a:lnTo>
                  <a:pt x="2139912" y="1237932"/>
                </a:lnTo>
                <a:lnTo>
                  <a:pt x="2129002" y="1242860"/>
                </a:lnTo>
                <a:lnTo>
                  <a:pt x="2120544" y="1251915"/>
                </a:lnTo>
                <a:lnTo>
                  <a:pt x="2116239" y="1263548"/>
                </a:lnTo>
                <a:lnTo>
                  <a:pt x="2116721" y="1275511"/>
                </a:lnTo>
                <a:lnTo>
                  <a:pt x="2121649" y="1286421"/>
                </a:lnTo>
                <a:lnTo>
                  <a:pt x="2130704" y="1294904"/>
                </a:lnTo>
                <a:lnTo>
                  <a:pt x="2142337" y="1299197"/>
                </a:lnTo>
                <a:lnTo>
                  <a:pt x="2154301" y="1298702"/>
                </a:lnTo>
                <a:lnTo>
                  <a:pt x="2165210" y="1293774"/>
                </a:lnTo>
                <a:lnTo>
                  <a:pt x="2173681" y="1284706"/>
                </a:lnTo>
                <a:lnTo>
                  <a:pt x="2177973" y="1273086"/>
                </a:lnTo>
                <a:close/>
              </a:path>
              <a:path extrusionOk="0" h="1304289" w="2260600">
                <a:moveTo>
                  <a:pt x="2259977" y="1140231"/>
                </a:moveTo>
                <a:lnTo>
                  <a:pt x="2259495" y="1128268"/>
                </a:lnTo>
                <a:lnTo>
                  <a:pt x="2254580" y="1117358"/>
                </a:lnTo>
                <a:lnTo>
                  <a:pt x="2245525" y="1108875"/>
                </a:lnTo>
                <a:lnTo>
                  <a:pt x="2233892" y="1104582"/>
                </a:lnTo>
                <a:lnTo>
                  <a:pt x="2221928" y="1105065"/>
                </a:lnTo>
                <a:lnTo>
                  <a:pt x="2211019" y="1110005"/>
                </a:lnTo>
                <a:lnTo>
                  <a:pt x="2202535" y="1119060"/>
                </a:lnTo>
                <a:lnTo>
                  <a:pt x="2198243" y="1130693"/>
                </a:lnTo>
                <a:lnTo>
                  <a:pt x="2198725" y="1142644"/>
                </a:lnTo>
                <a:lnTo>
                  <a:pt x="2203666" y="1153553"/>
                </a:lnTo>
                <a:lnTo>
                  <a:pt x="2212721" y="1162024"/>
                </a:lnTo>
                <a:lnTo>
                  <a:pt x="2224354" y="1166317"/>
                </a:lnTo>
                <a:lnTo>
                  <a:pt x="2236305" y="1165834"/>
                </a:lnTo>
                <a:lnTo>
                  <a:pt x="2247214" y="1160907"/>
                </a:lnTo>
                <a:lnTo>
                  <a:pt x="2255685" y="1151864"/>
                </a:lnTo>
                <a:lnTo>
                  <a:pt x="2259977" y="1140231"/>
                </a:lnTo>
                <a:close/>
              </a:path>
            </a:pathLst>
          </a:custGeom>
          <a:solidFill>
            <a:srgbClr val="F9E3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4"/>
          <p:cNvSpPr/>
          <p:nvPr/>
        </p:nvSpPr>
        <p:spPr>
          <a:xfrm rot="-2051221">
            <a:off x="7695459" y="5681848"/>
            <a:ext cx="2260600" cy="1304290"/>
          </a:xfrm>
          <a:custGeom>
            <a:rect b="b" l="l" r="r" t="t"/>
            <a:pathLst>
              <a:path extrusionOk="0" h="1304289" w="2260600">
                <a:moveTo>
                  <a:pt x="61734" y="1231404"/>
                </a:moveTo>
                <a:lnTo>
                  <a:pt x="61252" y="1219454"/>
                </a:lnTo>
                <a:lnTo>
                  <a:pt x="56324" y="1208544"/>
                </a:lnTo>
                <a:lnTo>
                  <a:pt x="47269" y="1200073"/>
                </a:lnTo>
                <a:lnTo>
                  <a:pt x="35636" y="1195781"/>
                </a:lnTo>
                <a:lnTo>
                  <a:pt x="23672" y="1196263"/>
                </a:lnTo>
                <a:lnTo>
                  <a:pt x="12776" y="1201191"/>
                </a:lnTo>
                <a:lnTo>
                  <a:pt x="4305" y="1210246"/>
                </a:lnTo>
                <a:lnTo>
                  <a:pt x="0" y="1221879"/>
                </a:lnTo>
                <a:lnTo>
                  <a:pt x="482" y="1233843"/>
                </a:lnTo>
                <a:lnTo>
                  <a:pt x="5410" y="1244752"/>
                </a:lnTo>
                <a:lnTo>
                  <a:pt x="14465" y="1253210"/>
                </a:lnTo>
                <a:lnTo>
                  <a:pt x="26098" y="1257515"/>
                </a:lnTo>
                <a:lnTo>
                  <a:pt x="38061" y="1257033"/>
                </a:lnTo>
                <a:lnTo>
                  <a:pt x="48971" y="1252105"/>
                </a:lnTo>
                <a:lnTo>
                  <a:pt x="57442" y="1243037"/>
                </a:lnTo>
                <a:lnTo>
                  <a:pt x="61734" y="1231404"/>
                </a:lnTo>
                <a:close/>
              </a:path>
              <a:path extrusionOk="0" h="1304289" w="2260600">
                <a:moveTo>
                  <a:pt x="143738" y="1098550"/>
                </a:moveTo>
                <a:lnTo>
                  <a:pt x="143256" y="1086586"/>
                </a:lnTo>
                <a:lnTo>
                  <a:pt x="138328" y="1075690"/>
                </a:lnTo>
                <a:lnTo>
                  <a:pt x="129273" y="1067206"/>
                </a:lnTo>
                <a:lnTo>
                  <a:pt x="117640" y="1062913"/>
                </a:lnTo>
                <a:lnTo>
                  <a:pt x="105676" y="1063396"/>
                </a:lnTo>
                <a:lnTo>
                  <a:pt x="94780" y="1068324"/>
                </a:lnTo>
                <a:lnTo>
                  <a:pt x="86309" y="1077379"/>
                </a:lnTo>
                <a:lnTo>
                  <a:pt x="82003" y="1089012"/>
                </a:lnTo>
                <a:lnTo>
                  <a:pt x="82486" y="1100975"/>
                </a:lnTo>
                <a:lnTo>
                  <a:pt x="87414" y="1111897"/>
                </a:lnTo>
                <a:lnTo>
                  <a:pt x="96469" y="1120368"/>
                </a:lnTo>
                <a:lnTo>
                  <a:pt x="108102" y="1124661"/>
                </a:lnTo>
                <a:lnTo>
                  <a:pt x="120065" y="1124178"/>
                </a:lnTo>
                <a:lnTo>
                  <a:pt x="130975" y="1119238"/>
                </a:lnTo>
                <a:lnTo>
                  <a:pt x="139446" y="1110183"/>
                </a:lnTo>
                <a:lnTo>
                  <a:pt x="143738" y="1098550"/>
                </a:lnTo>
                <a:close/>
              </a:path>
              <a:path extrusionOk="0" h="1304289" w="2260600">
                <a:moveTo>
                  <a:pt x="213372" y="1303985"/>
                </a:moveTo>
                <a:lnTo>
                  <a:pt x="185826" y="1294155"/>
                </a:lnTo>
                <a:lnTo>
                  <a:pt x="175768" y="1297419"/>
                </a:lnTo>
                <a:lnTo>
                  <a:pt x="167246" y="1303985"/>
                </a:lnTo>
                <a:lnTo>
                  <a:pt x="213372" y="1303985"/>
                </a:lnTo>
                <a:close/>
              </a:path>
              <a:path extrusionOk="0" h="1304289" w="2260600">
                <a:moveTo>
                  <a:pt x="225755" y="965682"/>
                </a:moveTo>
                <a:lnTo>
                  <a:pt x="225272" y="953719"/>
                </a:lnTo>
                <a:lnTo>
                  <a:pt x="220345" y="942809"/>
                </a:lnTo>
                <a:lnTo>
                  <a:pt x="211277" y="934339"/>
                </a:lnTo>
                <a:lnTo>
                  <a:pt x="199656" y="930046"/>
                </a:lnTo>
                <a:lnTo>
                  <a:pt x="187693" y="930529"/>
                </a:lnTo>
                <a:lnTo>
                  <a:pt x="176784" y="935456"/>
                </a:lnTo>
                <a:lnTo>
                  <a:pt x="168313" y="944524"/>
                </a:lnTo>
                <a:lnTo>
                  <a:pt x="164020" y="956157"/>
                </a:lnTo>
                <a:lnTo>
                  <a:pt x="164490" y="968108"/>
                </a:lnTo>
                <a:lnTo>
                  <a:pt x="169430" y="979017"/>
                </a:lnTo>
                <a:lnTo>
                  <a:pt x="178485" y="987488"/>
                </a:lnTo>
                <a:lnTo>
                  <a:pt x="190119" y="991781"/>
                </a:lnTo>
                <a:lnTo>
                  <a:pt x="202069" y="991298"/>
                </a:lnTo>
                <a:lnTo>
                  <a:pt x="212979" y="986370"/>
                </a:lnTo>
                <a:lnTo>
                  <a:pt x="221449" y="977328"/>
                </a:lnTo>
                <a:lnTo>
                  <a:pt x="225755" y="965682"/>
                </a:lnTo>
                <a:close/>
              </a:path>
              <a:path extrusionOk="0" h="1304289" w="2260600">
                <a:moveTo>
                  <a:pt x="303174" y="1196962"/>
                </a:moveTo>
                <a:lnTo>
                  <a:pt x="302691" y="1184998"/>
                </a:lnTo>
                <a:lnTo>
                  <a:pt x="297764" y="1174102"/>
                </a:lnTo>
                <a:lnTo>
                  <a:pt x="288709" y="1165618"/>
                </a:lnTo>
                <a:lnTo>
                  <a:pt x="277075" y="1161326"/>
                </a:lnTo>
                <a:lnTo>
                  <a:pt x="265112" y="1161808"/>
                </a:lnTo>
                <a:lnTo>
                  <a:pt x="254215" y="1166736"/>
                </a:lnTo>
                <a:lnTo>
                  <a:pt x="245745" y="1175791"/>
                </a:lnTo>
                <a:lnTo>
                  <a:pt x="241452" y="1187424"/>
                </a:lnTo>
                <a:lnTo>
                  <a:pt x="241922" y="1199388"/>
                </a:lnTo>
                <a:lnTo>
                  <a:pt x="246849" y="1210297"/>
                </a:lnTo>
                <a:lnTo>
                  <a:pt x="255905" y="1218780"/>
                </a:lnTo>
                <a:lnTo>
                  <a:pt x="267538" y="1223073"/>
                </a:lnTo>
                <a:lnTo>
                  <a:pt x="279501" y="1222578"/>
                </a:lnTo>
                <a:lnTo>
                  <a:pt x="290410" y="1217650"/>
                </a:lnTo>
                <a:lnTo>
                  <a:pt x="298881" y="1208595"/>
                </a:lnTo>
                <a:lnTo>
                  <a:pt x="303174" y="1196962"/>
                </a:lnTo>
                <a:close/>
              </a:path>
              <a:path extrusionOk="0" h="1304289" w="2260600">
                <a:moveTo>
                  <a:pt x="307759" y="832815"/>
                </a:moveTo>
                <a:lnTo>
                  <a:pt x="307276" y="820851"/>
                </a:lnTo>
                <a:lnTo>
                  <a:pt x="302348" y="809955"/>
                </a:lnTo>
                <a:lnTo>
                  <a:pt x="293293" y="801471"/>
                </a:lnTo>
                <a:lnTo>
                  <a:pt x="281660" y="797179"/>
                </a:lnTo>
                <a:lnTo>
                  <a:pt x="269697" y="797661"/>
                </a:lnTo>
                <a:lnTo>
                  <a:pt x="258800" y="802589"/>
                </a:lnTo>
                <a:lnTo>
                  <a:pt x="250329" y="811644"/>
                </a:lnTo>
                <a:lnTo>
                  <a:pt x="246024" y="823277"/>
                </a:lnTo>
                <a:lnTo>
                  <a:pt x="246507" y="835240"/>
                </a:lnTo>
                <a:lnTo>
                  <a:pt x="251434" y="846150"/>
                </a:lnTo>
                <a:lnTo>
                  <a:pt x="260489" y="854621"/>
                </a:lnTo>
                <a:lnTo>
                  <a:pt x="272122" y="858926"/>
                </a:lnTo>
                <a:lnTo>
                  <a:pt x="284086" y="858443"/>
                </a:lnTo>
                <a:lnTo>
                  <a:pt x="294995" y="853503"/>
                </a:lnTo>
                <a:lnTo>
                  <a:pt x="303466" y="844435"/>
                </a:lnTo>
                <a:lnTo>
                  <a:pt x="307759" y="832815"/>
                </a:lnTo>
                <a:close/>
              </a:path>
              <a:path extrusionOk="0" h="1304289" w="2260600">
                <a:moveTo>
                  <a:pt x="385191" y="1064094"/>
                </a:moveTo>
                <a:lnTo>
                  <a:pt x="384708" y="1052131"/>
                </a:lnTo>
                <a:lnTo>
                  <a:pt x="379780" y="1041222"/>
                </a:lnTo>
                <a:lnTo>
                  <a:pt x="370725" y="1032751"/>
                </a:lnTo>
                <a:lnTo>
                  <a:pt x="359092" y="1028446"/>
                </a:lnTo>
                <a:lnTo>
                  <a:pt x="347129" y="1028928"/>
                </a:lnTo>
                <a:lnTo>
                  <a:pt x="336219" y="1033868"/>
                </a:lnTo>
                <a:lnTo>
                  <a:pt x="327748" y="1042936"/>
                </a:lnTo>
                <a:lnTo>
                  <a:pt x="323456" y="1054557"/>
                </a:lnTo>
                <a:lnTo>
                  <a:pt x="323938" y="1066520"/>
                </a:lnTo>
                <a:lnTo>
                  <a:pt x="328866" y="1077429"/>
                </a:lnTo>
                <a:lnTo>
                  <a:pt x="337921" y="1085900"/>
                </a:lnTo>
                <a:lnTo>
                  <a:pt x="349554" y="1090193"/>
                </a:lnTo>
                <a:lnTo>
                  <a:pt x="361518" y="1089710"/>
                </a:lnTo>
                <a:lnTo>
                  <a:pt x="372414" y="1084783"/>
                </a:lnTo>
                <a:lnTo>
                  <a:pt x="380885" y="1075728"/>
                </a:lnTo>
                <a:lnTo>
                  <a:pt x="385191" y="1064094"/>
                </a:lnTo>
                <a:close/>
              </a:path>
              <a:path extrusionOk="0" h="1304289" w="2260600">
                <a:moveTo>
                  <a:pt x="389763" y="699960"/>
                </a:moveTo>
                <a:lnTo>
                  <a:pt x="389280" y="687997"/>
                </a:lnTo>
                <a:lnTo>
                  <a:pt x="384352" y="677087"/>
                </a:lnTo>
                <a:lnTo>
                  <a:pt x="375297" y="668616"/>
                </a:lnTo>
                <a:lnTo>
                  <a:pt x="363664" y="664324"/>
                </a:lnTo>
                <a:lnTo>
                  <a:pt x="351701" y="664806"/>
                </a:lnTo>
                <a:lnTo>
                  <a:pt x="340791" y="669734"/>
                </a:lnTo>
                <a:lnTo>
                  <a:pt x="332320" y="678789"/>
                </a:lnTo>
                <a:lnTo>
                  <a:pt x="328028" y="690422"/>
                </a:lnTo>
                <a:lnTo>
                  <a:pt x="328510" y="702386"/>
                </a:lnTo>
                <a:lnTo>
                  <a:pt x="333438" y="713295"/>
                </a:lnTo>
                <a:lnTo>
                  <a:pt x="342493" y="721766"/>
                </a:lnTo>
                <a:lnTo>
                  <a:pt x="354126" y="726059"/>
                </a:lnTo>
                <a:lnTo>
                  <a:pt x="366090" y="725576"/>
                </a:lnTo>
                <a:lnTo>
                  <a:pt x="376999" y="720636"/>
                </a:lnTo>
                <a:lnTo>
                  <a:pt x="385470" y="711593"/>
                </a:lnTo>
                <a:lnTo>
                  <a:pt x="389763" y="699960"/>
                </a:lnTo>
                <a:close/>
              </a:path>
              <a:path extrusionOk="0" h="1304289" w="2260600">
                <a:moveTo>
                  <a:pt x="462889" y="1292948"/>
                </a:moveTo>
                <a:lnTo>
                  <a:pt x="461721" y="1281861"/>
                </a:lnTo>
                <a:lnTo>
                  <a:pt x="456730" y="1271841"/>
                </a:lnTo>
                <a:lnTo>
                  <a:pt x="448157" y="1264031"/>
                </a:lnTo>
                <a:lnTo>
                  <a:pt x="436524" y="1259738"/>
                </a:lnTo>
                <a:lnTo>
                  <a:pt x="424561" y="1260221"/>
                </a:lnTo>
                <a:lnTo>
                  <a:pt x="413651" y="1265148"/>
                </a:lnTo>
                <a:lnTo>
                  <a:pt x="405180" y="1274203"/>
                </a:lnTo>
                <a:lnTo>
                  <a:pt x="401878" y="1281493"/>
                </a:lnTo>
                <a:lnTo>
                  <a:pt x="400558" y="1289126"/>
                </a:lnTo>
                <a:lnTo>
                  <a:pt x="401142" y="1296746"/>
                </a:lnTo>
                <a:lnTo>
                  <a:pt x="403529" y="1303985"/>
                </a:lnTo>
                <a:lnTo>
                  <a:pt x="459955" y="1303985"/>
                </a:lnTo>
                <a:lnTo>
                  <a:pt x="462889" y="1292948"/>
                </a:lnTo>
                <a:close/>
              </a:path>
              <a:path extrusionOk="0" h="1304289" w="2260600">
                <a:moveTo>
                  <a:pt x="467194" y="931227"/>
                </a:moveTo>
                <a:lnTo>
                  <a:pt x="466712" y="919264"/>
                </a:lnTo>
                <a:lnTo>
                  <a:pt x="461784" y="908367"/>
                </a:lnTo>
                <a:lnTo>
                  <a:pt x="452729" y="899896"/>
                </a:lnTo>
                <a:lnTo>
                  <a:pt x="441096" y="895591"/>
                </a:lnTo>
                <a:lnTo>
                  <a:pt x="429133" y="896073"/>
                </a:lnTo>
                <a:lnTo>
                  <a:pt x="418236" y="901001"/>
                </a:lnTo>
                <a:lnTo>
                  <a:pt x="409765" y="910043"/>
                </a:lnTo>
                <a:lnTo>
                  <a:pt x="405460" y="921689"/>
                </a:lnTo>
                <a:lnTo>
                  <a:pt x="405942" y="933653"/>
                </a:lnTo>
                <a:lnTo>
                  <a:pt x="410870" y="944562"/>
                </a:lnTo>
                <a:lnTo>
                  <a:pt x="419925" y="953033"/>
                </a:lnTo>
                <a:lnTo>
                  <a:pt x="431558" y="957338"/>
                </a:lnTo>
                <a:lnTo>
                  <a:pt x="443522" y="956856"/>
                </a:lnTo>
                <a:lnTo>
                  <a:pt x="454431" y="951915"/>
                </a:lnTo>
                <a:lnTo>
                  <a:pt x="462902" y="942848"/>
                </a:lnTo>
                <a:lnTo>
                  <a:pt x="467194" y="931227"/>
                </a:lnTo>
                <a:close/>
              </a:path>
              <a:path extrusionOk="0" h="1304289" w="2260600">
                <a:moveTo>
                  <a:pt x="471766" y="567093"/>
                </a:moveTo>
                <a:lnTo>
                  <a:pt x="471284" y="555129"/>
                </a:lnTo>
                <a:lnTo>
                  <a:pt x="466356" y="544220"/>
                </a:lnTo>
                <a:lnTo>
                  <a:pt x="457301" y="535749"/>
                </a:lnTo>
                <a:lnTo>
                  <a:pt x="445681" y="531456"/>
                </a:lnTo>
                <a:lnTo>
                  <a:pt x="433717" y="531939"/>
                </a:lnTo>
                <a:lnTo>
                  <a:pt x="422808" y="536867"/>
                </a:lnTo>
                <a:lnTo>
                  <a:pt x="414324" y="545922"/>
                </a:lnTo>
                <a:lnTo>
                  <a:pt x="410032" y="557555"/>
                </a:lnTo>
                <a:lnTo>
                  <a:pt x="410514" y="569518"/>
                </a:lnTo>
                <a:lnTo>
                  <a:pt x="415455" y="580415"/>
                </a:lnTo>
                <a:lnTo>
                  <a:pt x="424510" y="588886"/>
                </a:lnTo>
                <a:lnTo>
                  <a:pt x="436143" y="593191"/>
                </a:lnTo>
                <a:lnTo>
                  <a:pt x="448094" y="592709"/>
                </a:lnTo>
                <a:lnTo>
                  <a:pt x="459003" y="587781"/>
                </a:lnTo>
                <a:lnTo>
                  <a:pt x="467474" y="578726"/>
                </a:lnTo>
                <a:lnTo>
                  <a:pt x="471766" y="567093"/>
                </a:lnTo>
                <a:close/>
              </a:path>
              <a:path extrusionOk="0" h="1304289" w="2260600">
                <a:moveTo>
                  <a:pt x="544626" y="1162507"/>
                </a:moveTo>
                <a:lnTo>
                  <a:pt x="544144" y="1150543"/>
                </a:lnTo>
                <a:lnTo>
                  <a:pt x="539216" y="1139634"/>
                </a:lnTo>
                <a:lnTo>
                  <a:pt x="530174" y="1131163"/>
                </a:lnTo>
                <a:lnTo>
                  <a:pt x="518541" y="1126858"/>
                </a:lnTo>
                <a:lnTo>
                  <a:pt x="506577" y="1127340"/>
                </a:lnTo>
                <a:lnTo>
                  <a:pt x="495655" y="1132281"/>
                </a:lnTo>
                <a:lnTo>
                  <a:pt x="487184" y="1141349"/>
                </a:lnTo>
                <a:lnTo>
                  <a:pt x="482892" y="1152969"/>
                </a:lnTo>
                <a:lnTo>
                  <a:pt x="483374" y="1164932"/>
                </a:lnTo>
                <a:lnTo>
                  <a:pt x="488302" y="1175829"/>
                </a:lnTo>
                <a:lnTo>
                  <a:pt x="497370" y="1184300"/>
                </a:lnTo>
                <a:lnTo>
                  <a:pt x="508990" y="1188605"/>
                </a:lnTo>
                <a:lnTo>
                  <a:pt x="520954" y="1188123"/>
                </a:lnTo>
                <a:lnTo>
                  <a:pt x="531850" y="1183195"/>
                </a:lnTo>
                <a:lnTo>
                  <a:pt x="540321" y="1174140"/>
                </a:lnTo>
                <a:lnTo>
                  <a:pt x="544626" y="1162507"/>
                </a:lnTo>
                <a:close/>
              </a:path>
              <a:path extrusionOk="0" h="1304289" w="2260600">
                <a:moveTo>
                  <a:pt x="549198" y="798360"/>
                </a:moveTo>
                <a:lnTo>
                  <a:pt x="548716" y="786409"/>
                </a:lnTo>
                <a:lnTo>
                  <a:pt x="543788" y="775500"/>
                </a:lnTo>
                <a:lnTo>
                  <a:pt x="534733" y="767029"/>
                </a:lnTo>
                <a:lnTo>
                  <a:pt x="523100" y="762736"/>
                </a:lnTo>
                <a:lnTo>
                  <a:pt x="511136" y="763219"/>
                </a:lnTo>
                <a:lnTo>
                  <a:pt x="500240" y="768146"/>
                </a:lnTo>
                <a:lnTo>
                  <a:pt x="491769" y="777201"/>
                </a:lnTo>
                <a:lnTo>
                  <a:pt x="487464" y="788822"/>
                </a:lnTo>
                <a:lnTo>
                  <a:pt x="487946" y="800785"/>
                </a:lnTo>
                <a:lnTo>
                  <a:pt x="492874" y="811707"/>
                </a:lnTo>
                <a:lnTo>
                  <a:pt x="501929" y="820178"/>
                </a:lnTo>
                <a:lnTo>
                  <a:pt x="513562" y="824471"/>
                </a:lnTo>
                <a:lnTo>
                  <a:pt x="525526" y="823988"/>
                </a:lnTo>
                <a:lnTo>
                  <a:pt x="536435" y="819048"/>
                </a:lnTo>
                <a:lnTo>
                  <a:pt x="544906" y="809993"/>
                </a:lnTo>
                <a:lnTo>
                  <a:pt x="549198" y="798360"/>
                </a:lnTo>
                <a:close/>
              </a:path>
              <a:path extrusionOk="0" h="1304289" w="2260600">
                <a:moveTo>
                  <a:pt x="553770" y="434225"/>
                </a:moveTo>
                <a:lnTo>
                  <a:pt x="553300" y="422262"/>
                </a:lnTo>
                <a:lnTo>
                  <a:pt x="548373" y="411353"/>
                </a:lnTo>
                <a:lnTo>
                  <a:pt x="539318" y="402882"/>
                </a:lnTo>
                <a:lnTo>
                  <a:pt x="527685" y="398589"/>
                </a:lnTo>
                <a:lnTo>
                  <a:pt x="515721" y="399072"/>
                </a:lnTo>
                <a:lnTo>
                  <a:pt x="504812" y="404012"/>
                </a:lnTo>
                <a:lnTo>
                  <a:pt x="496341" y="413067"/>
                </a:lnTo>
                <a:lnTo>
                  <a:pt x="492036" y="424700"/>
                </a:lnTo>
                <a:lnTo>
                  <a:pt x="492518" y="436651"/>
                </a:lnTo>
                <a:lnTo>
                  <a:pt x="497459" y="447560"/>
                </a:lnTo>
                <a:lnTo>
                  <a:pt x="506514" y="456031"/>
                </a:lnTo>
                <a:lnTo>
                  <a:pt x="518147" y="460324"/>
                </a:lnTo>
                <a:lnTo>
                  <a:pt x="530098" y="459854"/>
                </a:lnTo>
                <a:lnTo>
                  <a:pt x="541007" y="454926"/>
                </a:lnTo>
                <a:lnTo>
                  <a:pt x="549478" y="445871"/>
                </a:lnTo>
                <a:lnTo>
                  <a:pt x="553770" y="434225"/>
                </a:lnTo>
                <a:close/>
              </a:path>
              <a:path extrusionOk="0" h="1304289" w="2260600">
                <a:moveTo>
                  <a:pt x="626630" y="1029627"/>
                </a:moveTo>
                <a:lnTo>
                  <a:pt x="626148" y="1017676"/>
                </a:lnTo>
                <a:lnTo>
                  <a:pt x="621220" y="1006767"/>
                </a:lnTo>
                <a:lnTo>
                  <a:pt x="612165" y="998296"/>
                </a:lnTo>
                <a:lnTo>
                  <a:pt x="600532" y="994003"/>
                </a:lnTo>
                <a:lnTo>
                  <a:pt x="588581" y="994486"/>
                </a:lnTo>
                <a:lnTo>
                  <a:pt x="577672" y="999413"/>
                </a:lnTo>
                <a:lnTo>
                  <a:pt x="569201" y="1008456"/>
                </a:lnTo>
                <a:lnTo>
                  <a:pt x="564896" y="1020102"/>
                </a:lnTo>
                <a:lnTo>
                  <a:pt x="565378" y="1032065"/>
                </a:lnTo>
                <a:lnTo>
                  <a:pt x="570306" y="1042974"/>
                </a:lnTo>
                <a:lnTo>
                  <a:pt x="579361" y="1051445"/>
                </a:lnTo>
                <a:lnTo>
                  <a:pt x="590994" y="1055738"/>
                </a:lnTo>
                <a:lnTo>
                  <a:pt x="602957" y="1055255"/>
                </a:lnTo>
                <a:lnTo>
                  <a:pt x="613867" y="1050328"/>
                </a:lnTo>
                <a:lnTo>
                  <a:pt x="622338" y="1041260"/>
                </a:lnTo>
                <a:lnTo>
                  <a:pt x="626630" y="1029627"/>
                </a:lnTo>
                <a:close/>
              </a:path>
              <a:path extrusionOk="0" h="1304289" w="2260600">
                <a:moveTo>
                  <a:pt x="631202" y="665505"/>
                </a:moveTo>
                <a:lnTo>
                  <a:pt x="630732" y="653542"/>
                </a:lnTo>
                <a:lnTo>
                  <a:pt x="625805" y="642632"/>
                </a:lnTo>
                <a:lnTo>
                  <a:pt x="616750" y="634161"/>
                </a:lnTo>
                <a:lnTo>
                  <a:pt x="605116" y="629856"/>
                </a:lnTo>
                <a:lnTo>
                  <a:pt x="593153" y="630351"/>
                </a:lnTo>
                <a:lnTo>
                  <a:pt x="582244" y="635279"/>
                </a:lnTo>
                <a:lnTo>
                  <a:pt x="573773" y="644334"/>
                </a:lnTo>
                <a:lnTo>
                  <a:pt x="569480" y="655967"/>
                </a:lnTo>
                <a:lnTo>
                  <a:pt x="569963" y="667918"/>
                </a:lnTo>
                <a:lnTo>
                  <a:pt x="574890" y="678827"/>
                </a:lnTo>
                <a:lnTo>
                  <a:pt x="583946" y="687298"/>
                </a:lnTo>
                <a:lnTo>
                  <a:pt x="595579" y="691591"/>
                </a:lnTo>
                <a:lnTo>
                  <a:pt x="607529" y="691121"/>
                </a:lnTo>
                <a:lnTo>
                  <a:pt x="618439" y="686193"/>
                </a:lnTo>
                <a:lnTo>
                  <a:pt x="626910" y="677138"/>
                </a:lnTo>
                <a:lnTo>
                  <a:pt x="631202" y="665505"/>
                </a:lnTo>
                <a:close/>
              </a:path>
              <a:path extrusionOk="0" h="1304289" w="2260600">
                <a:moveTo>
                  <a:pt x="635787" y="301358"/>
                </a:moveTo>
                <a:lnTo>
                  <a:pt x="635304" y="289407"/>
                </a:lnTo>
                <a:lnTo>
                  <a:pt x="630377" y="278498"/>
                </a:lnTo>
                <a:lnTo>
                  <a:pt x="621322" y="270027"/>
                </a:lnTo>
                <a:lnTo>
                  <a:pt x="609688" y="265734"/>
                </a:lnTo>
                <a:lnTo>
                  <a:pt x="597725" y="266204"/>
                </a:lnTo>
                <a:lnTo>
                  <a:pt x="586816" y="271132"/>
                </a:lnTo>
                <a:lnTo>
                  <a:pt x="578358" y="280187"/>
                </a:lnTo>
                <a:lnTo>
                  <a:pt x="574052" y="291820"/>
                </a:lnTo>
                <a:lnTo>
                  <a:pt x="574535" y="303784"/>
                </a:lnTo>
                <a:lnTo>
                  <a:pt x="579462" y="314693"/>
                </a:lnTo>
                <a:lnTo>
                  <a:pt x="588518" y="323176"/>
                </a:lnTo>
                <a:lnTo>
                  <a:pt x="600151" y="327469"/>
                </a:lnTo>
                <a:lnTo>
                  <a:pt x="612114" y="326986"/>
                </a:lnTo>
                <a:lnTo>
                  <a:pt x="623023" y="322046"/>
                </a:lnTo>
                <a:lnTo>
                  <a:pt x="631494" y="312991"/>
                </a:lnTo>
                <a:lnTo>
                  <a:pt x="635787" y="301358"/>
                </a:lnTo>
                <a:close/>
              </a:path>
              <a:path extrusionOk="0" h="1304289" w="2260600">
                <a:moveTo>
                  <a:pt x="693597" y="1256792"/>
                </a:moveTo>
                <a:lnTo>
                  <a:pt x="693115" y="1244815"/>
                </a:lnTo>
                <a:lnTo>
                  <a:pt x="688187" y="1233919"/>
                </a:lnTo>
                <a:lnTo>
                  <a:pt x="679132" y="1225435"/>
                </a:lnTo>
                <a:lnTo>
                  <a:pt x="667499" y="1221143"/>
                </a:lnTo>
                <a:lnTo>
                  <a:pt x="655548" y="1221625"/>
                </a:lnTo>
                <a:lnTo>
                  <a:pt x="644639" y="1226566"/>
                </a:lnTo>
                <a:lnTo>
                  <a:pt x="636155" y="1235621"/>
                </a:lnTo>
                <a:lnTo>
                  <a:pt x="631863" y="1247254"/>
                </a:lnTo>
                <a:lnTo>
                  <a:pt x="632345" y="1259217"/>
                </a:lnTo>
                <a:lnTo>
                  <a:pt x="637273" y="1270114"/>
                </a:lnTo>
                <a:lnTo>
                  <a:pt x="646328" y="1278585"/>
                </a:lnTo>
                <a:lnTo>
                  <a:pt x="657961" y="1282890"/>
                </a:lnTo>
                <a:lnTo>
                  <a:pt x="669925" y="1282407"/>
                </a:lnTo>
                <a:lnTo>
                  <a:pt x="680834" y="1277480"/>
                </a:lnTo>
                <a:lnTo>
                  <a:pt x="689292" y="1268425"/>
                </a:lnTo>
                <a:lnTo>
                  <a:pt x="693597" y="1256792"/>
                </a:lnTo>
                <a:close/>
              </a:path>
              <a:path extrusionOk="0" h="1304289" w="2260600">
                <a:moveTo>
                  <a:pt x="708634" y="896772"/>
                </a:moveTo>
                <a:lnTo>
                  <a:pt x="708152" y="884821"/>
                </a:lnTo>
                <a:lnTo>
                  <a:pt x="703224" y="873912"/>
                </a:lnTo>
                <a:lnTo>
                  <a:pt x="694169" y="865441"/>
                </a:lnTo>
                <a:lnTo>
                  <a:pt x="682536" y="861148"/>
                </a:lnTo>
                <a:lnTo>
                  <a:pt x="670585" y="861618"/>
                </a:lnTo>
                <a:lnTo>
                  <a:pt x="659676" y="866559"/>
                </a:lnTo>
                <a:lnTo>
                  <a:pt x="651205" y="875601"/>
                </a:lnTo>
                <a:lnTo>
                  <a:pt x="646912" y="887234"/>
                </a:lnTo>
                <a:lnTo>
                  <a:pt x="647382" y="899198"/>
                </a:lnTo>
                <a:lnTo>
                  <a:pt x="652322" y="910107"/>
                </a:lnTo>
                <a:lnTo>
                  <a:pt x="661365" y="918591"/>
                </a:lnTo>
                <a:lnTo>
                  <a:pt x="672998" y="922883"/>
                </a:lnTo>
                <a:lnTo>
                  <a:pt x="684961" y="922388"/>
                </a:lnTo>
                <a:lnTo>
                  <a:pt x="695871" y="917460"/>
                </a:lnTo>
                <a:lnTo>
                  <a:pt x="704342" y="908405"/>
                </a:lnTo>
                <a:lnTo>
                  <a:pt x="708634" y="896772"/>
                </a:lnTo>
                <a:close/>
              </a:path>
              <a:path extrusionOk="0" h="1304289" w="2260600">
                <a:moveTo>
                  <a:pt x="713219" y="532638"/>
                </a:moveTo>
                <a:lnTo>
                  <a:pt x="712736" y="520674"/>
                </a:lnTo>
                <a:lnTo>
                  <a:pt x="707809" y="509765"/>
                </a:lnTo>
                <a:lnTo>
                  <a:pt x="698754" y="501294"/>
                </a:lnTo>
                <a:lnTo>
                  <a:pt x="687120" y="497001"/>
                </a:lnTo>
                <a:lnTo>
                  <a:pt x="675157" y="497484"/>
                </a:lnTo>
                <a:lnTo>
                  <a:pt x="664248" y="502412"/>
                </a:lnTo>
                <a:lnTo>
                  <a:pt x="655777" y="511479"/>
                </a:lnTo>
                <a:lnTo>
                  <a:pt x="651471" y="523113"/>
                </a:lnTo>
                <a:lnTo>
                  <a:pt x="651967" y="535063"/>
                </a:lnTo>
                <a:lnTo>
                  <a:pt x="656894" y="545973"/>
                </a:lnTo>
                <a:lnTo>
                  <a:pt x="665949" y="554443"/>
                </a:lnTo>
                <a:lnTo>
                  <a:pt x="677583" y="558736"/>
                </a:lnTo>
                <a:lnTo>
                  <a:pt x="689546" y="558253"/>
                </a:lnTo>
                <a:lnTo>
                  <a:pt x="700443" y="553326"/>
                </a:lnTo>
                <a:lnTo>
                  <a:pt x="708914" y="544283"/>
                </a:lnTo>
                <a:lnTo>
                  <a:pt x="713219" y="532638"/>
                </a:lnTo>
                <a:close/>
              </a:path>
              <a:path extrusionOk="0" h="1304289" w="2260600">
                <a:moveTo>
                  <a:pt x="717791" y="168503"/>
                </a:moveTo>
                <a:lnTo>
                  <a:pt x="717308" y="156540"/>
                </a:lnTo>
                <a:lnTo>
                  <a:pt x="712381" y="145618"/>
                </a:lnTo>
                <a:lnTo>
                  <a:pt x="703326" y="137147"/>
                </a:lnTo>
                <a:lnTo>
                  <a:pt x="691692" y="132854"/>
                </a:lnTo>
                <a:lnTo>
                  <a:pt x="679729" y="133337"/>
                </a:lnTo>
                <a:lnTo>
                  <a:pt x="668832" y="138277"/>
                </a:lnTo>
                <a:lnTo>
                  <a:pt x="660349" y="147332"/>
                </a:lnTo>
                <a:lnTo>
                  <a:pt x="656056" y="158965"/>
                </a:lnTo>
                <a:lnTo>
                  <a:pt x="656539" y="170916"/>
                </a:lnTo>
                <a:lnTo>
                  <a:pt x="661479" y="181825"/>
                </a:lnTo>
                <a:lnTo>
                  <a:pt x="670534" y="190296"/>
                </a:lnTo>
                <a:lnTo>
                  <a:pt x="682167" y="194589"/>
                </a:lnTo>
                <a:lnTo>
                  <a:pt x="694118" y="194119"/>
                </a:lnTo>
                <a:lnTo>
                  <a:pt x="705027" y="189179"/>
                </a:lnTo>
                <a:lnTo>
                  <a:pt x="713498" y="180136"/>
                </a:lnTo>
                <a:lnTo>
                  <a:pt x="717791" y="168503"/>
                </a:lnTo>
                <a:close/>
              </a:path>
              <a:path extrusionOk="0" h="1304289" w="2260600">
                <a:moveTo>
                  <a:pt x="775614" y="1123911"/>
                </a:moveTo>
                <a:lnTo>
                  <a:pt x="775131" y="1111961"/>
                </a:lnTo>
                <a:lnTo>
                  <a:pt x="770191" y="1101051"/>
                </a:lnTo>
                <a:lnTo>
                  <a:pt x="761136" y="1092581"/>
                </a:lnTo>
                <a:lnTo>
                  <a:pt x="749503" y="1088288"/>
                </a:lnTo>
                <a:lnTo>
                  <a:pt x="737552" y="1088771"/>
                </a:lnTo>
                <a:lnTo>
                  <a:pt x="726643" y="1093698"/>
                </a:lnTo>
                <a:lnTo>
                  <a:pt x="718172" y="1102741"/>
                </a:lnTo>
                <a:lnTo>
                  <a:pt x="713879" y="1114386"/>
                </a:lnTo>
                <a:lnTo>
                  <a:pt x="714349" y="1126350"/>
                </a:lnTo>
                <a:lnTo>
                  <a:pt x="719277" y="1137259"/>
                </a:lnTo>
                <a:lnTo>
                  <a:pt x="728332" y="1145730"/>
                </a:lnTo>
                <a:lnTo>
                  <a:pt x="739965" y="1150023"/>
                </a:lnTo>
                <a:lnTo>
                  <a:pt x="751928" y="1149540"/>
                </a:lnTo>
                <a:lnTo>
                  <a:pt x="762838" y="1144612"/>
                </a:lnTo>
                <a:lnTo>
                  <a:pt x="771321" y="1135545"/>
                </a:lnTo>
                <a:lnTo>
                  <a:pt x="775614" y="1123911"/>
                </a:lnTo>
                <a:close/>
              </a:path>
              <a:path extrusionOk="0" h="1304289" w="2260600">
                <a:moveTo>
                  <a:pt x="790638" y="763917"/>
                </a:moveTo>
                <a:lnTo>
                  <a:pt x="790168" y="751954"/>
                </a:lnTo>
                <a:lnTo>
                  <a:pt x="785241" y="741032"/>
                </a:lnTo>
                <a:lnTo>
                  <a:pt x="776185" y="732561"/>
                </a:lnTo>
                <a:lnTo>
                  <a:pt x="764552" y="728268"/>
                </a:lnTo>
                <a:lnTo>
                  <a:pt x="752589" y="728751"/>
                </a:lnTo>
                <a:lnTo>
                  <a:pt x="741680" y="733691"/>
                </a:lnTo>
                <a:lnTo>
                  <a:pt x="733209" y="742746"/>
                </a:lnTo>
                <a:lnTo>
                  <a:pt x="728916" y="754380"/>
                </a:lnTo>
                <a:lnTo>
                  <a:pt x="729399" y="766330"/>
                </a:lnTo>
                <a:lnTo>
                  <a:pt x="734326" y="777240"/>
                </a:lnTo>
                <a:lnTo>
                  <a:pt x="743381" y="785710"/>
                </a:lnTo>
                <a:lnTo>
                  <a:pt x="755015" y="790003"/>
                </a:lnTo>
                <a:lnTo>
                  <a:pt x="766978" y="789520"/>
                </a:lnTo>
                <a:lnTo>
                  <a:pt x="777875" y="784593"/>
                </a:lnTo>
                <a:lnTo>
                  <a:pt x="786345" y="775550"/>
                </a:lnTo>
                <a:lnTo>
                  <a:pt x="790638" y="763917"/>
                </a:lnTo>
                <a:close/>
              </a:path>
              <a:path extrusionOk="0" h="1304289" w="2260600">
                <a:moveTo>
                  <a:pt x="795223" y="399770"/>
                </a:moveTo>
                <a:lnTo>
                  <a:pt x="794740" y="387807"/>
                </a:lnTo>
                <a:lnTo>
                  <a:pt x="789813" y="376910"/>
                </a:lnTo>
                <a:lnTo>
                  <a:pt x="780757" y="368439"/>
                </a:lnTo>
                <a:lnTo>
                  <a:pt x="769124" y="364134"/>
                </a:lnTo>
                <a:lnTo>
                  <a:pt x="757161" y="364617"/>
                </a:lnTo>
                <a:lnTo>
                  <a:pt x="746264" y="369544"/>
                </a:lnTo>
                <a:lnTo>
                  <a:pt x="737793" y="378599"/>
                </a:lnTo>
                <a:lnTo>
                  <a:pt x="733488" y="390232"/>
                </a:lnTo>
                <a:lnTo>
                  <a:pt x="733971" y="402196"/>
                </a:lnTo>
                <a:lnTo>
                  <a:pt x="738898" y="413105"/>
                </a:lnTo>
                <a:lnTo>
                  <a:pt x="747953" y="421589"/>
                </a:lnTo>
                <a:lnTo>
                  <a:pt x="759587" y="425881"/>
                </a:lnTo>
                <a:lnTo>
                  <a:pt x="771550" y="425386"/>
                </a:lnTo>
                <a:lnTo>
                  <a:pt x="782459" y="420458"/>
                </a:lnTo>
                <a:lnTo>
                  <a:pt x="790930" y="411391"/>
                </a:lnTo>
                <a:lnTo>
                  <a:pt x="795223" y="399770"/>
                </a:lnTo>
                <a:close/>
              </a:path>
              <a:path extrusionOk="0" h="1304289" w="2260600">
                <a:moveTo>
                  <a:pt x="799795" y="35636"/>
                </a:moveTo>
                <a:lnTo>
                  <a:pt x="799325" y="23672"/>
                </a:lnTo>
                <a:lnTo>
                  <a:pt x="794397" y="12763"/>
                </a:lnTo>
                <a:lnTo>
                  <a:pt x="785329" y="4292"/>
                </a:lnTo>
                <a:lnTo>
                  <a:pt x="773709" y="0"/>
                </a:lnTo>
                <a:lnTo>
                  <a:pt x="761746" y="482"/>
                </a:lnTo>
                <a:lnTo>
                  <a:pt x="750836" y="5410"/>
                </a:lnTo>
                <a:lnTo>
                  <a:pt x="742353" y="14478"/>
                </a:lnTo>
                <a:lnTo>
                  <a:pt x="738060" y="26098"/>
                </a:lnTo>
                <a:lnTo>
                  <a:pt x="738543" y="38061"/>
                </a:lnTo>
                <a:lnTo>
                  <a:pt x="743483" y="48971"/>
                </a:lnTo>
                <a:lnTo>
                  <a:pt x="752538" y="57442"/>
                </a:lnTo>
                <a:lnTo>
                  <a:pt x="764171" y="61734"/>
                </a:lnTo>
                <a:lnTo>
                  <a:pt x="776122" y="61252"/>
                </a:lnTo>
                <a:lnTo>
                  <a:pt x="787031" y="56324"/>
                </a:lnTo>
                <a:lnTo>
                  <a:pt x="795502" y="47282"/>
                </a:lnTo>
                <a:lnTo>
                  <a:pt x="799795" y="35636"/>
                </a:lnTo>
                <a:close/>
              </a:path>
              <a:path extrusionOk="0" h="1304289" w="2260600">
                <a:moveTo>
                  <a:pt x="857618" y="991057"/>
                </a:moveTo>
                <a:lnTo>
                  <a:pt x="857135" y="979106"/>
                </a:lnTo>
                <a:lnTo>
                  <a:pt x="852195" y="968197"/>
                </a:lnTo>
                <a:lnTo>
                  <a:pt x="843140" y="959726"/>
                </a:lnTo>
                <a:lnTo>
                  <a:pt x="831507" y="955433"/>
                </a:lnTo>
                <a:lnTo>
                  <a:pt x="819556" y="955903"/>
                </a:lnTo>
                <a:lnTo>
                  <a:pt x="808647" y="960843"/>
                </a:lnTo>
                <a:lnTo>
                  <a:pt x="800176" y="969899"/>
                </a:lnTo>
                <a:lnTo>
                  <a:pt x="795883" y="981519"/>
                </a:lnTo>
                <a:lnTo>
                  <a:pt x="796353" y="993482"/>
                </a:lnTo>
                <a:lnTo>
                  <a:pt x="801281" y="1004392"/>
                </a:lnTo>
                <a:lnTo>
                  <a:pt x="810336" y="1012875"/>
                </a:lnTo>
                <a:lnTo>
                  <a:pt x="821969" y="1017168"/>
                </a:lnTo>
                <a:lnTo>
                  <a:pt x="833932" y="1016673"/>
                </a:lnTo>
                <a:lnTo>
                  <a:pt x="844842" y="1011745"/>
                </a:lnTo>
                <a:lnTo>
                  <a:pt x="853313" y="1002690"/>
                </a:lnTo>
                <a:lnTo>
                  <a:pt x="857618" y="991057"/>
                </a:lnTo>
                <a:close/>
              </a:path>
              <a:path extrusionOk="0" h="1304289" w="2260600">
                <a:moveTo>
                  <a:pt x="872655" y="631050"/>
                </a:moveTo>
                <a:lnTo>
                  <a:pt x="872172" y="619086"/>
                </a:lnTo>
                <a:lnTo>
                  <a:pt x="867244" y="608177"/>
                </a:lnTo>
                <a:lnTo>
                  <a:pt x="858189" y="599706"/>
                </a:lnTo>
                <a:lnTo>
                  <a:pt x="846556" y="595414"/>
                </a:lnTo>
                <a:lnTo>
                  <a:pt x="834605" y="595896"/>
                </a:lnTo>
                <a:lnTo>
                  <a:pt x="823683" y="600824"/>
                </a:lnTo>
                <a:lnTo>
                  <a:pt x="815213" y="609892"/>
                </a:lnTo>
                <a:lnTo>
                  <a:pt x="810920" y="621512"/>
                </a:lnTo>
                <a:lnTo>
                  <a:pt x="811403" y="633476"/>
                </a:lnTo>
                <a:lnTo>
                  <a:pt x="816330" y="644385"/>
                </a:lnTo>
                <a:lnTo>
                  <a:pt x="825385" y="652856"/>
                </a:lnTo>
                <a:lnTo>
                  <a:pt x="837018" y="657148"/>
                </a:lnTo>
                <a:lnTo>
                  <a:pt x="848982" y="656666"/>
                </a:lnTo>
                <a:lnTo>
                  <a:pt x="859878" y="651738"/>
                </a:lnTo>
                <a:lnTo>
                  <a:pt x="868349" y="642683"/>
                </a:lnTo>
                <a:lnTo>
                  <a:pt x="872655" y="631050"/>
                </a:lnTo>
                <a:close/>
              </a:path>
              <a:path extrusionOk="0" h="1304289" w="2260600">
                <a:moveTo>
                  <a:pt x="877227" y="266915"/>
                </a:moveTo>
                <a:lnTo>
                  <a:pt x="876757" y="254952"/>
                </a:lnTo>
                <a:lnTo>
                  <a:pt x="871829" y="244030"/>
                </a:lnTo>
                <a:lnTo>
                  <a:pt x="862774" y="235559"/>
                </a:lnTo>
                <a:lnTo>
                  <a:pt x="851141" y="231267"/>
                </a:lnTo>
                <a:lnTo>
                  <a:pt x="839177" y="231749"/>
                </a:lnTo>
                <a:lnTo>
                  <a:pt x="828268" y="236689"/>
                </a:lnTo>
                <a:lnTo>
                  <a:pt x="819797" y="245745"/>
                </a:lnTo>
                <a:lnTo>
                  <a:pt x="815492" y="257378"/>
                </a:lnTo>
                <a:lnTo>
                  <a:pt x="815975" y="269328"/>
                </a:lnTo>
                <a:lnTo>
                  <a:pt x="820915" y="280238"/>
                </a:lnTo>
                <a:lnTo>
                  <a:pt x="829970" y="288709"/>
                </a:lnTo>
                <a:lnTo>
                  <a:pt x="841603" y="293001"/>
                </a:lnTo>
                <a:lnTo>
                  <a:pt x="853554" y="292519"/>
                </a:lnTo>
                <a:lnTo>
                  <a:pt x="864463" y="287591"/>
                </a:lnTo>
                <a:lnTo>
                  <a:pt x="872934" y="278549"/>
                </a:lnTo>
                <a:lnTo>
                  <a:pt x="877227" y="266915"/>
                </a:lnTo>
                <a:close/>
              </a:path>
              <a:path extrusionOk="0" h="1304289" w="2260600">
                <a:moveTo>
                  <a:pt x="935050" y="1222324"/>
                </a:moveTo>
                <a:lnTo>
                  <a:pt x="934567" y="1210373"/>
                </a:lnTo>
                <a:lnTo>
                  <a:pt x="929627" y="1199464"/>
                </a:lnTo>
                <a:lnTo>
                  <a:pt x="920584" y="1190993"/>
                </a:lnTo>
                <a:lnTo>
                  <a:pt x="908951" y="1186700"/>
                </a:lnTo>
                <a:lnTo>
                  <a:pt x="896988" y="1187170"/>
                </a:lnTo>
                <a:lnTo>
                  <a:pt x="886079" y="1192098"/>
                </a:lnTo>
                <a:lnTo>
                  <a:pt x="877620" y="1201153"/>
                </a:lnTo>
                <a:lnTo>
                  <a:pt x="873315" y="1212799"/>
                </a:lnTo>
                <a:lnTo>
                  <a:pt x="873785" y="1224762"/>
                </a:lnTo>
                <a:lnTo>
                  <a:pt x="878725" y="1235671"/>
                </a:lnTo>
                <a:lnTo>
                  <a:pt x="887780" y="1244142"/>
                </a:lnTo>
                <a:lnTo>
                  <a:pt x="899401" y="1248435"/>
                </a:lnTo>
                <a:lnTo>
                  <a:pt x="911364" y="1247952"/>
                </a:lnTo>
                <a:lnTo>
                  <a:pt x="922274" y="1243012"/>
                </a:lnTo>
                <a:lnTo>
                  <a:pt x="930757" y="1233957"/>
                </a:lnTo>
                <a:lnTo>
                  <a:pt x="935050" y="1222324"/>
                </a:lnTo>
                <a:close/>
              </a:path>
              <a:path extrusionOk="0" h="1304289" w="2260600">
                <a:moveTo>
                  <a:pt x="939622" y="858202"/>
                </a:moveTo>
                <a:lnTo>
                  <a:pt x="939139" y="846239"/>
                </a:lnTo>
                <a:lnTo>
                  <a:pt x="934212" y="835317"/>
                </a:lnTo>
                <a:lnTo>
                  <a:pt x="925156" y="826846"/>
                </a:lnTo>
                <a:lnTo>
                  <a:pt x="913523" y="822553"/>
                </a:lnTo>
                <a:lnTo>
                  <a:pt x="901560" y="823036"/>
                </a:lnTo>
                <a:lnTo>
                  <a:pt x="890651" y="827976"/>
                </a:lnTo>
                <a:lnTo>
                  <a:pt x="882180" y="837031"/>
                </a:lnTo>
                <a:lnTo>
                  <a:pt x="877887" y="848664"/>
                </a:lnTo>
                <a:lnTo>
                  <a:pt x="878370" y="860615"/>
                </a:lnTo>
                <a:lnTo>
                  <a:pt x="883297" y="871524"/>
                </a:lnTo>
                <a:lnTo>
                  <a:pt x="892352" y="879995"/>
                </a:lnTo>
                <a:lnTo>
                  <a:pt x="903986" y="884288"/>
                </a:lnTo>
                <a:lnTo>
                  <a:pt x="915949" y="883818"/>
                </a:lnTo>
                <a:lnTo>
                  <a:pt x="926846" y="878878"/>
                </a:lnTo>
                <a:lnTo>
                  <a:pt x="935316" y="869835"/>
                </a:lnTo>
                <a:lnTo>
                  <a:pt x="939622" y="858202"/>
                </a:lnTo>
                <a:close/>
              </a:path>
              <a:path extrusionOk="0" h="1304289" w="2260600">
                <a:moveTo>
                  <a:pt x="954659" y="498182"/>
                </a:moveTo>
                <a:lnTo>
                  <a:pt x="954176" y="486219"/>
                </a:lnTo>
                <a:lnTo>
                  <a:pt x="949248" y="475322"/>
                </a:lnTo>
                <a:lnTo>
                  <a:pt x="940193" y="466852"/>
                </a:lnTo>
                <a:lnTo>
                  <a:pt x="928560" y="462546"/>
                </a:lnTo>
                <a:lnTo>
                  <a:pt x="916609" y="463029"/>
                </a:lnTo>
                <a:lnTo>
                  <a:pt x="905700" y="467956"/>
                </a:lnTo>
                <a:lnTo>
                  <a:pt x="897229" y="477012"/>
                </a:lnTo>
                <a:lnTo>
                  <a:pt x="892937" y="488645"/>
                </a:lnTo>
                <a:lnTo>
                  <a:pt x="893406" y="500608"/>
                </a:lnTo>
                <a:lnTo>
                  <a:pt x="898347" y="511517"/>
                </a:lnTo>
                <a:lnTo>
                  <a:pt x="907389" y="519988"/>
                </a:lnTo>
                <a:lnTo>
                  <a:pt x="919022" y="524281"/>
                </a:lnTo>
                <a:lnTo>
                  <a:pt x="930986" y="523798"/>
                </a:lnTo>
                <a:lnTo>
                  <a:pt x="941895" y="518858"/>
                </a:lnTo>
                <a:lnTo>
                  <a:pt x="950366" y="509803"/>
                </a:lnTo>
                <a:lnTo>
                  <a:pt x="954659" y="498182"/>
                </a:lnTo>
                <a:close/>
              </a:path>
              <a:path extrusionOk="0" h="1304289" w="2260600">
                <a:moveTo>
                  <a:pt x="959231" y="134048"/>
                </a:moveTo>
                <a:lnTo>
                  <a:pt x="958761" y="122085"/>
                </a:lnTo>
                <a:lnTo>
                  <a:pt x="953833" y="111175"/>
                </a:lnTo>
                <a:lnTo>
                  <a:pt x="944778" y="102704"/>
                </a:lnTo>
                <a:lnTo>
                  <a:pt x="933145" y="98399"/>
                </a:lnTo>
                <a:lnTo>
                  <a:pt x="921181" y="98882"/>
                </a:lnTo>
                <a:lnTo>
                  <a:pt x="910272" y="103822"/>
                </a:lnTo>
                <a:lnTo>
                  <a:pt x="901801" y="112877"/>
                </a:lnTo>
                <a:lnTo>
                  <a:pt x="897496" y="124510"/>
                </a:lnTo>
                <a:lnTo>
                  <a:pt x="897978" y="136474"/>
                </a:lnTo>
                <a:lnTo>
                  <a:pt x="902919" y="147383"/>
                </a:lnTo>
                <a:lnTo>
                  <a:pt x="911974" y="155854"/>
                </a:lnTo>
                <a:lnTo>
                  <a:pt x="923607" y="160147"/>
                </a:lnTo>
                <a:lnTo>
                  <a:pt x="935558" y="159664"/>
                </a:lnTo>
                <a:lnTo>
                  <a:pt x="946467" y="154736"/>
                </a:lnTo>
                <a:lnTo>
                  <a:pt x="954938" y="145681"/>
                </a:lnTo>
                <a:lnTo>
                  <a:pt x="959231" y="134048"/>
                </a:lnTo>
                <a:close/>
              </a:path>
              <a:path extrusionOk="0" h="1304289" w="2260600">
                <a:moveTo>
                  <a:pt x="1017054" y="1089469"/>
                </a:moveTo>
                <a:lnTo>
                  <a:pt x="1016571" y="1077506"/>
                </a:lnTo>
                <a:lnTo>
                  <a:pt x="1011643" y="1066609"/>
                </a:lnTo>
                <a:lnTo>
                  <a:pt x="1002588" y="1058138"/>
                </a:lnTo>
                <a:lnTo>
                  <a:pt x="990955" y="1053833"/>
                </a:lnTo>
                <a:lnTo>
                  <a:pt x="978992" y="1054315"/>
                </a:lnTo>
                <a:lnTo>
                  <a:pt x="968082" y="1059243"/>
                </a:lnTo>
                <a:lnTo>
                  <a:pt x="959612" y="1068298"/>
                </a:lnTo>
                <a:lnTo>
                  <a:pt x="955319" y="1079931"/>
                </a:lnTo>
                <a:lnTo>
                  <a:pt x="955802" y="1091895"/>
                </a:lnTo>
                <a:lnTo>
                  <a:pt x="960729" y="1102804"/>
                </a:lnTo>
                <a:lnTo>
                  <a:pt x="969784" y="1111275"/>
                </a:lnTo>
                <a:lnTo>
                  <a:pt x="981417" y="1115568"/>
                </a:lnTo>
                <a:lnTo>
                  <a:pt x="993368" y="1115085"/>
                </a:lnTo>
                <a:lnTo>
                  <a:pt x="1004277" y="1110157"/>
                </a:lnTo>
                <a:lnTo>
                  <a:pt x="1012748" y="1101102"/>
                </a:lnTo>
                <a:lnTo>
                  <a:pt x="1017054" y="1089469"/>
                </a:lnTo>
                <a:close/>
              </a:path>
              <a:path extrusionOk="0" h="1304289" w="2260600">
                <a:moveTo>
                  <a:pt x="1021626" y="725335"/>
                </a:moveTo>
                <a:lnTo>
                  <a:pt x="1021143" y="713371"/>
                </a:lnTo>
                <a:lnTo>
                  <a:pt x="1016215" y="702462"/>
                </a:lnTo>
                <a:lnTo>
                  <a:pt x="1007160" y="693991"/>
                </a:lnTo>
                <a:lnTo>
                  <a:pt x="995527" y="689698"/>
                </a:lnTo>
                <a:lnTo>
                  <a:pt x="983564" y="690181"/>
                </a:lnTo>
                <a:lnTo>
                  <a:pt x="972654" y="695109"/>
                </a:lnTo>
                <a:lnTo>
                  <a:pt x="964184" y="704176"/>
                </a:lnTo>
                <a:lnTo>
                  <a:pt x="959891" y="715797"/>
                </a:lnTo>
                <a:lnTo>
                  <a:pt x="960374" y="727760"/>
                </a:lnTo>
                <a:lnTo>
                  <a:pt x="965301" y="738657"/>
                </a:lnTo>
                <a:lnTo>
                  <a:pt x="974356" y="747128"/>
                </a:lnTo>
                <a:lnTo>
                  <a:pt x="985989" y="751433"/>
                </a:lnTo>
                <a:lnTo>
                  <a:pt x="997953" y="750951"/>
                </a:lnTo>
                <a:lnTo>
                  <a:pt x="1008849" y="746023"/>
                </a:lnTo>
                <a:lnTo>
                  <a:pt x="1017320" y="736968"/>
                </a:lnTo>
                <a:lnTo>
                  <a:pt x="1021626" y="725335"/>
                </a:lnTo>
                <a:close/>
              </a:path>
              <a:path extrusionOk="0" h="1304289" w="2260600">
                <a:moveTo>
                  <a:pt x="1036662" y="365315"/>
                </a:moveTo>
                <a:lnTo>
                  <a:pt x="1036193" y="353352"/>
                </a:lnTo>
                <a:lnTo>
                  <a:pt x="1031265" y="342442"/>
                </a:lnTo>
                <a:lnTo>
                  <a:pt x="1022210" y="333971"/>
                </a:lnTo>
                <a:lnTo>
                  <a:pt x="1010577" y="329679"/>
                </a:lnTo>
                <a:lnTo>
                  <a:pt x="998613" y="330161"/>
                </a:lnTo>
                <a:lnTo>
                  <a:pt x="987704" y="335102"/>
                </a:lnTo>
                <a:lnTo>
                  <a:pt x="979233" y="344157"/>
                </a:lnTo>
                <a:lnTo>
                  <a:pt x="974940" y="355777"/>
                </a:lnTo>
                <a:lnTo>
                  <a:pt x="975423" y="367741"/>
                </a:lnTo>
                <a:lnTo>
                  <a:pt x="980351" y="378650"/>
                </a:lnTo>
                <a:lnTo>
                  <a:pt x="989406" y="387121"/>
                </a:lnTo>
                <a:lnTo>
                  <a:pt x="1001039" y="391414"/>
                </a:lnTo>
                <a:lnTo>
                  <a:pt x="1013002" y="390931"/>
                </a:lnTo>
                <a:lnTo>
                  <a:pt x="1023899" y="386003"/>
                </a:lnTo>
                <a:lnTo>
                  <a:pt x="1032370" y="376948"/>
                </a:lnTo>
                <a:lnTo>
                  <a:pt x="1036662" y="365315"/>
                </a:lnTo>
                <a:close/>
              </a:path>
              <a:path extrusionOk="0" h="1304289" w="2260600">
                <a:moveTo>
                  <a:pt x="1092454" y="1303985"/>
                </a:moveTo>
                <a:lnTo>
                  <a:pt x="1090028" y="1298143"/>
                </a:lnTo>
                <a:lnTo>
                  <a:pt x="1085811" y="1292987"/>
                </a:lnTo>
                <a:lnTo>
                  <a:pt x="1080020" y="1289405"/>
                </a:lnTo>
                <a:lnTo>
                  <a:pt x="1068387" y="1285113"/>
                </a:lnTo>
                <a:lnTo>
                  <a:pt x="1056424" y="1285582"/>
                </a:lnTo>
                <a:lnTo>
                  <a:pt x="1034783" y="1303985"/>
                </a:lnTo>
                <a:lnTo>
                  <a:pt x="1092454" y="1303985"/>
                </a:lnTo>
                <a:close/>
              </a:path>
              <a:path extrusionOk="0" h="1304289" w="2260600">
                <a:moveTo>
                  <a:pt x="1099058" y="956602"/>
                </a:moveTo>
                <a:lnTo>
                  <a:pt x="1098575" y="944638"/>
                </a:lnTo>
                <a:lnTo>
                  <a:pt x="1093647" y="933729"/>
                </a:lnTo>
                <a:lnTo>
                  <a:pt x="1084605" y="925258"/>
                </a:lnTo>
                <a:lnTo>
                  <a:pt x="1072959" y="920965"/>
                </a:lnTo>
                <a:lnTo>
                  <a:pt x="1060996" y="921448"/>
                </a:lnTo>
                <a:lnTo>
                  <a:pt x="1050086" y="926388"/>
                </a:lnTo>
                <a:lnTo>
                  <a:pt x="1041615" y="935443"/>
                </a:lnTo>
                <a:lnTo>
                  <a:pt x="1037323" y="947064"/>
                </a:lnTo>
                <a:lnTo>
                  <a:pt x="1037805" y="959027"/>
                </a:lnTo>
                <a:lnTo>
                  <a:pt x="1042733" y="969937"/>
                </a:lnTo>
                <a:lnTo>
                  <a:pt x="1051801" y="978408"/>
                </a:lnTo>
                <a:lnTo>
                  <a:pt x="1063421" y="982700"/>
                </a:lnTo>
                <a:lnTo>
                  <a:pt x="1075385" y="982218"/>
                </a:lnTo>
                <a:lnTo>
                  <a:pt x="1086294" y="977290"/>
                </a:lnTo>
                <a:lnTo>
                  <a:pt x="1094765" y="968235"/>
                </a:lnTo>
                <a:lnTo>
                  <a:pt x="1099058" y="956602"/>
                </a:lnTo>
                <a:close/>
              </a:path>
              <a:path extrusionOk="0" h="1304289" w="2260600">
                <a:moveTo>
                  <a:pt x="1103630" y="592467"/>
                </a:moveTo>
                <a:lnTo>
                  <a:pt x="1103147" y="580504"/>
                </a:lnTo>
                <a:lnTo>
                  <a:pt x="1098219" y="569595"/>
                </a:lnTo>
                <a:lnTo>
                  <a:pt x="1089164" y="561124"/>
                </a:lnTo>
                <a:lnTo>
                  <a:pt x="1077531" y="556831"/>
                </a:lnTo>
                <a:lnTo>
                  <a:pt x="1065580" y="557314"/>
                </a:lnTo>
                <a:lnTo>
                  <a:pt x="1054671" y="562241"/>
                </a:lnTo>
                <a:lnTo>
                  <a:pt x="1046200" y="571284"/>
                </a:lnTo>
                <a:lnTo>
                  <a:pt x="1041908" y="582930"/>
                </a:lnTo>
                <a:lnTo>
                  <a:pt x="1042377" y="594893"/>
                </a:lnTo>
                <a:lnTo>
                  <a:pt x="1047305" y="605802"/>
                </a:lnTo>
                <a:lnTo>
                  <a:pt x="1056360" y="614273"/>
                </a:lnTo>
                <a:lnTo>
                  <a:pt x="1067993" y="618566"/>
                </a:lnTo>
                <a:lnTo>
                  <a:pt x="1079957" y="618083"/>
                </a:lnTo>
                <a:lnTo>
                  <a:pt x="1090866" y="613143"/>
                </a:lnTo>
                <a:lnTo>
                  <a:pt x="1099337" y="604088"/>
                </a:lnTo>
                <a:lnTo>
                  <a:pt x="1103630" y="592467"/>
                </a:lnTo>
                <a:close/>
              </a:path>
              <a:path extrusionOk="0" h="1304289" w="2260600">
                <a:moveTo>
                  <a:pt x="1118679" y="232448"/>
                </a:moveTo>
                <a:lnTo>
                  <a:pt x="1118196" y="220484"/>
                </a:lnTo>
                <a:lnTo>
                  <a:pt x="1113269" y="209588"/>
                </a:lnTo>
                <a:lnTo>
                  <a:pt x="1104214" y="201117"/>
                </a:lnTo>
                <a:lnTo>
                  <a:pt x="1092581" y="196811"/>
                </a:lnTo>
                <a:lnTo>
                  <a:pt x="1080617" y="197294"/>
                </a:lnTo>
                <a:lnTo>
                  <a:pt x="1069708" y="202234"/>
                </a:lnTo>
                <a:lnTo>
                  <a:pt x="1061237" y="211289"/>
                </a:lnTo>
                <a:lnTo>
                  <a:pt x="1056944" y="222923"/>
                </a:lnTo>
                <a:lnTo>
                  <a:pt x="1057427" y="234873"/>
                </a:lnTo>
                <a:lnTo>
                  <a:pt x="1062355" y="245783"/>
                </a:lnTo>
                <a:lnTo>
                  <a:pt x="1071410" y="254254"/>
                </a:lnTo>
                <a:lnTo>
                  <a:pt x="1083043" y="258546"/>
                </a:lnTo>
                <a:lnTo>
                  <a:pt x="1095006" y="258076"/>
                </a:lnTo>
                <a:lnTo>
                  <a:pt x="1105903" y="253149"/>
                </a:lnTo>
                <a:lnTo>
                  <a:pt x="1114374" y="244094"/>
                </a:lnTo>
                <a:lnTo>
                  <a:pt x="1118679" y="232448"/>
                </a:lnTo>
                <a:close/>
              </a:path>
              <a:path extrusionOk="0" h="1304289" w="2260600">
                <a:moveTo>
                  <a:pt x="1176489" y="1187881"/>
                </a:moveTo>
                <a:lnTo>
                  <a:pt x="1176007" y="1175918"/>
                </a:lnTo>
                <a:lnTo>
                  <a:pt x="1171079" y="1165021"/>
                </a:lnTo>
                <a:lnTo>
                  <a:pt x="1162024" y="1156550"/>
                </a:lnTo>
                <a:lnTo>
                  <a:pt x="1150391" y="1152245"/>
                </a:lnTo>
                <a:lnTo>
                  <a:pt x="1138428" y="1152728"/>
                </a:lnTo>
                <a:lnTo>
                  <a:pt x="1127518" y="1157655"/>
                </a:lnTo>
                <a:lnTo>
                  <a:pt x="1119047" y="1166710"/>
                </a:lnTo>
                <a:lnTo>
                  <a:pt x="1114755" y="1178344"/>
                </a:lnTo>
                <a:lnTo>
                  <a:pt x="1115237" y="1190307"/>
                </a:lnTo>
                <a:lnTo>
                  <a:pt x="1120165" y="1201216"/>
                </a:lnTo>
                <a:lnTo>
                  <a:pt x="1129220" y="1209687"/>
                </a:lnTo>
                <a:lnTo>
                  <a:pt x="1140853" y="1213980"/>
                </a:lnTo>
                <a:lnTo>
                  <a:pt x="1152817" y="1213497"/>
                </a:lnTo>
                <a:lnTo>
                  <a:pt x="1163726" y="1208557"/>
                </a:lnTo>
                <a:lnTo>
                  <a:pt x="1172197" y="1199502"/>
                </a:lnTo>
                <a:lnTo>
                  <a:pt x="1176489" y="1187881"/>
                </a:lnTo>
                <a:close/>
              </a:path>
              <a:path extrusionOk="0" h="1304289" w="2260600">
                <a:moveTo>
                  <a:pt x="1181061" y="823747"/>
                </a:moveTo>
                <a:lnTo>
                  <a:pt x="1180592" y="811784"/>
                </a:lnTo>
                <a:lnTo>
                  <a:pt x="1175651" y="800874"/>
                </a:lnTo>
                <a:lnTo>
                  <a:pt x="1166609" y="792403"/>
                </a:lnTo>
                <a:lnTo>
                  <a:pt x="1154963" y="788098"/>
                </a:lnTo>
                <a:lnTo>
                  <a:pt x="1143012" y="788581"/>
                </a:lnTo>
                <a:lnTo>
                  <a:pt x="1132103" y="793521"/>
                </a:lnTo>
                <a:lnTo>
                  <a:pt x="1123619" y="802576"/>
                </a:lnTo>
                <a:lnTo>
                  <a:pt x="1119327" y="814209"/>
                </a:lnTo>
                <a:lnTo>
                  <a:pt x="1119809" y="826173"/>
                </a:lnTo>
                <a:lnTo>
                  <a:pt x="1124737" y="837069"/>
                </a:lnTo>
                <a:lnTo>
                  <a:pt x="1133805" y="845540"/>
                </a:lnTo>
                <a:lnTo>
                  <a:pt x="1145425" y="849845"/>
                </a:lnTo>
                <a:lnTo>
                  <a:pt x="1157389" y="849363"/>
                </a:lnTo>
                <a:lnTo>
                  <a:pt x="1168298" y="844435"/>
                </a:lnTo>
                <a:lnTo>
                  <a:pt x="1176769" y="835380"/>
                </a:lnTo>
                <a:lnTo>
                  <a:pt x="1181061" y="823747"/>
                </a:lnTo>
                <a:close/>
              </a:path>
              <a:path extrusionOk="0" h="1304289" w="2260600">
                <a:moveTo>
                  <a:pt x="1185633" y="459600"/>
                </a:moveTo>
                <a:lnTo>
                  <a:pt x="1185164" y="447636"/>
                </a:lnTo>
                <a:lnTo>
                  <a:pt x="1180236" y="436727"/>
                </a:lnTo>
                <a:lnTo>
                  <a:pt x="1171181" y="428256"/>
                </a:lnTo>
                <a:lnTo>
                  <a:pt x="1159548" y="423964"/>
                </a:lnTo>
                <a:lnTo>
                  <a:pt x="1147584" y="424446"/>
                </a:lnTo>
                <a:lnTo>
                  <a:pt x="1136675" y="429387"/>
                </a:lnTo>
                <a:lnTo>
                  <a:pt x="1128204" y="438442"/>
                </a:lnTo>
                <a:lnTo>
                  <a:pt x="1123911" y="450062"/>
                </a:lnTo>
                <a:lnTo>
                  <a:pt x="1124394" y="462026"/>
                </a:lnTo>
                <a:lnTo>
                  <a:pt x="1129322" y="472922"/>
                </a:lnTo>
                <a:lnTo>
                  <a:pt x="1138377" y="481393"/>
                </a:lnTo>
                <a:lnTo>
                  <a:pt x="1150010" y="485698"/>
                </a:lnTo>
                <a:lnTo>
                  <a:pt x="1161973" y="485216"/>
                </a:lnTo>
                <a:lnTo>
                  <a:pt x="1172870" y="480288"/>
                </a:lnTo>
                <a:lnTo>
                  <a:pt x="1181341" y="471233"/>
                </a:lnTo>
                <a:lnTo>
                  <a:pt x="1185633" y="459600"/>
                </a:lnTo>
                <a:close/>
              </a:path>
              <a:path extrusionOk="0" h="1304289" w="2260600">
                <a:moveTo>
                  <a:pt x="1258493" y="1055014"/>
                </a:moveTo>
                <a:lnTo>
                  <a:pt x="1258011" y="1043051"/>
                </a:lnTo>
                <a:lnTo>
                  <a:pt x="1253083" y="1032141"/>
                </a:lnTo>
                <a:lnTo>
                  <a:pt x="1244041" y="1023670"/>
                </a:lnTo>
                <a:lnTo>
                  <a:pt x="1232408" y="1019378"/>
                </a:lnTo>
                <a:lnTo>
                  <a:pt x="1220444" y="1019860"/>
                </a:lnTo>
                <a:lnTo>
                  <a:pt x="1209522" y="1024801"/>
                </a:lnTo>
                <a:lnTo>
                  <a:pt x="1201051" y="1033856"/>
                </a:lnTo>
                <a:lnTo>
                  <a:pt x="1196759" y="1045476"/>
                </a:lnTo>
                <a:lnTo>
                  <a:pt x="1197241" y="1057440"/>
                </a:lnTo>
                <a:lnTo>
                  <a:pt x="1202182" y="1068336"/>
                </a:lnTo>
                <a:lnTo>
                  <a:pt x="1211237" y="1076807"/>
                </a:lnTo>
                <a:lnTo>
                  <a:pt x="1222870" y="1081112"/>
                </a:lnTo>
                <a:lnTo>
                  <a:pt x="1234821" y="1080630"/>
                </a:lnTo>
                <a:lnTo>
                  <a:pt x="1245730" y="1075702"/>
                </a:lnTo>
                <a:lnTo>
                  <a:pt x="1254201" y="1066647"/>
                </a:lnTo>
                <a:lnTo>
                  <a:pt x="1258493" y="1055014"/>
                </a:lnTo>
                <a:close/>
              </a:path>
              <a:path extrusionOk="0" h="1304289" w="2260600">
                <a:moveTo>
                  <a:pt x="1263078" y="690867"/>
                </a:moveTo>
                <a:lnTo>
                  <a:pt x="1262595" y="678916"/>
                </a:lnTo>
                <a:lnTo>
                  <a:pt x="1257655" y="668007"/>
                </a:lnTo>
                <a:lnTo>
                  <a:pt x="1248613" y="659536"/>
                </a:lnTo>
                <a:lnTo>
                  <a:pt x="1236980" y="655243"/>
                </a:lnTo>
                <a:lnTo>
                  <a:pt x="1225016" y="655726"/>
                </a:lnTo>
                <a:lnTo>
                  <a:pt x="1214107" y="660654"/>
                </a:lnTo>
                <a:lnTo>
                  <a:pt x="1205636" y="669696"/>
                </a:lnTo>
                <a:lnTo>
                  <a:pt x="1201343" y="681329"/>
                </a:lnTo>
                <a:lnTo>
                  <a:pt x="1201826" y="693305"/>
                </a:lnTo>
                <a:lnTo>
                  <a:pt x="1206754" y="704215"/>
                </a:lnTo>
                <a:lnTo>
                  <a:pt x="1215809" y="712685"/>
                </a:lnTo>
                <a:lnTo>
                  <a:pt x="1227442" y="716978"/>
                </a:lnTo>
                <a:lnTo>
                  <a:pt x="1239393" y="716495"/>
                </a:lnTo>
                <a:lnTo>
                  <a:pt x="1250302" y="711555"/>
                </a:lnTo>
                <a:lnTo>
                  <a:pt x="1258773" y="702500"/>
                </a:lnTo>
                <a:lnTo>
                  <a:pt x="1263078" y="690867"/>
                </a:lnTo>
                <a:close/>
              </a:path>
              <a:path extrusionOk="0" h="1304289" w="2260600">
                <a:moveTo>
                  <a:pt x="1267650" y="326732"/>
                </a:moveTo>
                <a:lnTo>
                  <a:pt x="1267167" y="314769"/>
                </a:lnTo>
                <a:lnTo>
                  <a:pt x="1262240" y="303872"/>
                </a:lnTo>
                <a:lnTo>
                  <a:pt x="1253185" y="295389"/>
                </a:lnTo>
                <a:lnTo>
                  <a:pt x="1241552" y="291096"/>
                </a:lnTo>
                <a:lnTo>
                  <a:pt x="1229588" y="291579"/>
                </a:lnTo>
                <a:lnTo>
                  <a:pt x="1218679" y="296519"/>
                </a:lnTo>
                <a:lnTo>
                  <a:pt x="1210208" y="305587"/>
                </a:lnTo>
                <a:lnTo>
                  <a:pt x="1205915" y="317207"/>
                </a:lnTo>
                <a:lnTo>
                  <a:pt x="1206398" y="329158"/>
                </a:lnTo>
                <a:lnTo>
                  <a:pt x="1211326" y="340067"/>
                </a:lnTo>
                <a:lnTo>
                  <a:pt x="1220381" y="348538"/>
                </a:lnTo>
                <a:lnTo>
                  <a:pt x="1232014" y="352844"/>
                </a:lnTo>
                <a:lnTo>
                  <a:pt x="1243977" y="352361"/>
                </a:lnTo>
                <a:lnTo>
                  <a:pt x="1254874" y="347433"/>
                </a:lnTo>
                <a:lnTo>
                  <a:pt x="1263345" y="338378"/>
                </a:lnTo>
                <a:lnTo>
                  <a:pt x="1267650" y="326732"/>
                </a:lnTo>
                <a:close/>
              </a:path>
              <a:path extrusionOk="0" h="1304289" w="2260600">
                <a:moveTo>
                  <a:pt x="1304671" y="1282166"/>
                </a:moveTo>
                <a:lnTo>
                  <a:pt x="1304188" y="1270203"/>
                </a:lnTo>
                <a:lnTo>
                  <a:pt x="1299248" y="1259306"/>
                </a:lnTo>
                <a:lnTo>
                  <a:pt x="1290193" y="1250835"/>
                </a:lnTo>
                <a:lnTo>
                  <a:pt x="1278559" y="1246530"/>
                </a:lnTo>
                <a:lnTo>
                  <a:pt x="1266609" y="1247013"/>
                </a:lnTo>
                <a:lnTo>
                  <a:pt x="1255699" y="1251940"/>
                </a:lnTo>
                <a:lnTo>
                  <a:pt x="1247228" y="1260995"/>
                </a:lnTo>
                <a:lnTo>
                  <a:pt x="1242936" y="1272628"/>
                </a:lnTo>
                <a:lnTo>
                  <a:pt x="1243418" y="1284592"/>
                </a:lnTo>
                <a:lnTo>
                  <a:pt x="1248346" y="1295501"/>
                </a:lnTo>
                <a:lnTo>
                  <a:pt x="1257388" y="1303959"/>
                </a:lnTo>
                <a:lnTo>
                  <a:pt x="1290180" y="1303985"/>
                </a:lnTo>
                <a:lnTo>
                  <a:pt x="1294193" y="1301521"/>
                </a:lnTo>
                <a:lnTo>
                  <a:pt x="1297724" y="1298092"/>
                </a:lnTo>
                <a:lnTo>
                  <a:pt x="1300378" y="1293799"/>
                </a:lnTo>
                <a:lnTo>
                  <a:pt x="1304671" y="1282166"/>
                </a:lnTo>
                <a:close/>
              </a:path>
              <a:path extrusionOk="0" h="1304289" w="2260600">
                <a:moveTo>
                  <a:pt x="1340497" y="922147"/>
                </a:moveTo>
                <a:lnTo>
                  <a:pt x="1340027" y="910183"/>
                </a:lnTo>
                <a:lnTo>
                  <a:pt x="1335100" y="899274"/>
                </a:lnTo>
                <a:lnTo>
                  <a:pt x="1326045" y="890803"/>
                </a:lnTo>
                <a:lnTo>
                  <a:pt x="1314411" y="886510"/>
                </a:lnTo>
                <a:lnTo>
                  <a:pt x="1302448" y="886993"/>
                </a:lnTo>
                <a:lnTo>
                  <a:pt x="1291539" y="891933"/>
                </a:lnTo>
                <a:lnTo>
                  <a:pt x="1283055" y="900988"/>
                </a:lnTo>
                <a:lnTo>
                  <a:pt x="1278763" y="912622"/>
                </a:lnTo>
                <a:lnTo>
                  <a:pt x="1279245" y="924572"/>
                </a:lnTo>
                <a:lnTo>
                  <a:pt x="1284185" y="935482"/>
                </a:lnTo>
                <a:lnTo>
                  <a:pt x="1293241" y="943952"/>
                </a:lnTo>
                <a:lnTo>
                  <a:pt x="1304861" y="948245"/>
                </a:lnTo>
                <a:lnTo>
                  <a:pt x="1316824" y="947775"/>
                </a:lnTo>
                <a:lnTo>
                  <a:pt x="1327734" y="942848"/>
                </a:lnTo>
                <a:lnTo>
                  <a:pt x="1336205" y="933792"/>
                </a:lnTo>
                <a:lnTo>
                  <a:pt x="1340497" y="922147"/>
                </a:lnTo>
                <a:close/>
              </a:path>
              <a:path extrusionOk="0" h="1304289" w="2260600">
                <a:moveTo>
                  <a:pt x="1345082" y="558012"/>
                </a:moveTo>
                <a:lnTo>
                  <a:pt x="1344599" y="546049"/>
                </a:lnTo>
                <a:lnTo>
                  <a:pt x="1339672" y="535139"/>
                </a:lnTo>
                <a:lnTo>
                  <a:pt x="1330629" y="526669"/>
                </a:lnTo>
                <a:lnTo>
                  <a:pt x="1318983" y="522363"/>
                </a:lnTo>
                <a:lnTo>
                  <a:pt x="1307020" y="522859"/>
                </a:lnTo>
                <a:lnTo>
                  <a:pt x="1296111" y="527786"/>
                </a:lnTo>
                <a:lnTo>
                  <a:pt x="1287640" y="536854"/>
                </a:lnTo>
                <a:lnTo>
                  <a:pt x="1283347" y="548474"/>
                </a:lnTo>
                <a:lnTo>
                  <a:pt x="1283830" y="560438"/>
                </a:lnTo>
                <a:lnTo>
                  <a:pt x="1288757" y="571334"/>
                </a:lnTo>
                <a:lnTo>
                  <a:pt x="1297825" y="579805"/>
                </a:lnTo>
                <a:lnTo>
                  <a:pt x="1309446" y="584111"/>
                </a:lnTo>
                <a:lnTo>
                  <a:pt x="1321409" y="583628"/>
                </a:lnTo>
                <a:lnTo>
                  <a:pt x="1332306" y="578700"/>
                </a:lnTo>
                <a:lnTo>
                  <a:pt x="1340777" y="569645"/>
                </a:lnTo>
                <a:lnTo>
                  <a:pt x="1345082" y="558012"/>
                </a:lnTo>
                <a:close/>
              </a:path>
              <a:path extrusionOk="0" h="1304289" w="2260600">
                <a:moveTo>
                  <a:pt x="1386674" y="1149311"/>
                </a:moveTo>
                <a:lnTo>
                  <a:pt x="1386192" y="1137335"/>
                </a:lnTo>
                <a:lnTo>
                  <a:pt x="1381264" y="1126426"/>
                </a:lnTo>
                <a:lnTo>
                  <a:pt x="1372209" y="1117955"/>
                </a:lnTo>
                <a:lnTo>
                  <a:pt x="1360576" y="1113663"/>
                </a:lnTo>
                <a:lnTo>
                  <a:pt x="1348613" y="1114145"/>
                </a:lnTo>
                <a:lnTo>
                  <a:pt x="1337703" y="1119085"/>
                </a:lnTo>
                <a:lnTo>
                  <a:pt x="1329232" y="1128141"/>
                </a:lnTo>
                <a:lnTo>
                  <a:pt x="1324940" y="1139761"/>
                </a:lnTo>
                <a:lnTo>
                  <a:pt x="1325422" y="1151724"/>
                </a:lnTo>
                <a:lnTo>
                  <a:pt x="1330350" y="1162634"/>
                </a:lnTo>
                <a:lnTo>
                  <a:pt x="1339405" y="1171105"/>
                </a:lnTo>
                <a:lnTo>
                  <a:pt x="1351038" y="1175397"/>
                </a:lnTo>
                <a:lnTo>
                  <a:pt x="1363002" y="1174915"/>
                </a:lnTo>
                <a:lnTo>
                  <a:pt x="1373898" y="1169987"/>
                </a:lnTo>
                <a:lnTo>
                  <a:pt x="1382369" y="1160932"/>
                </a:lnTo>
                <a:lnTo>
                  <a:pt x="1386674" y="1149311"/>
                </a:lnTo>
                <a:close/>
              </a:path>
              <a:path extrusionOk="0" h="1304289" w="2260600">
                <a:moveTo>
                  <a:pt x="1422514" y="789279"/>
                </a:moveTo>
                <a:lnTo>
                  <a:pt x="1422031" y="777328"/>
                </a:lnTo>
                <a:lnTo>
                  <a:pt x="1417104" y="766419"/>
                </a:lnTo>
                <a:lnTo>
                  <a:pt x="1408049" y="757948"/>
                </a:lnTo>
                <a:lnTo>
                  <a:pt x="1396415" y="753656"/>
                </a:lnTo>
                <a:lnTo>
                  <a:pt x="1384452" y="754126"/>
                </a:lnTo>
                <a:lnTo>
                  <a:pt x="1373543" y="759053"/>
                </a:lnTo>
                <a:lnTo>
                  <a:pt x="1365084" y="768108"/>
                </a:lnTo>
                <a:lnTo>
                  <a:pt x="1360779" y="779741"/>
                </a:lnTo>
                <a:lnTo>
                  <a:pt x="1361262" y="791705"/>
                </a:lnTo>
                <a:lnTo>
                  <a:pt x="1366189" y="802627"/>
                </a:lnTo>
                <a:lnTo>
                  <a:pt x="1375244" y="811098"/>
                </a:lnTo>
                <a:lnTo>
                  <a:pt x="1386878" y="815390"/>
                </a:lnTo>
                <a:lnTo>
                  <a:pt x="1398841" y="814908"/>
                </a:lnTo>
                <a:lnTo>
                  <a:pt x="1409750" y="809967"/>
                </a:lnTo>
                <a:lnTo>
                  <a:pt x="1418221" y="800912"/>
                </a:lnTo>
                <a:lnTo>
                  <a:pt x="1422514" y="789279"/>
                </a:lnTo>
                <a:close/>
              </a:path>
              <a:path extrusionOk="0" h="1304289" w="2260600">
                <a:moveTo>
                  <a:pt x="1427086" y="425145"/>
                </a:moveTo>
                <a:lnTo>
                  <a:pt x="1426603" y="413181"/>
                </a:lnTo>
                <a:lnTo>
                  <a:pt x="1421676" y="402272"/>
                </a:lnTo>
                <a:lnTo>
                  <a:pt x="1412621" y="393801"/>
                </a:lnTo>
                <a:lnTo>
                  <a:pt x="1400987" y="389509"/>
                </a:lnTo>
                <a:lnTo>
                  <a:pt x="1389037" y="389991"/>
                </a:lnTo>
                <a:lnTo>
                  <a:pt x="1378115" y="394919"/>
                </a:lnTo>
                <a:lnTo>
                  <a:pt x="1369644" y="403987"/>
                </a:lnTo>
                <a:lnTo>
                  <a:pt x="1365351" y="415620"/>
                </a:lnTo>
                <a:lnTo>
                  <a:pt x="1365834" y="427570"/>
                </a:lnTo>
                <a:lnTo>
                  <a:pt x="1370761" y="438480"/>
                </a:lnTo>
                <a:lnTo>
                  <a:pt x="1379829" y="446951"/>
                </a:lnTo>
                <a:lnTo>
                  <a:pt x="1391450" y="451243"/>
                </a:lnTo>
                <a:lnTo>
                  <a:pt x="1403413" y="450773"/>
                </a:lnTo>
                <a:lnTo>
                  <a:pt x="1414310" y="445833"/>
                </a:lnTo>
                <a:lnTo>
                  <a:pt x="1422781" y="436791"/>
                </a:lnTo>
                <a:lnTo>
                  <a:pt x="1427086" y="425145"/>
                </a:lnTo>
                <a:close/>
              </a:path>
              <a:path extrusionOk="0" h="1304289" w="2260600">
                <a:moveTo>
                  <a:pt x="1468678" y="1016444"/>
                </a:moveTo>
                <a:lnTo>
                  <a:pt x="1468208" y="1004481"/>
                </a:lnTo>
                <a:lnTo>
                  <a:pt x="1463268" y="993571"/>
                </a:lnTo>
                <a:lnTo>
                  <a:pt x="1454213" y="985100"/>
                </a:lnTo>
                <a:lnTo>
                  <a:pt x="1442580" y="980795"/>
                </a:lnTo>
                <a:lnTo>
                  <a:pt x="1430629" y="981278"/>
                </a:lnTo>
                <a:lnTo>
                  <a:pt x="1419720" y="986218"/>
                </a:lnTo>
                <a:lnTo>
                  <a:pt x="1411236" y="995273"/>
                </a:lnTo>
                <a:lnTo>
                  <a:pt x="1406944" y="1006906"/>
                </a:lnTo>
                <a:lnTo>
                  <a:pt x="1407426" y="1018870"/>
                </a:lnTo>
                <a:lnTo>
                  <a:pt x="1412354" y="1029766"/>
                </a:lnTo>
                <a:lnTo>
                  <a:pt x="1421409" y="1038237"/>
                </a:lnTo>
                <a:lnTo>
                  <a:pt x="1433042" y="1042543"/>
                </a:lnTo>
                <a:lnTo>
                  <a:pt x="1445006" y="1042060"/>
                </a:lnTo>
                <a:lnTo>
                  <a:pt x="1455915" y="1037132"/>
                </a:lnTo>
                <a:lnTo>
                  <a:pt x="1464373" y="1028077"/>
                </a:lnTo>
                <a:lnTo>
                  <a:pt x="1468678" y="1016444"/>
                </a:lnTo>
                <a:close/>
              </a:path>
              <a:path extrusionOk="0" h="1304289" w="2260600">
                <a:moveTo>
                  <a:pt x="1504518" y="656424"/>
                </a:moveTo>
                <a:lnTo>
                  <a:pt x="1504035" y="644461"/>
                </a:lnTo>
                <a:lnTo>
                  <a:pt x="1499108" y="633552"/>
                </a:lnTo>
                <a:lnTo>
                  <a:pt x="1490065" y="625068"/>
                </a:lnTo>
                <a:lnTo>
                  <a:pt x="1478432" y="620776"/>
                </a:lnTo>
                <a:lnTo>
                  <a:pt x="1466456" y="621271"/>
                </a:lnTo>
                <a:lnTo>
                  <a:pt x="1455547" y="626198"/>
                </a:lnTo>
                <a:lnTo>
                  <a:pt x="1447076" y="635254"/>
                </a:lnTo>
                <a:lnTo>
                  <a:pt x="1442783" y="646887"/>
                </a:lnTo>
                <a:lnTo>
                  <a:pt x="1443266" y="658837"/>
                </a:lnTo>
                <a:lnTo>
                  <a:pt x="1448206" y="669747"/>
                </a:lnTo>
                <a:lnTo>
                  <a:pt x="1457261" y="678218"/>
                </a:lnTo>
                <a:lnTo>
                  <a:pt x="1468882" y="682523"/>
                </a:lnTo>
                <a:lnTo>
                  <a:pt x="1480845" y="682040"/>
                </a:lnTo>
                <a:lnTo>
                  <a:pt x="1491754" y="677100"/>
                </a:lnTo>
                <a:lnTo>
                  <a:pt x="1500225" y="668058"/>
                </a:lnTo>
                <a:lnTo>
                  <a:pt x="1504518" y="656424"/>
                </a:lnTo>
                <a:close/>
              </a:path>
              <a:path extrusionOk="0" h="1304289" w="2260600">
                <a:moveTo>
                  <a:pt x="1546110" y="1247711"/>
                </a:moveTo>
                <a:lnTo>
                  <a:pt x="1545628" y="1235748"/>
                </a:lnTo>
                <a:lnTo>
                  <a:pt x="1540700" y="1224838"/>
                </a:lnTo>
                <a:lnTo>
                  <a:pt x="1531658" y="1216367"/>
                </a:lnTo>
                <a:lnTo>
                  <a:pt x="1520024" y="1212075"/>
                </a:lnTo>
                <a:lnTo>
                  <a:pt x="1508061" y="1212557"/>
                </a:lnTo>
                <a:lnTo>
                  <a:pt x="1497152" y="1217498"/>
                </a:lnTo>
                <a:lnTo>
                  <a:pt x="1488681" y="1226553"/>
                </a:lnTo>
                <a:lnTo>
                  <a:pt x="1484376" y="1238173"/>
                </a:lnTo>
                <a:lnTo>
                  <a:pt x="1484858" y="1250137"/>
                </a:lnTo>
                <a:lnTo>
                  <a:pt x="1489798" y="1261033"/>
                </a:lnTo>
                <a:lnTo>
                  <a:pt x="1498854" y="1269504"/>
                </a:lnTo>
                <a:lnTo>
                  <a:pt x="1510487" y="1273810"/>
                </a:lnTo>
                <a:lnTo>
                  <a:pt x="1522437" y="1273327"/>
                </a:lnTo>
                <a:lnTo>
                  <a:pt x="1533347" y="1268399"/>
                </a:lnTo>
                <a:lnTo>
                  <a:pt x="1541818" y="1259344"/>
                </a:lnTo>
                <a:lnTo>
                  <a:pt x="1546110" y="1247711"/>
                </a:lnTo>
                <a:close/>
              </a:path>
              <a:path extrusionOk="0" h="1304289" w="2260600">
                <a:moveTo>
                  <a:pt x="1550695" y="883564"/>
                </a:moveTo>
                <a:lnTo>
                  <a:pt x="1550212" y="871613"/>
                </a:lnTo>
                <a:lnTo>
                  <a:pt x="1545272" y="860704"/>
                </a:lnTo>
                <a:lnTo>
                  <a:pt x="1536217" y="852233"/>
                </a:lnTo>
                <a:lnTo>
                  <a:pt x="1524584" y="847940"/>
                </a:lnTo>
                <a:lnTo>
                  <a:pt x="1512633" y="848423"/>
                </a:lnTo>
                <a:lnTo>
                  <a:pt x="1501724" y="853351"/>
                </a:lnTo>
                <a:lnTo>
                  <a:pt x="1493253" y="862393"/>
                </a:lnTo>
                <a:lnTo>
                  <a:pt x="1488960" y="874026"/>
                </a:lnTo>
                <a:lnTo>
                  <a:pt x="1489443" y="886002"/>
                </a:lnTo>
                <a:lnTo>
                  <a:pt x="1494358" y="896912"/>
                </a:lnTo>
                <a:lnTo>
                  <a:pt x="1503413" y="905383"/>
                </a:lnTo>
                <a:lnTo>
                  <a:pt x="1515046" y="909675"/>
                </a:lnTo>
                <a:lnTo>
                  <a:pt x="1527009" y="909193"/>
                </a:lnTo>
                <a:lnTo>
                  <a:pt x="1537919" y="904252"/>
                </a:lnTo>
                <a:lnTo>
                  <a:pt x="1546402" y="895197"/>
                </a:lnTo>
                <a:lnTo>
                  <a:pt x="1550695" y="883564"/>
                </a:lnTo>
                <a:close/>
              </a:path>
              <a:path extrusionOk="0" h="1304289" w="2260600">
                <a:moveTo>
                  <a:pt x="1586522" y="523557"/>
                </a:moveTo>
                <a:lnTo>
                  <a:pt x="1586039" y="511594"/>
                </a:lnTo>
                <a:lnTo>
                  <a:pt x="1581111" y="500684"/>
                </a:lnTo>
                <a:lnTo>
                  <a:pt x="1572069" y="492213"/>
                </a:lnTo>
                <a:lnTo>
                  <a:pt x="1560436" y="487921"/>
                </a:lnTo>
                <a:lnTo>
                  <a:pt x="1548472" y="488403"/>
                </a:lnTo>
                <a:lnTo>
                  <a:pt x="1537563" y="493331"/>
                </a:lnTo>
                <a:lnTo>
                  <a:pt x="1529080" y="502399"/>
                </a:lnTo>
                <a:lnTo>
                  <a:pt x="1524787" y="514019"/>
                </a:lnTo>
                <a:lnTo>
                  <a:pt x="1525270" y="525983"/>
                </a:lnTo>
                <a:lnTo>
                  <a:pt x="1530210" y="536892"/>
                </a:lnTo>
                <a:lnTo>
                  <a:pt x="1539265" y="545363"/>
                </a:lnTo>
                <a:lnTo>
                  <a:pt x="1550885" y="549656"/>
                </a:lnTo>
                <a:lnTo>
                  <a:pt x="1562849" y="549173"/>
                </a:lnTo>
                <a:lnTo>
                  <a:pt x="1573758" y="544245"/>
                </a:lnTo>
                <a:lnTo>
                  <a:pt x="1582216" y="535190"/>
                </a:lnTo>
                <a:lnTo>
                  <a:pt x="1586522" y="523557"/>
                </a:lnTo>
                <a:close/>
              </a:path>
              <a:path extrusionOk="0" h="1304289" w="2260600">
                <a:moveTo>
                  <a:pt x="1628114" y="1114844"/>
                </a:moveTo>
                <a:lnTo>
                  <a:pt x="1627644" y="1102880"/>
                </a:lnTo>
                <a:lnTo>
                  <a:pt x="1622717" y="1091971"/>
                </a:lnTo>
                <a:lnTo>
                  <a:pt x="1613662" y="1083500"/>
                </a:lnTo>
                <a:lnTo>
                  <a:pt x="1602028" y="1079207"/>
                </a:lnTo>
                <a:lnTo>
                  <a:pt x="1590065" y="1079690"/>
                </a:lnTo>
                <a:lnTo>
                  <a:pt x="1579156" y="1084630"/>
                </a:lnTo>
                <a:lnTo>
                  <a:pt x="1570672" y="1093685"/>
                </a:lnTo>
                <a:lnTo>
                  <a:pt x="1566379" y="1105319"/>
                </a:lnTo>
                <a:lnTo>
                  <a:pt x="1566862" y="1117269"/>
                </a:lnTo>
                <a:lnTo>
                  <a:pt x="1571802" y="1128179"/>
                </a:lnTo>
                <a:lnTo>
                  <a:pt x="1580857" y="1136650"/>
                </a:lnTo>
                <a:lnTo>
                  <a:pt x="1592491" y="1140942"/>
                </a:lnTo>
                <a:lnTo>
                  <a:pt x="1604441" y="1140472"/>
                </a:lnTo>
                <a:lnTo>
                  <a:pt x="1615351" y="1135545"/>
                </a:lnTo>
                <a:lnTo>
                  <a:pt x="1623822" y="1126490"/>
                </a:lnTo>
                <a:lnTo>
                  <a:pt x="1628114" y="1114844"/>
                </a:lnTo>
                <a:close/>
              </a:path>
              <a:path extrusionOk="0" h="1304289" w="2260600">
                <a:moveTo>
                  <a:pt x="1632699" y="750709"/>
                </a:moveTo>
                <a:lnTo>
                  <a:pt x="1632216" y="738746"/>
                </a:lnTo>
                <a:lnTo>
                  <a:pt x="1627289" y="727837"/>
                </a:lnTo>
                <a:lnTo>
                  <a:pt x="1618234" y="719353"/>
                </a:lnTo>
                <a:lnTo>
                  <a:pt x="1606600" y="715060"/>
                </a:lnTo>
                <a:lnTo>
                  <a:pt x="1594637" y="715556"/>
                </a:lnTo>
                <a:lnTo>
                  <a:pt x="1583728" y="720496"/>
                </a:lnTo>
                <a:lnTo>
                  <a:pt x="1575257" y="729551"/>
                </a:lnTo>
                <a:lnTo>
                  <a:pt x="1570964" y="741172"/>
                </a:lnTo>
                <a:lnTo>
                  <a:pt x="1571447" y="753122"/>
                </a:lnTo>
                <a:lnTo>
                  <a:pt x="1576374" y="764032"/>
                </a:lnTo>
                <a:lnTo>
                  <a:pt x="1585429" y="772502"/>
                </a:lnTo>
                <a:lnTo>
                  <a:pt x="1597063" y="776808"/>
                </a:lnTo>
                <a:lnTo>
                  <a:pt x="1609026" y="776325"/>
                </a:lnTo>
                <a:lnTo>
                  <a:pt x="1619923" y="771398"/>
                </a:lnTo>
                <a:lnTo>
                  <a:pt x="1628394" y="762342"/>
                </a:lnTo>
                <a:lnTo>
                  <a:pt x="1632699" y="750709"/>
                </a:lnTo>
                <a:close/>
              </a:path>
              <a:path extrusionOk="0" h="1304289" w="2260600">
                <a:moveTo>
                  <a:pt x="1710131" y="981976"/>
                </a:moveTo>
                <a:lnTo>
                  <a:pt x="1709648" y="970026"/>
                </a:lnTo>
                <a:lnTo>
                  <a:pt x="1704721" y="959116"/>
                </a:lnTo>
                <a:lnTo>
                  <a:pt x="1695665" y="950645"/>
                </a:lnTo>
                <a:lnTo>
                  <a:pt x="1684032" y="946353"/>
                </a:lnTo>
                <a:lnTo>
                  <a:pt x="1672069" y="946835"/>
                </a:lnTo>
                <a:lnTo>
                  <a:pt x="1661160" y="951763"/>
                </a:lnTo>
                <a:lnTo>
                  <a:pt x="1652689" y="960805"/>
                </a:lnTo>
                <a:lnTo>
                  <a:pt x="1648396" y="972439"/>
                </a:lnTo>
                <a:lnTo>
                  <a:pt x="1648879" y="984402"/>
                </a:lnTo>
                <a:lnTo>
                  <a:pt x="1653806" y="995324"/>
                </a:lnTo>
                <a:lnTo>
                  <a:pt x="1662861" y="1003795"/>
                </a:lnTo>
                <a:lnTo>
                  <a:pt x="1674495" y="1008087"/>
                </a:lnTo>
                <a:lnTo>
                  <a:pt x="1686458" y="1007605"/>
                </a:lnTo>
                <a:lnTo>
                  <a:pt x="1697355" y="1002665"/>
                </a:lnTo>
                <a:lnTo>
                  <a:pt x="1705838" y="993609"/>
                </a:lnTo>
                <a:lnTo>
                  <a:pt x="1710131" y="981976"/>
                </a:lnTo>
                <a:close/>
              </a:path>
              <a:path extrusionOk="0" h="1304289" w="2260600">
                <a:moveTo>
                  <a:pt x="1714703" y="617842"/>
                </a:moveTo>
                <a:lnTo>
                  <a:pt x="1714220" y="605878"/>
                </a:lnTo>
                <a:lnTo>
                  <a:pt x="1709293" y="594969"/>
                </a:lnTo>
                <a:lnTo>
                  <a:pt x="1700237" y="586498"/>
                </a:lnTo>
                <a:lnTo>
                  <a:pt x="1688604" y="582206"/>
                </a:lnTo>
                <a:lnTo>
                  <a:pt x="1676654" y="582688"/>
                </a:lnTo>
                <a:lnTo>
                  <a:pt x="1665744" y="587629"/>
                </a:lnTo>
                <a:lnTo>
                  <a:pt x="1657261" y="596684"/>
                </a:lnTo>
                <a:lnTo>
                  <a:pt x="1652968" y="608317"/>
                </a:lnTo>
                <a:lnTo>
                  <a:pt x="1653451" y="620268"/>
                </a:lnTo>
                <a:lnTo>
                  <a:pt x="1658378" y="631177"/>
                </a:lnTo>
                <a:lnTo>
                  <a:pt x="1667433" y="639648"/>
                </a:lnTo>
                <a:lnTo>
                  <a:pt x="1679067" y="643940"/>
                </a:lnTo>
                <a:lnTo>
                  <a:pt x="1691030" y="643470"/>
                </a:lnTo>
                <a:lnTo>
                  <a:pt x="1701927" y="638543"/>
                </a:lnTo>
                <a:lnTo>
                  <a:pt x="1710397" y="629488"/>
                </a:lnTo>
                <a:lnTo>
                  <a:pt x="1714703" y="617842"/>
                </a:lnTo>
                <a:close/>
              </a:path>
              <a:path extrusionOk="0" h="1304289" w="2260600">
                <a:moveTo>
                  <a:pt x="1787563" y="1213256"/>
                </a:moveTo>
                <a:lnTo>
                  <a:pt x="1787080" y="1201293"/>
                </a:lnTo>
                <a:lnTo>
                  <a:pt x="1782152" y="1190383"/>
                </a:lnTo>
                <a:lnTo>
                  <a:pt x="1773097" y="1181912"/>
                </a:lnTo>
                <a:lnTo>
                  <a:pt x="1761464" y="1177620"/>
                </a:lnTo>
                <a:lnTo>
                  <a:pt x="1749501" y="1178102"/>
                </a:lnTo>
                <a:lnTo>
                  <a:pt x="1738591" y="1183030"/>
                </a:lnTo>
                <a:lnTo>
                  <a:pt x="1730121" y="1192098"/>
                </a:lnTo>
                <a:lnTo>
                  <a:pt x="1725828" y="1203731"/>
                </a:lnTo>
                <a:lnTo>
                  <a:pt x="1726311" y="1215682"/>
                </a:lnTo>
                <a:lnTo>
                  <a:pt x="1731238" y="1226591"/>
                </a:lnTo>
                <a:lnTo>
                  <a:pt x="1740293" y="1235062"/>
                </a:lnTo>
                <a:lnTo>
                  <a:pt x="1751926" y="1239354"/>
                </a:lnTo>
                <a:lnTo>
                  <a:pt x="1763877" y="1238872"/>
                </a:lnTo>
                <a:lnTo>
                  <a:pt x="1774786" y="1233944"/>
                </a:lnTo>
                <a:lnTo>
                  <a:pt x="1783257" y="1224902"/>
                </a:lnTo>
                <a:lnTo>
                  <a:pt x="1787563" y="1213256"/>
                </a:lnTo>
                <a:close/>
              </a:path>
              <a:path extrusionOk="0" h="1304289" w="2260600">
                <a:moveTo>
                  <a:pt x="1792135" y="849122"/>
                </a:moveTo>
                <a:lnTo>
                  <a:pt x="1791652" y="837158"/>
                </a:lnTo>
                <a:lnTo>
                  <a:pt x="1786724" y="826249"/>
                </a:lnTo>
                <a:lnTo>
                  <a:pt x="1777682" y="817765"/>
                </a:lnTo>
                <a:lnTo>
                  <a:pt x="1766036" y="813473"/>
                </a:lnTo>
                <a:lnTo>
                  <a:pt x="1754073" y="813955"/>
                </a:lnTo>
                <a:lnTo>
                  <a:pt x="1743163" y="818896"/>
                </a:lnTo>
                <a:lnTo>
                  <a:pt x="1734693" y="827951"/>
                </a:lnTo>
                <a:lnTo>
                  <a:pt x="1730400" y="839584"/>
                </a:lnTo>
                <a:lnTo>
                  <a:pt x="1730883" y="851535"/>
                </a:lnTo>
                <a:lnTo>
                  <a:pt x="1735823" y="862444"/>
                </a:lnTo>
                <a:lnTo>
                  <a:pt x="1744878" y="870915"/>
                </a:lnTo>
                <a:lnTo>
                  <a:pt x="1756511" y="875220"/>
                </a:lnTo>
                <a:lnTo>
                  <a:pt x="1768462" y="874737"/>
                </a:lnTo>
                <a:lnTo>
                  <a:pt x="1779371" y="869810"/>
                </a:lnTo>
                <a:lnTo>
                  <a:pt x="1787829" y="860755"/>
                </a:lnTo>
                <a:lnTo>
                  <a:pt x="1792135" y="849122"/>
                </a:lnTo>
                <a:close/>
              </a:path>
              <a:path extrusionOk="0" h="1304289" w="2260600">
                <a:moveTo>
                  <a:pt x="1869567" y="1080389"/>
                </a:moveTo>
                <a:lnTo>
                  <a:pt x="1869084" y="1068425"/>
                </a:lnTo>
                <a:lnTo>
                  <a:pt x="1864156" y="1057529"/>
                </a:lnTo>
                <a:lnTo>
                  <a:pt x="1855101" y="1049058"/>
                </a:lnTo>
                <a:lnTo>
                  <a:pt x="1843468" y="1044765"/>
                </a:lnTo>
                <a:lnTo>
                  <a:pt x="1831505" y="1045235"/>
                </a:lnTo>
                <a:lnTo>
                  <a:pt x="1820608" y="1050163"/>
                </a:lnTo>
                <a:lnTo>
                  <a:pt x="1812137" y="1059218"/>
                </a:lnTo>
                <a:lnTo>
                  <a:pt x="1807832" y="1070851"/>
                </a:lnTo>
                <a:lnTo>
                  <a:pt x="1808314" y="1082814"/>
                </a:lnTo>
                <a:lnTo>
                  <a:pt x="1813242" y="1093724"/>
                </a:lnTo>
                <a:lnTo>
                  <a:pt x="1822297" y="1102207"/>
                </a:lnTo>
                <a:lnTo>
                  <a:pt x="1833930" y="1106500"/>
                </a:lnTo>
                <a:lnTo>
                  <a:pt x="1845894" y="1106004"/>
                </a:lnTo>
                <a:lnTo>
                  <a:pt x="1856803" y="1101077"/>
                </a:lnTo>
                <a:lnTo>
                  <a:pt x="1865274" y="1092009"/>
                </a:lnTo>
                <a:lnTo>
                  <a:pt x="1869567" y="1080389"/>
                </a:lnTo>
                <a:close/>
              </a:path>
              <a:path extrusionOk="0" h="1304289" w="2260600">
                <a:moveTo>
                  <a:pt x="1874139" y="716254"/>
                </a:moveTo>
                <a:lnTo>
                  <a:pt x="1873669" y="704291"/>
                </a:lnTo>
                <a:lnTo>
                  <a:pt x="1868728" y="693381"/>
                </a:lnTo>
                <a:lnTo>
                  <a:pt x="1859686" y="684911"/>
                </a:lnTo>
                <a:lnTo>
                  <a:pt x="1848053" y="680618"/>
                </a:lnTo>
                <a:lnTo>
                  <a:pt x="1836089" y="681101"/>
                </a:lnTo>
                <a:lnTo>
                  <a:pt x="1825180" y="686028"/>
                </a:lnTo>
                <a:lnTo>
                  <a:pt x="1816696" y="695096"/>
                </a:lnTo>
                <a:lnTo>
                  <a:pt x="1812404" y="706716"/>
                </a:lnTo>
                <a:lnTo>
                  <a:pt x="1812886" y="718680"/>
                </a:lnTo>
                <a:lnTo>
                  <a:pt x="1817827" y="729589"/>
                </a:lnTo>
                <a:lnTo>
                  <a:pt x="1826882" y="738060"/>
                </a:lnTo>
                <a:lnTo>
                  <a:pt x="1838515" y="742353"/>
                </a:lnTo>
                <a:lnTo>
                  <a:pt x="1850466" y="741870"/>
                </a:lnTo>
                <a:lnTo>
                  <a:pt x="1861375" y="736942"/>
                </a:lnTo>
                <a:lnTo>
                  <a:pt x="1869833" y="727887"/>
                </a:lnTo>
                <a:lnTo>
                  <a:pt x="1874139" y="716254"/>
                </a:lnTo>
                <a:close/>
              </a:path>
              <a:path extrusionOk="0" h="1304289" w="2260600">
                <a:moveTo>
                  <a:pt x="1936864" y="1303985"/>
                </a:moveTo>
                <a:lnTo>
                  <a:pt x="1910435" y="1271905"/>
                </a:lnTo>
                <a:lnTo>
                  <a:pt x="1898472" y="1272387"/>
                </a:lnTo>
                <a:lnTo>
                  <a:pt x="1887562" y="1277327"/>
                </a:lnTo>
                <a:lnTo>
                  <a:pt x="1879079" y="1286383"/>
                </a:lnTo>
                <a:lnTo>
                  <a:pt x="1875701" y="1291869"/>
                </a:lnTo>
                <a:lnTo>
                  <a:pt x="1874215" y="1298003"/>
                </a:lnTo>
                <a:lnTo>
                  <a:pt x="1874456" y="1303985"/>
                </a:lnTo>
                <a:lnTo>
                  <a:pt x="1936864" y="1303985"/>
                </a:lnTo>
                <a:close/>
              </a:path>
              <a:path extrusionOk="0" h="1304289" w="2260600">
                <a:moveTo>
                  <a:pt x="1951570" y="947534"/>
                </a:moveTo>
                <a:lnTo>
                  <a:pt x="1951088" y="935570"/>
                </a:lnTo>
                <a:lnTo>
                  <a:pt x="1946173" y="924648"/>
                </a:lnTo>
                <a:lnTo>
                  <a:pt x="1937118" y="916178"/>
                </a:lnTo>
                <a:lnTo>
                  <a:pt x="1925485" y="911885"/>
                </a:lnTo>
                <a:lnTo>
                  <a:pt x="1913521" y="912368"/>
                </a:lnTo>
                <a:lnTo>
                  <a:pt x="1902599" y="917308"/>
                </a:lnTo>
                <a:lnTo>
                  <a:pt x="1894128" y="926363"/>
                </a:lnTo>
                <a:lnTo>
                  <a:pt x="1889836" y="937996"/>
                </a:lnTo>
                <a:lnTo>
                  <a:pt x="1890318" y="949947"/>
                </a:lnTo>
                <a:lnTo>
                  <a:pt x="1895259" y="960856"/>
                </a:lnTo>
                <a:lnTo>
                  <a:pt x="1904314" y="969327"/>
                </a:lnTo>
                <a:lnTo>
                  <a:pt x="1915947" y="973620"/>
                </a:lnTo>
                <a:lnTo>
                  <a:pt x="1927898" y="973137"/>
                </a:lnTo>
                <a:lnTo>
                  <a:pt x="1938807" y="968209"/>
                </a:lnTo>
                <a:lnTo>
                  <a:pt x="1947278" y="959154"/>
                </a:lnTo>
                <a:lnTo>
                  <a:pt x="1951570" y="947534"/>
                </a:lnTo>
                <a:close/>
              </a:path>
              <a:path extrusionOk="0" h="1304289" w="2260600">
                <a:moveTo>
                  <a:pt x="2018538" y="1174673"/>
                </a:moveTo>
                <a:lnTo>
                  <a:pt x="2018055" y="1162723"/>
                </a:lnTo>
                <a:lnTo>
                  <a:pt x="2013127" y="1151813"/>
                </a:lnTo>
                <a:lnTo>
                  <a:pt x="2004060" y="1143342"/>
                </a:lnTo>
                <a:lnTo>
                  <a:pt x="1992439" y="1139050"/>
                </a:lnTo>
                <a:lnTo>
                  <a:pt x="1980476" y="1139520"/>
                </a:lnTo>
                <a:lnTo>
                  <a:pt x="1969566" y="1144460"/>
                </a:lnTo>
                <a:lnTo>
                  <a:pt x="1961108" y="1153502"/>
                </a:lnTo>
                <a:lnTo>
                  <a:pt x="1956803" y="1165136"/>
                </a:lnTo>
                <a:lnTo>
                  <a:pt x="1957285" y="1177099"/>
                </a:lnTo>
                <a:lnTo>
                  <a:pt x="1962213" y="1188008"/>
                </a:lnTo>
                <a:lnTo>
                  <a:pt x="1971268" y="1196492"/>
                </a:lnTo>
                <a:lnTo>
                  <a:pt x="1982901" y="1200785"/>
                </a:lnTo>
                <a:lnTo>
                  <a:pt x="1994865" y="1200302"/>
                </a:lnTo>
                <a:lnTo>
                  <a:pt x="2005774" y="1195362"/>
                </a:lnTo>
                <a:lnTo>
                  <a:pt x="2014245" y="1186307"/>
                </a:lnTo>
                <a:lnTo>
                  <a:pt x="2018538" y="1174673"/>
                </a:lnTo>
                <a:close/>
              </a:path>
              <a:path extrusionOk="0" h="1304289" w="2260600">
                <a:moveTo>
                  <a:pt x="2033574" y="814666"/>
                </a:moveTo>
                <a:lnTo>
                  <a:pt x="2033104" y="802703"/>
                </a:lnTo>
                <a:lnTo>
                  <a:pt x="2028177" y="791794"/>
                </a:lnTo>
                <a:lnTo>
                  <a:pt x="2019122" y="783323"/>
                </a:lnTo>
                <a:lnTo>
                  <a:pt x="2007489" y="779030"/>
                </a:lnTo>
                <a:lnTo>
                  <a:pt x="1995525" y="779513"/>
                </a:lnTo>
                <a:lnTo>
                  <a:pt x="1984616" y="784440"/>
                </a:lnTo>
                <a:lnTo>
                  <a:pt x="1976132" y="793508"/>
                </a:lnTo>
                <a:lnTo>
                  <a:pt x="1971840" y="805129"/>
                </a:lnTo>
                <a:lnTo>
                  <a:pt x="1972322" y="817092"/>
                </a:lnTo>
                <a:lnTo>
                  <a:pt x="1977263" y="827989"/>
                </a:lnTo>
                <a:lnTo>
                  <a:pt x="1986318" y="836460"/>
                </a:lnTo>
                <a:lnTo>
                  <a:pt x="1997951" y="840765"/>
                </a:lnTo>
                <a:lnTo>
                  <a:pt x="2009902" y="840282"/>
                </a:lnTo>
                <a:lnTo>
                  <a:pt x="2020811" y="835355"/>
                </a:lnTo>
                <a:lnTo>
                  <a:pt x="2029282" y="826300"/>
                </a:lnTo>
                <a:lnTo>
                  <a:pt x="2033574" y="814666"/>
                </a:lnTo>
                <a:close/>
              </a:path>
              <a:path extrusionOk="0" h="1304289" w="2260600">
                <a:moveTo>
                  <a:pt x="2100541" y="1041819"/>
                </a:moveTo>
                <a:lnTo>
                  <a:pt x="2100059" y="1029855"/>
                </a:lnTo>
                <a:lnTo>
                  <a:pt x="2095131" y="1018946"/>
                </a:lnTo>
                <a:lnTo>
                  <a:pt x="2086076" y="1010462"/>
                </a:lnTo>
                <a:lnTo>
                  <a:pt x="2074443" y="1006170"/>
                </a:lnTo>
                <a:lnTo>
                  <a:pt x="2062480" y="1006665"/>
                </a:lnTo>
                <a:lnTo>
                  <a:pt x="2051570" y="1011593"/>
                </a:lnTo>
                <a:lnTo>
                  <a:pt x="2043099" y="1020648"/>
                </a:lnTo>
                <a:lnTo>
                  <a:pt x="2038807" y="1032281"/>
                </a:lnTo>
                <a:lnTo>
                  <a:pt x="2039289" y="1044232"/>
                </a:lnTo>
                <a:lnTo>
                  <a:pt x="2044217" y="1055141"/>
                </a:lnTo>
                <a:lnTo>
                  <a:pt x="2053272" y="1063612"/>
                </a:lnTo>
                <a:lnTo>
                  <a:pt x="2064905" y="1067904"/>
                </a:lnTo>
                <a:lnTo>
                  <a:pt x="2076869" y="1067435"/>
                </a:lnTo>
                <a:lnTo>
                  <a:pt x="2087778" y="1062507"/>
                </a:lnTo>
                <a:lnTo>
                  <a:pt x="2096249" y="1053452"/>
                </a:lnTo>
                <a:lnTo>
                  <a:pt x="2100541" y="1041819"/>
                </a:lnTo>
                <a:close/>
              </a:path>
              <a:path extrusionOk="0" h="1304289" w="2260600">
                <a:moveTo>
                  <a:pt x="2177973" y="1273086"/>
                </a:moveTo>
                <a:lnTo>
                  <a:pt x="2177491" y="1261135"/>
                </a:lnTo>
                <a:lnTo>
                  <a:pt x="2172563" y="1250226"/>
                </a:lnTo>
                <a:lnTo>
                  <a:pt x="2163508" y="1241755"/>
                </a:lnTo>
                <a:lnTo>
                  <a:pt x="2151875" y="1237462"/>
                </a:lnTo>
                <a:lnTo>
                  <a:pt x="2139912" y="1237932"/>
                </a:lnTo>
                <a:lnTo>
                  <a:pt x="2129002" y="1242860"/>
                </a:lnTo>
                <a:lnTo>
                  <a:pt x="2120544" y="1251915"/>
                </a:lnTo>
                <a:lnTo>
                  <a:pt x="2116239" y="1263548"/>
                </a:lnTo>
                <a:lnTo>
                  <a:pt x="2116721" y="1275511"/>
                </a:lnTo>
                <a:lnTo>
                  <a:pt x="2121649" y="1286421"/>
                </a:lnTo>
                <a:lnTo>
                  <a:pt x="2130704" y="1294904"/>
                </a:lnTo>
                <a:lnTo>
                  <a:pt x="2142337" y="1299197"/>
                </a:lnTo>
                <a:lnTo>
                  <a:pt x="2154301" y="1298702"/>
                </a:lnTo>
                <a:lnTo>
                  <a:pt x="2165210" y="1293774"/>
                </a:lnTo>
                <a:lnTo>
                  <a:pt x="2173681" y="1284706"/>
                </a:lnTo>
                <a:lnTo>
                  <a:pt x="2177973" y="1273086"/>
                </a:lnTo>
                <a:close/>
              </a:path>
              <a:path extrusionOk="0" h="1304289" w="2260600">
                <a:moveTo>
                  <a:pt x="2259977" y="1140231"/>
                </a:moveTo>
                <a:lnTo>
                  <a:pt x="2259495" y="1128268"/>
                </a:lnTo>
                <a:lnTo>
                  <a:pt x="2254580" y="1117358"/>
                </a:lnTo>
                <a:lnTo>
                  <a:pt x="2245525" y="1108875"/>
                </a:lnTo>
                <a:lnTo>
                  <a:pt x="2233892" y="1104582"/>
                </a:lnTo>
                <a:lnTo>
                  <a:pt x="2221928" y="1105065"/>
                </a:lnTo>
                <a:lnTo>
                  <a:pt x="2211019" y="1110005"/>
                </a:lnTo>
                <a:lnTo>
                  <a:pt x="2202535" y="1119060"/>
                </a:lnTo>
                <a:lnTo>
                  <a:pt x="2198243" y="1130693"/>
                </a:lnTo>
                <a:lnTo>
                  <a:pt x="2198725" y="1142644"/>
                </a:lnTo>
                <a:lnTo>
                  <a:pt x="2203666" y="1153553"/>
                </a:lnTo>
                <a:lnTo>
                  <a:pt x="2212721" y="1162024"/>
                </a:lnTo>
                <a:lnTo>
                  <a:pt x="2224354" y="1166317"/>
                </a:lnTo>
                <a:lnTo>
                  <a:pt x="2236305" y="1165834"/>
                </a:lnTo>
                <a:lnTo>
                  <a:pt x="2247214" y="1160907"/>
                </a:lnTo>
                <a:lnTo>
                  <a:pt x="2255685" y="1151864"/>
                </a:lnTo>
                <a:lnTo>
                  <a:pt x="2259977" y="1140231"/>
                </a:lnTo>
                <a:close/>
              </a:path>
            </a:pathLst>
          </a:custGeom>
          <a:solidFill>
            <a:srgbClr val="00AF3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4"/>
          <p:cNvSpPr/>
          <p:nvPr/>
        </p:nvSpPr>
        <p:spPr>
          <a:xfrm>
            <a:off x="-786173" y="6085751"/>
            <a:ext cx="2260600" cy="1304290"/>
          </a:xfrm>
          <a:custGeom>
            <a:rect b="b" l="l" r="r" t="t"/>
            <a:pathLst>
              <a:path extrusionOk="0" h="1304289" w="2260600">
                <a:moveTo>
                  <a:pt x="61734" y="1231404"/>
                </a:moveTo>
                <a:lnTo>
                  <a:pt x="61252" y="1219454"/>
                </a:lnTo>
                <a:lnTo>
                  <a:pt x="56324" y="1208544"/>
                </a:lnTo>
                <a:lnTo>
                  <a:pt x="47269" y="1200073"/>
                </a:lnTo>
                <a:lnTo>
                  <a:pt x="35636" y="1195781"/>
                </a:lnTo>
                <a:lnTo>
                  <a:pt x="23672" y="1196263"/>
                </a:lnTo>
                <a:lnTo>
                  <a:pt x="12776" y="1201191"/>
                </a:lnTo>
                <a:lnTo>
                  <a:pt x="4305" y="1210246"/>
                </a:lnTo>
                <a:lnTo>
                  <a:pt x="0" y="1221879"/>
                </a:lnTo>
                <a:lnTo>
                  <a:pt x="482" y="1233843"/>
                </a:lnTo>
                <a:lnTo>
                  <a:pt x="5410" y="1244752"/>
                </a:lnTo>
                <a:lnTo>
                  <a:pt x="14465" y="1253210"/>
                </a:lnTo>
                <a:lnTo>
                  <a:pt x="26098" y="1257515"/>
                </a:lnTo>
                <a:lnTo>
                  <a:pt x="38061" y="1257033"/>
                </a:lnTo>
                <a:lnTo>
                  <a:pt x="48971" y="1252105"/>
                </a:lnTo>
                <a:lnTo>
                  <a:pt x="57442" y="1243037"/>
                </a:lnTo>
                <a:lnTo>
                  <a:pt x="61734" y="1231404"/>
                </a:lnTo>
                <a:close/>
              </a:path>
              <a:path extrusionOk="0" h="1304289" w="2260600">
                <a:moveTo>
                  <a:pt x="143738" y="1098550"/>
                </a:moveTo>
                <a:lnTo>
                  <a:pt x="143256" y="1086586"/>
                </a:lnTo>
                <a:lnTo>
                  <a:pt x="138328" y="1075690"/>
                </a:lnTo>
                <a:lnTo>
                  <a:pt x="129273" y="1067206"/>
                </a:lnTo>
                <a:lnTo>
                  <a:pt x="117640" y="1062913"/>
                </a:lnTo>
                <a:lnTo>
                  <a:pt x="105676" y="1063396"/>
                </a:lnTo>
                <a:lnTo>
                  <a:pt x="94780" y="1068324"/>
                </a:lnTo>
                <a:lnTo>
                  <a:pt x="86309" y="1077379"/>
                </a:lnTo>
                <a:lnTo>
                  <a:pt x="82003" y="1089012"/>
                </a:lnTo>
                <a:lnTo>
                  <a:pt x="82486" y="1100975"/>
                </a:lnTo>
                <a:lnTo>
                  <a:pt x="87414" y="1111897"/>
                </a:lnTo>
                <a:lnTo>
                  <a:pt x="96469" y="1120368"/>
                </a:lnTo>
                <a:lnTo>
                  <a:pt x="108102" y="1124661"/>
                </a:lnTo>
                <a:lnTo>
                  <a:pt x="120065" y="1124178"/>
                </a:lnTo>
                <a:lnTo>
                  <a:pt x="130975" y="1119238"/>
                </a:lnTo>
                <a:lnTo>
                  <a:pt x="139446" y="1110183"/>
                </a:lnTo>
                <a:lnTo>
                  <a:pt x="143738" y="1098550"/>
                </a:lnTo>
                <a:close/>
              </a:path>
              <a:path extrusionOk="0" h="1304289" w="2260600">
                <a:moveTo>
                  <a:pt x="213372" y="1303985"/>
                </a:moveTo>
                <a:lnTo>
                  <a:pt x="185826" y="1294155"/>
                </a:lnTo>
                <a:lnTo>
                  <a:pt x="175768" y="1297419"/>
                </a:lnTo>
                <a:lnTo>
                  <a:pt x="167246" y="1303985"/>
                </a:lnTo>
                <a:lnTo>
                  <a:pt x="213372" y="1303985"/>
                </a:lnTo>
                <a:close/>
              </a:path>
              <a:path extrusionOk="0" h="1304289" w="2260600">
                <a:moveTo>
                  <a:pt x="225755" y="965682"/>
                </a:moveTo>
                <a:lnTo>
                  <a:pt x="225272" y="953719"/>
                </a:lnTo>
                <a:lnTo>
                  <a:pt x="220345" y="942809"/>
                </a:lnTo>
                <a:lnTo>
                  <a:pt x="211277" y="934339"/>
                </a:lnTo>
                <a:lnTo>
                  <a:pt x="199656" y="930046"/>
                </a:lnTo>
                <a:lnTo>
                  <a:pt x="187693" y="930529"/>
                </a:lnTo>
                <a:lnTo>
                  <a:pt x="176784" y="935456"/>
                </a:lnTo>
                <a:lnTo>
                  <a:pt x="168313" y="944524"/>
                </a:lnTo>
                <a:lnTo>
                  <a:pt x="164020" y="956157"/>
                </a:lnTo>
                <a:lnTo>
                  <a:pt x="164490" y="968108"/>
                </a:lnTo>
                <a:lnTo>
                  <a:pt x="169430" y="979017"/>
                </a:lnTo>
                <a:lnTo>
                  <a:pt x="178485" y="987488"/>
                </a:lnTo>
                <a:lnTo>
                  <a:pt x="190119" y="991781"/>
                </a:lnTo>
                <a:lnTo>
                  <a:pt x="202069" y="991298"/>
                </a:lnTo>
                <a:lnTo>
                  <a:pt x="212979" y="986370"/>
                </a:lnTo>
                <a:lnTo>
                  <a:pt x="221449" y="977328"/>
                </a:lnTo>
                <a:lnTo>
                  <a:pt x="225755" y="965682"/>
                </a:lnTo>
                <a:close/>
              </a:path>
              <a:path extrusionOk="0" h="1304289" w="2260600">
                <a:moveTo>
                  <a:pt x="303174" y="1196962"/>
                </a:moveTo>
                <a:lnTo>
                  <a:pt x="302691" y="1184998"/>
                </a:lnTo>
                <a:lnTo>
                  <a:pt x="297764" y="1174102"/>
                </a:lnTo>
                <a:lnTo>
                  <a:pt x="288709" y="1165618"/>
                </a:lnTo>
                <a:lnTo>
                  <a:pt x="277075" y="1161326"/>
                </a:lnTo>
                <a:lnTo>
                  <a:pt x="265112" y="1161808"/>
                </a:lnTo>
                <a:lnTo>
                  <a:pt x="254215" y="1166736"/>
                </a:lnTo>
                <a:lnTo>
                  <a:pt x="245745" y="1175791"/>
                </a:lnTo>
                <a:lnTo>
                  <a:pt x="241452" y="1187424"/>
                </a:lnTo>
                <a:lnTo>
                  <a:pt x="241922" y="1199388"/>
                </a:lnTo>
                <a:lnTo>
                  <a:pt x="246849" y="1210297"/>
                </a:lnTo>
                <a:lnTo>
                  <a:pt x="255905" y="1218780"/>
                </a:lnTo>
                <a:lnTo>
                  <a:pt x="267538" y="1223073"/>
                </a:lnTo>
                <a:lnTo>
                  <a:pt x="279501" y="1222578"/>
                </a:lnTo>
                <a:lnTo>
                  <a:pt x="290410" y="1217650"/>
                </a:lnTo>
                <a:lnTo>
                  <a:pt x="298881" y="1208595"/>
                </a:lnTo>
                <a:lnTo>
                  <a:pt x="303174" y="1196962"/>
                </a:lnTo>
                <a:close/>
              </a:path>
              <a:path extrusionOk="0" h="1304289" w="2260600">
                <a:moveTo>
                  <a:pt x="307759" y="832815"/>
                </a:moveTo>
                <a:lnTo>
                  <a:pt x="307276" y="820851"/>
                </a:lnTo>
                <a:lnTo>
                  <a:pt x="302348" y="809955"/>
                </a:lnTo>
                <a:lnTo>
                  <a:pt x="293293" y="801471"/>
                </a:lnTo>
                <a:lnTo>
                  <a:pt x="281660" y="797179"/>
                </a:lnTo>
                <a:lnTo>
                  <a:pt x="269697" y="797661"/>
                </a:lnTo>
                <a:lnTo>
                  <a:pt x="258800" y="802589"/>
                </a:lnTo>
                <a:lnTo>
                  <a:pt x="250329" y="811644"/>
                </a:lnTo>
                <a:lnTo>
                  <a:pt x="246024" y="823277"/>
                </a:lnTo>
                <a:lnTo>
                  <a:pt x="246507" y="835240"/>
                </a:lnTo>
                <a:lnTo>
                  <a:pt x="251434" y="846150"/>
                </a:lnTo>
                <a:lnTo>
                  <a:pt x="260489" y="854621"/>
                </a:lnTo>
                <a:lnTo>
                  <a:pt x="272122" y="858926"/>
                </a:lnTo>
                <a:lnTo>
                  <a:pt x="284086" y="858443"/>
                </a:lnTo>
                <a:lnTo>
                  <a:pt x="294995" y="853503"/>
                </a:lnTo>
                <a:lnTo>
                  <a:pt x="303466" y="844435"/>
                </a:lnTo>
                <a:lnTo>
                  <a:pt x="307759" y="832815"/>
                </a:lnTo>
                <a:close/>
              </a:path>
              <a:path extrusionOk="0" h="1304289" w="2260600">
                <a:moveTo>
                  <a:pt x="385191" y="1064094"/>
                </a:moveTo>
                <a:lnTo>
                  <a:pt x="384708" y="1052131"/>
                </a:lnTo>
                <a:lnTo>
                  <a:pt x="379780" y="1041222"/>
                </a:lnTo>
                <a:lnTo>
                  <a:pt x="370725" y="1032751"/>
                </a:lnTo>
                <a:lnTo>
                  <a:pt x="359092" y="1028446"/>
                </a:lnTo>
                <a:lnTo>
                  <a:pt x="347129" y="1028928"/>
                </a:lnTo>
                <a:lnTo>
                  <a:pt x="336219" y="1033868"/>
                </a:lnTo>
                <a:lnTo>
                  <a:pt x="327748" y="1042936"/>
                </a:lnTo>
                <a:lnTo>
                  <a:pt x="323456" y="1054557"/>
                </a:lnTo>
                <a:lnTo>
                  <a:pt x="323938" y="1066520"/>
                </a:lnTo>
                <a:lnTo>
                  <a:pt x="328866" y="1077429"/>
                </a:lnTo>
                <a:lnTo>
                  <a:pt x="337921" y="1085900"/>
                </a:lnTo>
                <a:lnTo>
                  <a:pt x="349554" y="1090193"/>
                </a:lnTo>
                <a:lnTo>
                  <a:pt x="361518" y="1089710"/>
                </a:lnTo>
                <a:lnTo>
                  <a:pt x="372414" y="1084783"/>
                </a:lnTo>
                <a:lnTo>
                  <a:pt x="380885" y="1075728"/>
                </a:lnTo>
                <a:lnTo>
                  <a:pt x="385191" y="1064094"/>
                </a:lnTo>
                <a:close/>
              </a:path>
              <a:path extrusionOk="0" h="1304289" w="2260600">
                <a:moveTo>
                  <a:pt x="389763" y="699960"/>
                </a:moveTo>
                <a:lnTo>
                  <a:pt x="389280" y="687997"/>
                </a:lnTo>
                <a:lnTo>
                  <a:pt x="384352" y="677087"/>
                </a:lnTo>
                <a:lnTo>
                  <a:pt x="375297" y="668616"/>
                </a:lnTo>
                <a:lnTo>
                  <a:pt x="363664" y="664324"/>
                </a:lnTo>
                <a:lnTo>
                  <a:pt x="351701" y="664806"/>
                </a:lnTo>
                <a:lnTo>
                  <a:pt x="340791" y="669734"/>
                </a:lnTo>
                <a:lnTo>
                  <a:pt x="332320" y="678789"/>
                </a:lnTo>
                <a:lnTo>
                  <a:pt x="328028" y="690422"/>
                </a:lnTo>
                <a:lnTo>
                  <a:pt x="328510" y="702386"/>
                </a:lnTo>
                <a:lnTo>
                  <a:pt x="333438" y="713295"/>
                </a:lnTo>
                <a:lnTo>
                  <a:pt x="342493" y="721766"/>
                </a:lnTo>
                <a:lnTo>
                  <a:pt x="354126" y="726059"/>
                </a:lnTo>
                <a:lnTo>
                  <a:pt x="366090" y="725576"/>
                </a:lnTo>
                <a:lnTo>
                  <a:pt x="376999" y="720636"/>
                </a:lnTo>
                <a:lnTo>
                  <a:pt x="385470" y="711593"/>
                </a:lnTo>
                <a:lnTo>
                  <a:pt x="389763" y="699960"/>
                </a:lnTo>
                <a:close/>
              </a:path>
              <a:path extrusionOk="0" h="1304289" w="2260600">
                <a:moveTo>
                  <a:pt x="462889" y="1292948"/>
                </a:moveTo>
                <a:lnTo>
                  <a:pt x="461721" y="1281861"/>
                </a:lnTo>
                <a:lnTo>
                  <a:pt x="456730" y="1271841"/>
                </a:lnTo>
                <a:lnTo>
                  <a:pt x="448157" y="1264031"/>
                </a:lnTo>
                <a:lnTo>
                  <a:pt x="436524" y="1259738"/>
                </a:lnTo>
                <a:lnTo>
                  <a:pt x="424561" y="1260221"/>
                </a:lnTo>
                <a:lnTo>
                  <a:pt x="413651" y="1265148"/>
                </a:lnTo>
                <a:lnTo>
                  <a:pt x="405180" y="1274203"/>
                </a:lnTo>
                <a:lnTo>
                  <a:pt x="401878" y="1281493"/>
                </a:lnTo>
                <a:lnTo>
                  <a:pt x="400558" y="1289126"/>
                </a:lnTo>
                <a:lnTo>
                  <a:pt x="401142" y="1296746"/>
                </a:lnTo>
                <a:lnTo>
                  <a:pt x="403529" y="1303985"/>
                </a:lnTo>
                <a:lnTo>
                  <a:pt x="459955" y="1303985"/>
                </a:lnTo>
                <a:lnTo>
                  <a:pt x="462889" y="1292948"/>
                </a:lnTo>
                <a:close/>
              </a:path>
              <a:path extrusionOk="0" h="1304289" w="2260600">
                <a:moveTo>
                  <a:pt x="467194" y="931227"/>
                </a:moveTo>
                <a:lnTo>
                  <a:pt x="466712" y="919264"/>
                </a:lnTo>
                <a:lnTo>
                  <a:pt x="461784" y="908367"/>
                </a:lnTo>
                <a:lnTo>
                  <a:pt x="452729" y="899896"/>
                </a:lnTo>
                <a:lnTo>
                  <a:pt x="441096" y="895591"/>
                </a:lnTo>
                <a:lnTo>
                  <a:pt x="429133" y="896073"/>
                </a:lnTo>
                <a:lnTo>
                  <a:pt x="418236" y="901001"/>
                </a:lnTo>
                <a:lnTo>
                  <a:pt x="409765" y="910043"/>
                </a:lnTo>
                <a:lnTo>
                  <a:pt x="405460" y="921689"/>
                </a:lnTo>
                <a:lnTo>
                  <a:pt x="405942" y="933653"/>
                </a:lnTo>
                <a:lnTo>
                  <a:pt x="410870" y="944562"/>
                </a:lnTo>
                <a:lnTo>
                  <a:pt x="419925" y="953033"/>
                </a:lnTo>
                <a:lnTo>
                  <a:pt x="431558" y="957338"/>
                </a:lnTo>
                <a:lnTo>
                  <a:pt x="443522" y="956856"/>
                </a:lnTo>
                <a:lnTo>
                  <a:pt x="454431" y="951915"/>
                </a:lnTo>
                <a:lnTo>
                  <a:pt x="462902" y="942848"/>
                </a:lnTo>
                <a:lnTo>
                  <a:pt x="467194" y="931227"/>
                </a:lnTo>
                <a:close/>
              </a:path>
              <a:path extrusionOk="0" h="1304289" w="2260600">
                <a:moveTo>
                  <a:pt x="471766" y="567093"/>
                </a:moveTo>
                <a:lnTo>
                  <a:pt x="471284" y="555129"/>
                </a:lnTo>
                <a:lnTo>
                  <a:pt x="466356" y="544220"/>
                </a:lnTo>
                <a:lnTo>
                  <a:pt x="457301" y="535749"/>
                </a:lnTo>
                <a:lnTo>
                  <a:pt x="445681" y="531456"/>
                </a:lnTo>
                <a:lnTo>
                  <a:pt x="433717" y="531939"/>
                </a:lnTo>
                <a:lnTo>
                  <a:pt x="422808" y="536867"/>
                </a:lnTo>
                <a:lnTo>
                  <a:pt x="414324" y="545922"/>
                </a:lnTo>
                <a:lnTo>
                  <a:pt x="410032" y="557555"/>
                </a:lnTo>
                <a:lnTo>
                  <a:pt x="410514" y="569518"/>
                </a:lnTo>
                <a:lnTo>
                  <a:pt x="415455" y="580415"/>
                </a:lnTo>
                <a:lnTo>
                  <a:pt x="424510" y="588886"/>
                </a:lnTo>
                <a:lnTo>
                  <a:pt x="436143" y="593191"/>
                </a:lnTo>
                <a:lnTo>
                  <a:pt x="448094" y="592709"/>
                </a:lnTo>
                <a:lnTo>
                  <a:pt x="459003" y="587781"/>
                </a:lnTo>
                <a:lnTo>
                  <a:pt x="467474" y="578726"/>
                </a:lnTo>
                <a:lnTo>
                  <a:pt x="471766" y="567093"/>
                </a:lnTo>
                <a:close/>
              </a:path>
              <a:path extrusionOk="0" h="1304289" w="2260600">
                <a:moveTo>
                  <a:pt x="544626" y="1162507"/>
                </a:moveTo>
                <a:lnTo>
                  <a:pt x="544144" y="1150543"/>
                </a:lnTo>
                <a:lnTo>
                  <a:pt x="539216" y="1139634"/>
                </a:lnTo>
                <a:lnTo>
                  <a:pt x="530174" y="1131163"/>
                </a:lnTo>
                <a:lnTo>
                  <a:pt x="518541" y="1126858"/>
                </a:lnTo>
                <a:lnTo>
                  <a:pt x="506577" y="1127340"/>
                </a:lnTo>
                <a:lnTo>
                  <a:pt x="495655" y="1132281"/>
                </a:lnTo>
                <a:lnTo>
                  <a:pt x="487184" y="1141349"/>
                </a:lnTo>
                <a:lnTo>
                  <a:pt x="482892" y="1152969"/>
                </a:lnTo>
                <a:lnTo>
                  <a:pt x="483374" y="1164932"/>
                </a:lnTo>
                <a:lnTo>
                  <a:pt x="488302" y="1175829"/>
                </a:lnTo>
                <a:lnTo>
                  <a:pt x="497370" y="1184300"/>
                </a:lnTo>
                <a:lnTo>
                  <a:pt x="508990" y="1188605"/>
                </a:lnTo>
                <a:lnTo>
                  <a:pt x="520954" y="1188123"/>
                </a:lnTo>
                <a:lnTo>
                  <a:pt x="531850" y="1183195"/>
                </a:lnTo>
                <a:lnTo>
                  <a:pt x="540321" y="1174140"/>
                </a:lnTo>
                <a:lnTo>
                  <a:pt x="544626" y="1162507"/>
                </a:lnTo>
                <a:close/>
              </a:path>
              <a:path extrusionOk="0" h="1304289" w="2260600">
                <a:moveTo>
                  <a:pt x="549198" y="798360"/>
                </a:moveTo>
                <a:lnTo>
                  <a:pt x="548716" y="786409"/>
                </a:lnTo>
                <a:lnTo>
                  <a:pt x="543788" y="775500"/>
                </a:lnTo>
                <a:lnTo>
                  <a:pt x="534733" y="767029"/>
                </a:lnTo>
                <a:lnTo>
                  <a:pt x="523100" y="762736"/>
                </a:lnTo>
                <a:lnTo>
                  <a:pt x="511136" y="763219"/>
                </a:lnTo>
                <a:lnTo>
                  <a:pt x="500240" y="768146"/>
                </a:lnTo>
                <a:lnTo>
                  <a:pt x="491769" y="777201"/>
                </a:lnTo>
                <a:lnTo>
                  <a:pt x="487464" y="788822"/>
                </a:lnTo>
                <a:lnTo>
                  <a:pt x="487946" y="800785"/>
                </a:lnTo>
                <a:lnTo>
                  <a:pt x="492874" y="811707"/>
                </a:lnTo>
                <a:lnTo>
                  <a:pt x="501929" y="820178"/>
                </a:lnTo>
                <a:lnTo>
                  <a:pt x="513562" y="824471"/>
                </a:lnTo>
                <a:lnTo>
                  <a:pt x="525526" y="823988"/>
                </a:lnTo>
                <a:lnTo>
                  <a:pt x="536435" y="819048"/>
                </a:lnTo>
                <a:lnTo>
                  <a:pt x="544906" y="809993"/>
                </a:lnTo>
                <a:lnTo>
                  <a:pt x="549198" y="798360"/>
                </a:lnTo>
                <a:close/>
              </a:path>
              <a:path extrusionOk="0" h="1304289" w="2260600">
                <a:moveTo>
                  <a:pt x="553770" y="434225"/>
                </a:moveTo>
                <a:lnTo>
                  <a:pt x="553300" y="422262"/>
                </a:lnTo>
                <a:lnTo>
                  <a:pt x="548373" y="411353"/>
                </a:lnTo>
                <a:lnTo>
                  <a:pt x="539318" y="402882"/>
                </a:lnTo>
                <a:lnTo>
                  <a:pt x="527685" y="398589"/>
                </a:lnTo>
                <a:lnTo>
                  <a:pt x="515721" y="399072"/>
                </a:lnTo>
                <a:lnTo>
                  <a:pt x="504812" y="404012"/>
                </a:lnTo>
                <a:lnTo>
                  <a:pt x="496341" y="413067"/>
                </a:lnTo>
                <a:lnTo>
                  <a:pt x="492036" y="424700"/>
                </a:lnTo>
                <a:lnTo>
                  <a:pt x="492518" y="436651"/>
                </a:lnTo>
                <a:lnTo>
                  <a:pt x="497459" y="447560"/>
                </a:lnTo>
                <a:lnTo>
                  <a:pt x="506514" y="456031"/>
                </a:lnTo>
                <a:lnTo>
                  <a:pt x="518147" y="460324"/>
                </a:lnTo>
                <a:lnTo>
                  <a:pt x="530098" y="459854"/>
                </a:lnTo>
                <a:lnTo>
                  <a:pt x="541007" y="454926"/>
                </a:lnTo>
                <a:lnTo>
                  <a:pt x="549478" y="445871"/>
                </a:lnTo>
                <a:lnTo>
                  <a:pt x="553770" y="434225"/>
                </a:lnTo>
                <a:close/>
              </a:path>
              <a:path extrusionOk="0" h="1304289" w="2260600">
                <a:moveTo>
                  <a:pt x="626630" y="1029627"/>
                </a:moveTo>
                <a:lnTo>
                  <a:pt x="626148" y="1017676"/>
                </a:lnTo>
                <a:lnTo>
                  <a:pt x="621220" y="1006767"/>
                </a:lnTo>
                <a:lnTo>
                  <a:pt x="612165" y="998296"/>
                </a:lnTo>
                <a:lnTo>
                  <a:pt x="600532" y="994003"/>
                </a:lnTo>
                <a:lnTo>
                  <a:pt x="588581" y="994486"/>
                </a:lnTo>
                <a:lnTo>
                  <a:pt x="577672" y="999413"/>
                </a:lnTo>
                <a:lnTo>
                  <a:pt x="569201" y="1008456"/>
                </a:lnTo>
                <a:lnTo>
                  <a:pt x="564896" y="1020102"/>
                </a:lnTo>
                <a:lnTo>
                  <a:pt x="565378" y="1032065"/>
                </a:lnTo>
                <a:lnTo>
                  <a:pt x="570306" y="1042974"/>
                </a:lnTo>
                <a:lnTo>
                  <a:pt x="579361" y="1051445"/>
                </a:lnTo>
                <a:lnTo>
                  <a:pt x="590994" y="1055738"/>
                </a:lnTo>
                <a:lnTo>
                  <a:pt x="602957" y="1055255"/>
                </a:lnTo>
                <a:lnTo>
                  <a:pt x="613867" y="1050328"/>
                </a:lnTo>
                <a:lnTo>
                  <a:pt x="622338" y="1041260"/>
                </a:lnTo>
                <a:lnTo>
                  <a:pt x="626630" y="1029627"/>
                </a:lnTo>
                <a:close/>
              </a:path>
              <a:path extrusionOk="0" h="1304289" w="2260600">
                <a:moveTo>
                  <a:pt x="631202" y="665505"/>
                </a:moveTo>
                <a:lnTo>
                  <a:pt x="630732" y="653542"/>
                </a:lnTo>
                <a:lnTo>
                  <a:pt x="625805" y="642632"/>
                </a:lnTo>
                <a:lnTo>
                  <a:pt x="616750" y="634161"/>
                </a:lnTo>
                <a:lnTo>
                  <a:pt x="605116" y="629856"/>
                </a:lnTo>
                <a:lnTo>
                  <a:pt x="593153" y="630351"/>
                </a:lnTo>
                <a:lnTo>
                  <a:pt x="582244" y="635279"/>
                </a:lnTo>
                <a:lnTo>
                  <a:pt x="573773" y="644334"/>
                </a:lnTo>
                <a:lnTo>
                  <a:pt x="569480" y="655967"/>
                </a:lnTo>
                <a:lnTo>
                  <a:pt x="569963" y="667918"/>
                </a:lnTo>
                <a:lnTo>
                  <a:pt x="574890" y="678827"/>
                </a:lnTo>
                <a:lnTo>
                  <a:pt x="583946" y="687298"/>
                </a:lnTo>
                <a:lnTo>
                  <a:pt x="595579" y="691591"/>
                </a:lnTo>
                <a:lnTo>
                  <a:pt x="607529" y="691121"/>
                </a:lnTo>
                <a:lnTo>
                  <a:pt x="618439" y="686193"/>
                </a:lnTo>
                <a:lnTo>
                  <a:pt x="626910" y="677138"/>
                </a:lnTo>
                <a:lnTo>
                  <a:pt x="631202" y="665505"/>
                </a:lnTo>
                <a:close/>
              </a:path>
              <a:path extrusionOk="0" h="1304289" w="2260600">
                <a:moveTo>
                  <a:pt x="635787" y="301358"/>
                </a:moveTo>
                <a:lnTo>
                  <a:pt x="635304" y="289407"/>
                </a:lnTo>
                <a:lnTo>
                  <a:pt x="630377" y="278498"/>
                </a:lnTo>
                <a:lnTo>
                  <a:pt x="621322" y="270027"/>
                </a:lnTo>
                <a:lnTo>
                  <a:pt x="609688" y="265734"/>
                </a:lnTo>
                <a:lnTo>
                  <a:pt x="597725" y="266204"/>
                </a:lnTo>
                <a:lnTo>
                  <a:pt x="586816" y="271132"/>
                </a:lnTo>
                <a:lnTo>
                  <a:pt x="578358" y="280187"/>
                </a:lnTo>
                <a:lnTo>
                  <a:pt x="574052" y="291820"/>
                </a:lnTo>
                <a:lnTo>
                  <a:pt x="574535" y="303784"/>
                </a:lnTo>
                <a:lnTo>
                  <a:pt x="579462" y="314693"/>
                </a:lnTo>
                <a:lnTo>
                  <a:pt x="588518" y="323176"/>
                </a:lnTo>
                <a:lnTo>
                  <a:pt x="600151" y="327469"/>
                </a:lnTo>
                <a:lnTo>
                  <a:pt x="612114" y="326986"/>
                </a:lnTo>
                <a:lnTo>
                  <a:pt x="623023" y="322046"/>
                </a:lnTo>
                <a:lnTo>
                  <a:pt x="631494" y="312991"/>
                </a:lnTo>
                <a:lnTo>
                  <a:pt x="635787" y="301358"/>
                </a:lnTo>
                <a:close/>
              </a:path>
              <a:path extrusionOk="0" h="1304289" w="2260600">
                <a:moveTo>
                  <a:pt x="693597" y="1256792"/>
                </a:moveTo>
                <a:lnTo>
                  <a:pt x="693115" y="1244815"/>
                </a:lnTo>
                <a:lnTo>
                  <a:pt x="688187" y="1233919"/>
                </a:lnTo>
                <a:lnTo>
                  <a:pt x="679132" y="1225435"/>
                </a:lnTo>
                <a:lnTo>
                  <a:pt x="667499" y="1221143"/>
                </a:lnTo>
                <a:lnTo>
                  <a:pt x="655548" y="1221625"/>
                </a:lnTo>
                <a:lnTo>
                  <a:pt x="644639" y="1226566"/>
                </a:lnTo>
                <a:lnTo>
                  <a:pt x="636155" y="1235621"/>
                </a:lnTo>
                <a:lnTo>
                  <a:pt x="631863" y="1247254"/>
                </a:lnTo>
                <a:lnTo>
                  <a:pt x="632345" y="1259217"/>
                </a:lnTo>
                <a:lnTo>
                  <a:pt x="637273" y="1270114"/>
                </a:lnTo>
                <a:lnTo>
                  <a:pt x="646328" y="1278585"/>
                </a:lnTo>
                <a:lnTo>
                  <a:pt x="657961" y="1282890"/>
                </a:lnTo>
                <a:lnTo>
                  <a:pt x="669925" y="1282407"/>
                </a:lnTo>
                <a:lnTo>
                  <a:pt x="680834" y="1277480"/>
                </a:lnTo>
                <a:lnTo>
                  <a:pt x="689292" y="1268425"/>
                </a:lnTo>
                <a:lnTo>
                  <a:pt x="693597" y="1256792"/>
                </a:lnTo>
                <a:close/>
              </a:path>
              <a:path extrusionOk="0" h="1304289" w="2260600">
                <a:moveTo>
                  <a:pt x="708634" y="896772"/>
                </a:moveTo>
                <a:lnTo>
                  <a:pt x="708152" y="884821"/>
                </a:lnTo>
                <a:lnTo>
                  <a:pt x="703224" y="873912"/>
                </a:lnTo>
                <a:lnTo>
                  <a:pt x="694169" y="865441"/>
                </a:lnTo>
                <a:lnTo>
                  <a:pt x="682536" y="861148"/>
                </a:lnTo>
                <a:lnTo>
                  <a:pt x="670585" y="861618"/>
                </a:lnTo>
                <a:lnTo>
                  <a:pt x="659676" y="866559"/>
                </a:lnTo>
                <a:lnTo>
                  <a:pt x="651205" y="875601"/>
                </a:lnTo>
                <a:lnTo>
                  <a:pt x="646912" y="887234"/>
                </a:lnTo>
                <a:lnTo>
                  <a:pt x="647382" y="899198"/>
                </a:lnTo>
                <a:lnTo>
                  <a:pt x="652322" y="910107"/>
                </a:lnTo>
                <a:lnTo>
                  <a:pt x="661365" y="918591"/>
                </a:lnTo>
                <a:lnTo>
                  <a:pt x="672998" y="922883"/>
                </a:lnTo>
                <a:lnTo>
                  <a:pt x="684961" y="922388"/>
                </a:lnTo>
                <a:lnTo>
                  <a:pt x="695871" y="917460"/>
                </a:lnTo>
                <a:lnTo>
                  <a:pt x="704342" y="908405"/>
                </a:lnTo>
                <a:lnTo>
                  <a:pt x="708634" y="896772"/>
                </a:lnTo>
                <a:close/>
              </a:path>
              <a:path extrusionOk="0" h="1304289" w="2260600">
                <a:moveTo>
                  <a:pt x="713219" y="532638"/>
                </a:moveTo>
                <a:lnTo>
                  <a:pt x="712736" y="520674"/>
                </a:lnTo>
                <a:lnTo>
                  <a:pt x="707809" y="509765"/>
                </a:lnTo>
                <a:lnTo>
                  <a:pt x="698754" y="501294"/>
                </a:lnTo>
                <a:lnTo>
                  <a:pt x="687120" y="497001"/>
                </a:lnTo>
                <a:lnTo>
                  <a:pt x="675157" y="497484"/>
                </a:lnTo>
                <a:lnTo>
                  <a:pt x="664248" y="502412"/>
                </a:lnTo>
                <a:lnTo>
                  <a:pt x="655777" y="511479"/>
                </a:lnTo>
                <a:lnTo>
                  <a:pt x="651471" y="523113"/>
                </a:lnTo>
                <a:lnTo>
                  <a:pt x="651967" y="535063"/>
                </a:lnTo>
                <a:lnTo>
                  <a:pt x="656894" y="545973"/>
                </a:lnTo>
                <a:lnTo>
                  <a:pt x="665949" y="554443"/>
                </a:lnTo>
                <a:lnTo>
                  <a:pt x="677583" y="558736"/>
                </a:lnTo>
                <a:lnTo>
                  <a:pt x="689546" y="558253"/>
                </a:lnTo>
                <a:lnTo>
                  <a:pt x="700443" y="553326"/>
                </a:lnTo>
                <a:lnTo>
                  <a:pt x="708914" y="544283"/>
                </a:lnTo>
                <a:lnTo>
                  <a:pt x="713219" y="532638"/>
                </a:lnTo>
                <a:close/>
              </a:path>
              <a:path extrusionOk="0" h="1304289" w="2260600">
                <a:moveTo>
                  <a:pt x="717791" y="168503"/>
                </a:moveTo>
                <a:lnTo>
                  <a:pt x="717308" y="156540"/>
                </a:lnTo>
                <a:lnTo>
                  <a:pt x="712381" y="145618"/>
                </a:lnTo>
                <a:lnTo>
                  <a:pt x="703326" y="137147"/>
                </a:lnTo>
                <a:lnTo>
                  <a:pt x="691692" y="132854"/>
                </a:lnTo>
                <a:lnTo>
                  <a:pt x="679729" y="133337"/>
                </a:lnTo>
                <a:lnTo>
                  <a:pt x="668832" y="138277"/>
                </a:lnTo>
                <a:lnTo>
                  <a:pt x="660349" y="147332"/>
                </a:lnTo>
                <a:lnTo>
                  <a:pt x="656056" y="158965"/>
                </a:lnTo>
                <a:lnTo>
                  <a:pt x="656539" y="170916"/>
                </a:lnTo>
                <a:lnTo>
                  <a:pt x="661479" y="181825"/>
                </a:lnTo>
                <a:lnTo>
                  <a:pt x="670534" y="190296"/>
                </a:lnTo>
                <a:lnTo>
                  <a:pt x="682167" y="194589"/>
                </a:lnTo>
                <a:lnTo>
                  <a:pt x="694118" y="194119"/>
                </a:lnTo>
                <a:lnTo>
                  <a:pt x="705027" y="189179"/>
                </a:lnTo>
                <a:lnTo>
                  <a:pt x="713498" y="180136"/>
                </a:lnTo>
                <a:lnTo>
                  <a:pt x="717791" y="168503"/>
                </a:lnTo>
                <a:close/>
              </a:path>
              <a:path extrusionOk="0" h="1304289" w="2260600">
                <a:moveTo>
                  <a:pt x="775614" y="1123911"/>
                </a:moveTo>
                <a:lnTo>
                  <a:pt x="775131" y="1111961"/>
                </a:lnTo>
                <a:lnTo>
                  <a:pt x="770191" y="1101051"/>
                </a:lnTo>
                <a:lnTo>
                  <a:pt x="761136" y="1092581"/>
                </a:lnTo>
                <a:lnTo>
                  <a:pt x="749503" y="1088288"/>
                </a:lnTo>
                <a:lnTo>
                  <a:pt x="737552" y="1088771"/>
                </a:lnTo>
                <a:lnTo>
                  <a:pt x="726643" y="1093698"/>
                </a:lnTo>
                <a:lnTo>
                  <a:pt x="718172" y="1102741"/>
                </a:lnTo>
                <a:lnTo>
                  <a:pt x="713879" y="1114386"/>
                </a:lnTo>
                <a:lnTo>
                  <a:pt x="714349" y="1126350"/>
                </a:lnTo>
                <a:lnTo>
                  <a:pt x="719277" y="1137259"/>
                </a:lnTo>
                <a:lnTo>
                  <a:pt x="728332" y="1145730"/>
                </a:lnTo>
                <a:lnTo>
                  <a:pt x="739965" y="1150023"/>
                </a:lnTo>
                <a:lnTo>
                  <a:pt x="751928" y="1149540"/>
                </a:lnTo>
                <a:lnTo>
                  <a:pt x="762838" y="1144612"/>
                </a:lnTo>
                <a:lnTo>
                  <a:pt x="771321" y="1135545"/>
                </a:lnTo>
                <a:lnTo>
                  <a:pt x="775614" y="1123911"/>
                </a:lnTo>
                <a:close/>
              </a:path>
              <a:path extrusionOk="0" h="1304289" w="2260600">
                <a:moveTo>
                  <a:pt x="790638" y="763917"/>
                </a:moveTo>
                <a:lnTo>
                  <a:pt x="790168" y="751954"/>
                </a:lnTo>
                <a:lnTo>
                  <a:pt x="785241" y="741032"/>
                </a:lnTo>
                <a:lnTo>
                  <a:pt x="776185" y="732561"/>
                </a:lnTo>
                <a:lnTo>
                  <a:pt x="764552" y="728268"/>
                </a:lnTo>
                <a:lnTo>
                  <a:pt x="752589" y="728751"/>
                </a:lnTo>
                <a:lnTo>
                  <a:pt x="741680" y="733691"/>
                </a:lnTo>
                <a:lnTo>
                  <a:pt x="733209" y="742746"/>
                </a:lnTo>
                <a:lnTo>
                  <a:pt x="728916" y="754380"/>
                </a:lnTo>
                <a:lnTo>
                  <a:pt x="729399" y="766330"/>
                </a:lnTo>
                <a:lnTo>
                  <a:pt x="734326" y="777240"/>
                </a:lnTo>
                <a:lnTo>
                  <a:pt x="743381" y="785710"/>
                </a:lnTo>
                <a:lnTo>
                  <a:pt x="755015" y="790003"/>
                </a:lnTo>
                <a:lnTo>
                  <a:pt x="766978" y="789520"/>
                </a:lnTo>
                <a:lnTo>
                  <a:pt x="777875" y="784593"/>
                </a:lnTo>
                <a:lnTo>
                  <a:pt x="786345" y="775550"/>
                </a:lnTo>
                <a:lnTo>
                  <a:pt x="790638" y="763917"/>
                </a:lnTo>
                <a:close/>
              </a:path>
              <a:path extrusionOk="0" h="1304289" w="2260600">
                <a:moveTo>
                  <a:pt x="795223" y="399770"/>
                </a:moveTo>
                <a:lnTo>
                  <a:pt x="794740" y="387807"/>
                </a:lnTo>
                <a:lnTo>
                  <a:pt x="789813" y="376910"/>
                </a:lnTo>
                <a:lnTo>
                  <a:pt x="780757" y="368439"/>
                </a:lnTo>
                <a:lnTo>
                  <a:pt x="769124" y="364134"/>
                </a:lnTo>
                <a:lnTo>
                  <a:pt x="757161" y="364617"/>
                </a:lnTo>
                <a:lnTo>
                  <a:pt x="746264" y="369544"/>
                </a:lnTo>
                <a:lnTo>
                  <a:pt x="737793" y="378599"/>
                </a:lnTo>
                <a:lnTo>
                  <a:pt x="733488" y="390232"/>
                </a:lnTo>
                <a:lnTo>
                  <a:pt x="733971" y="402196"/>
                </a:lnTo>
                <a:lnTo>
                  <a:pt x="738898" y="413105"/>
                </a:lnTo>
                <a:lnTo>
                  <a:pt x="747953" y="421589"/>
                </a:lnTo>
                <a:lnTo>
                  <a:pt x="759587" y="425881"/>
                </a:lnTo>
                <a:lnTo>
                  <a:pt x="771550" y="425386"/>
                </a:lnTo>
                <a:lnTo>
                  <a:pt x="782459" y="420458"/>
                </a:lnTo>
                <a:lnTo>
                  <a:pt x="790930" y="411391"/>
                </a:lnTo>
                <a:lnTo>
                  <a:pt x="795223" y="399770"/>
                </a:lnTo>
                <a:close/>
              </a:path>
              <a:path extrusionOk="0" h="1304289" w="2260600">
                <a:moveTo>
                  <a:pt x="799795" y="35636"/>
                </a:moveTo>
                <a:lnTo>
                  <a:pt x="799325" y="23672"/>
                </a:lnTo>
                <a:lnTo>
                  <a:pt x="794397" y="12763"/>
                </a:lnTo>
                <a:lnTo>
                  <a:pt x="785329" y="4292"/>
                </a:lnTo>
                <a:lnTo>
                  <a:pt x="773709" y="0"/>
                </a:lnTo>
                <a:lnTo>
                  <a:pt x="761746" y="482"/>
                </a:lnTo>
                <a:lnTo>
                  <a:pt x="750836" y="5410"/>
                </a:lnTo>
                <a:lnTo>
                  <a:pt x="742353" y="14478"/>
                </a:lnTo>
                <a:lnTo>
                  <a:pt x="738060" y="26098"/>
                </a:lnTo>
                <a:lnTo>
                  <a:pt x="738543" y="38061"/>
                </a:lnTo>
                <a:lnTo>
                  <a:pt x="743483" y="48971"/>
                </a:lnTo>
                <a:lnTo>
                  <a:pt x="752538" y="57442"/>
                </a:lnTo>
                <a:lnTo>
                  <a:pt x="764171" y="61734"/>
                </a:lnTo>
                <a:lnTo>
                  <a:pt x="776122" y="61252"/>
                </a:lnTo>
                <a:lnTo>
                  <a:pt x="787031" y="56324"/>
                </a:lnTo>
                <a:lnTo>
                  <a:pt x="795502" y="47282"/>
                </a:lnTo>
                <a:lnTo>
                  <a:pt x="799795" y="35636"/>
                </a:lnTo>
                <a:close/>
              </a:path>
              <a:path extrusionOk="0" h="1304289" w="2260600">
                <a:moveTo>
                  <a:pt x="857618" y="991057"/>
                </a:moveTo>
                <a:lnTo>
                  <a:pt x="857135" y="979106"/>
                </a:lnTo>
                <a:lnTo>
                  <a:pt x="852195" y="968197"/>
                </a:lnTo>
                <a:lnTo>
                  <a:pt x="843140" y="959726"/>
                </a:lnTo>
                <a:lnTo>
                  <a:pt x="831507" y="955433"/>
                </a:lnTo>
                <a:lnTo>
                  <a:pt x="819556" y="955903"/>
                </a:lnTo>
                <a:lnTo>
                  <a:pt x="808647" y="960843"/>
                </a:lnTo>
                <a:lnTo>
                  <a:pt x="800176" y="969899"/>
                </a:lnTo>
                <a:lnTo>
                  <a:pt x="795883" y="981519"/>
                </a:lnTo>
                <a:lnTo>
                  <a:pt x="796353" y="993482"/>
                </a:lnTo>
                <a:lnTo>
                  <a:pt x="801281" y="1004392"/>
                </a:lnTo>
                <a:lnTo>
                  <a:pt x="810336" y="1012875"/>
                </a:lnTo>
                <a:lnTo>
                  <a:pt x="821969" y="1017168"/>
                </a:lnTo>
                <a:lnTo>
                  <a:pt x="833932" y="1016673"/>
                </a:lnTo>
                <a:lnTo>
                  <a:pt x="844842" y="1011745"/>
                </a:lnTo>
                <a:lnTo>
                  <a:pt x="853313" y="1002690"/>
                </a:lnTo>
                <a:lnTo>
                  <a:pt x="857618" y="991057"/>
                </a:lnTo>
                <a:close/>
              </a:path>
              <a:path extrusionOk="0" h="1304289" w="2260600">
                <a:moveTo>
                  <a:pt x="872655" y="631050"/>
                </a:moveTo>
                <a:lnTo>
                  <a:pt x="872172" y="619086"/>
                </a:lnTo>
                <a:lnTo>
                  <a:pt x="867244" y="608177"/>
                </a:lnTo>
                <a:lnTo>
                  <a:pt x="858189" y="599706"/>
                </a:lnTo>
                <a:lnTo>
                  <a:pt x="846556" y="595414"/>
                </a:lnTo>
                <a:lnTo>
                  <a:pt x="834605" y="595896"/>
                </a:lnTo>
                <a:lnTo>
                  <a:pt x="823683" y="600824"/>
                </a:lnTo>
                <a:lnTo>
                  <a:pt x="815213" y="609892"/>
                </a:lnTo>
                <a:lnTo>
                  <a:pt x="810920" y="621512"/>
                </a:lnTo>
                <a:lnTo>
                  <a:pt x="811403" y="633476"/>
                </a:lnTo>
                <a:lnTo>
                  <a:pt x="816330" y="644385"/>
                </a:lnTo>
                <a:lnTo>
                  <a:pt x="825385" y="652856"/>
                </a:lnTo>
                <a:lnTo>
                  <a:pt x="837018" y="657148"/>
                </a:lnTo>
                <a:lnTo>
                  <a:pt x="848982" y="656666"/>
                </a:lnTo>
                <a:lnTo>
                  <a:pt x="859878" y="651738"/>
                </a:lnTo>
                <a:lnTo>
                  <a:pt x="868349" y="642683"/>
                </a:lnTo>
                <a:lnTo>
                  <a:pt x="872655" y="631050"/>
                </a:lnTo>
                <a:close/>
              </a:path>
              <a:path extrusionOk="0" h="1304289" w="2260600">
                <a:moveTo>
                  <a:pt x="877227" y="266915"/>
                </a:moveTo>
                <a:lnTo>
                  <a:pt x="876757" y="254952"/>
                </a:lnTo>
                <a:lnTo>
                  <a:pt x="871829" y="244030"/>
                </a:lnTo>
                <a:lnTo>
                  <a:pt x="862774" y="235559"/>
                </a:lnTo>
                <a:lnTo>
                  <a:pt x="851141" y="231267"/>
                </a:lnTo>
                <a:lnTo>
                  <a:pt x="839177" y="231749"/>
                </a:lnTo>
                <a:lnTo>
                  <a:pt x="828268" y="236689"/>
                </a:lnTo>
                <a:lnTo>
                  <a:pt x="819797" y="245745"/>
                </a:lnTo>
                <a:lnTo>
                  <a:pt x="815492" y="257378"/>
                </a:lnTo>
                <a:lnTo>
                  <a:pt x="815975" y="269328"/>
                </a:lnTo>
                <a:lnTo>
                  <a:pt x="820915" y="280238"/>
                </a:lnTo>
                <a:lnTo>
                  <a:pt x="829970" y="288709"/>
                </a:lnTo>
                <a:lnTo>
                  <a:pt x="841603" y="293001"/>
                </a:lnTo>
                <a:lnTo>
                  <a:pt x="853554" y="292519"/>
                </a:lnTo>
                <a:lnTo>
                  <a:pt x="864463" y="287591"/>
                </a:lnTo>
                <a:lnTo>
                  <a:pt x="872934" y="278549"/>
                </a:lnTo>
                <a:lnTo>
                  <a:pt x="877227" y="266915"/>
                </a:lnTo>
                <a:close/>
              </a:path>
              <a:path extrusionOk="0" h="1304289" w="2260600">
                <a:moveTo>
                  <a:pt x="935050" y="1222324"/>
                </a:moveTo>
                <a:lnTo>
                  <a:pt x="934567" y="1210373"/>
                </a:lnTo>
                <a:lnTo>
                  <a:pt x="929627" y="1199464"/>
                </a:lnTo>
                <a:lnTo>
                  <a:pt x="920584" y="1190993"/>
                </a:lnTo>
                <a:lnTo>
                  <a:pt x="908951" y="1186700"/>
                </a:lnTo>
                <a:lnTo>
                  <a:pt x="896988" y="1187170"/>
                </a:lnTo>
                <a:lnTo>
                  <a:pt x="886079" y="1192098"/>
                </a:lnTo>
                <a:lnTo>
                  <a:pt x="877620" y="1201153"/>
                </a:lnTo>
                <a:lnTo>
                  <a:pt x="873315" y="1212799"/>
                </a:lnTo>
                <a:lnTo>
                  <a:pt x="873785" y="1224762"/>
                </a:lnTo>
                <a:lnTo>
                  <a:pt x="878725" y="1235671"/>
                </a:lnTo>
                <a:lnTo>
                  <a:pt x="887780" y="1244142"/>
                </a:lnTo>
                <a:lnTo>
                  <a:pt x="899401" y="1248435"/>
                </a:lnTo>
                <a:lnTo>
                  <a:pt x="911364" y="1247952"/>
                </a:lnTo>
                <a:lnTo>
                  <a:pt x="922274" y="1243012"/>
                </a:lnTo>
                <a:lnTo>
                  <a:pt x="930757" y="1233957"/>
                </a:lnTo>
                <a:lnTo>
                  <a:pt x="935050" y="1222324"/>
                </a:lnTo>
                <a:close/>
              </a:path>
              <a:path extrusionOk="0" h="1304289" w="2260600">
                <a:moveTo>
                  <a:pt x="939622" y="858202"/>
                </a:moveTo>
                <a:lnTo>
                  <a:pt x="939139" y="846239"/>
                </a:lnTo>
                <a:lnTo>
                  <a:pt x="934212" y="835317"/>
                </a:lnTo>
                <a:lnTo>
                  <a:pt x="925156" y="826846"/>
                </a:lnTo>
                <a:lnTo>
                  <a:pt x="913523" y="822553"/>
                </a:lnTo>
                <a:lnTo>
                  <a:pt x="901560" y="823036"/>
                </a:lnTo>
                <a:lnTo>
                  <a:pt x="890651" y="827976"/>
                </a:lnTo>
                <a:lnTo>
                  <a:pt x="882180" y="837031"/>
                </a:lnTo>
                <a:lnTo>
                  <a:pt x="877887" y="848664"/>
                </a:lnTo>
                <a:lnTo>
                  <a:pt x="878370" y="860615"/>
                </a:lnTo>
                <a:lnTo>
                  <a:pt x="883297" y="871524"/>
                </a:lnTo>
                <a:lnTo>
                  <a:pt x="892352" y="879995"/>
                </a:lnTo>
                <a:lnTo>
                  <a:pt x="903986" y="884288"/>
                </a:lnTo>
                <a:lnTo>
                  <a:pt x="915949" y="883818"/>
                </a:lnTo>
                <a:lnTo>
                  <a:pt x="926846" y="878878"/>
                </a:lnTo>
                <a:lnTo>
                  <a:pt x="935316" y="869835"/>
                </a:lnTo>
                <a:lnTo>
                  <a:pt x="939622" y="858202"/>
                </a:lnTo>
                <a:close/>
              </a:path>
              <a:path extrusionOk="0" h="1304289" w="2260600">
                <a:moveTo>
                  <a:pt x="954659" y="498182"/>
                </a:moveTo>
                <a:lnTo>
                  <a:pt x="954176" y="486219"/>
                </a:lnTo>
                <a:lnTo>
                  <a:pt x="949248" y="475322"/>
                </a:lnTo>
                <a:lnTo>
                  <a:pt x="940193" y="466852"/>
                </a:lnTo>
                <a:lnTo>
                  <a:pt x="928560" y="462546"/>
                </a:lnTo>
                <a:lnTo>
                  <a:pt x="916609" y="463029"/>
                </a:lnTo>
                <a:lnTo>
                  <a:pt x="905700" y="467956"/>
                </a:lnTo>
                <a:lnTo>
                  <a:pt x="897229" y="477012"/>
                </a:lnTo>
                <a:lnTo>
                  <a:pt x="892937" y="488645"/>
                </a:lnTo>
                <a:lnTo>
                  <a:pt x="893406" y="500608"/>
                </a:lnTo>
                <a:lnTo>
                  <a:pt x="898347" y="511517"/>
                </a:lnTo>
                <a:lnTo>
                  <a:pt x="907389" y="519988"/>
                </a:lnTo>
                <a:lnTo>
                  <a:pt x="919022" y="524281"/>
                </a:lnTo>
                <a:lnTo>
                  <a:pt x="930986" y="523798"/>
                </a:lnTo>
                <a:lnTo>
                  <a:pt x="941895" y="518858"/>
                </a:lnTo>
                <a:lnTo>
                  <a:pt x="950366" y="509803"/>
                </a:lnTo>
                <a:lnTo>
                  <a:pt x="954659" y="498182"/>
                </a:lnTo>
                <a:close/>
              </a:path>
              <a:path extrusionOk="0" h="1304289" w="2260600">
                <a:moveTo>
                  <a:pt x="959231" y="134048"/>
                </a:moveTo>
                <a:lnTo>
                  <a:pt x="958761" y="122085"/>
                </a:lnTo>
                <a:lnTo>
                  <a:pt x="953833" y="111175"/>
                </a:lnTo>
                <a:lnTo>
                  <a:pt x="944778" y="102704"/>
                </a:lnTo>
                <a:lnTo>
                  <a:pt x="933145" y="98399"/>
                </a:lnTo>
                <a:lnTo>
                  <a:pt x="921181" y="98882"/>
                </a:lnTo>
                <a:lnTo>
                  <a:pt x="910272" y="103822"/>
                </a:lnTo>
                <a:lnTo>
                  <a:pt x="901801" y="112877"/>
                </a:lnTo>
                <a:lnTo>
                  <a:pt x="897496" y="124510"/>
                </a:lnTo>
                <a:lnTo>
                  <a:pt x="897978" y="136474"/>
                </a:lnTo>
                <a:lnTo>
                  <a:pt x="902919" y="147383"/>
                </a:lnTo>
                <a:lnTo>
                  <a:pt x="911974" y="155854"/>
                </a:lnTo>
                <a:lnTo>
                  <a:pt x="923607" y="160147"/>
                </a:lnTo>
                <a:lnTo>
                  <a:pt x="935558" y="159664"/>
                </a:lnTo>
                <a:lnTo>
                  <a:pt x="946467" y="154736"/>
                </a:lnTo>
                <a:lnTo>
                  <a:pt x="954938" y="145681"/>
                </a:lnTo>
                <a:lnTo>
                  <a:pt x="959231" y="134048"/>
                </a:lnTo>
                <a:close/>
              </a:path>
              <a:path extrusionOk="0" h="1304289" w="2260600">
                <a:moveTo>
                  <a:pt x="1017054" y="1089469"/>
                </a:moveTo>
                <a:lnTo>
                  <a:pt x="1016571" y="1077506"/>
                </a:lnTo>
                <a:lnTo>
                  <a:pt x="1011643" y="1066609"/>
                </a:lnTo>
                <a:lnTo>
                  <a:pt x="1002588" y="1058138"/>
                </a:lnTo>
                <a:lnTo>
                  <a:pt x="990955" y="1053833"/>
                </a:lnTo>
                <a:lnTo>
                  <a:pt x="978992" y="1054315"/>
                </a:lnTo>
                <a:lnTo>
                  <a:pt x="968082" y="1059243"/>
                </a:lnTo>
                <a:lnTo>
                  <a:pt x="959612" y="1068298"/>
                </a:lnTo>
                <a:lnTo>
                  <a:pt x="955319" y="1079931"/>
                </a:lnTo>
                <a:lnTo>
                  <a:pt x="955802" y="1091895"/>
                </a:lnTo>
                <a:lnTo>
                  <a:pt x="960729" y="1102804"/>
                </a:lnTo>
                <a:lnTo>
                  <a:pt x="969784" y="1111275"/>
                </a:lnTo>
                <a:lnTo>
                  <a:pt x="981417" y="1115568"/>
                </a:lnTo>
                <a:lnTo>
                  <a:pt x="993368" y="1115085"/>
                </a:lnTo>
                <a:lnTo>
                  <a:pt x="1004277" y="1110157"/>
                </a:lnTo>
                <a:lnTo>
                  <a:pt x="1012748" y="1101102"/>
                </a:lnTo>
                <a:lnTo>
                  <a:pt x="1017054" y="1089469"/>
                </a:lnTo>
                <a:close/>
              </a:path>
              <a:path extrusionOk="0" h="1304289" w="2260600">
                <a:moveTo>
                  <a:pt x="1021626" y="725335"/>
                </a:moveTo>
                <a:lnTo>
                  <a:pt x="1021143" y="713371"/>
                </a:lnTo>
                <a:lnTo>
                  <a:pt x="1016215" y="702462"/>
                </a:lnTo>
                <a:lnTo>
                  <a:pt x="1007160" y="693991"/>
                </a:lnTo>
                <a:lnTo>
                  <a:pt x="995527" y="689698"/>
                </a:lnTo>
                <a:lnTo>
                  <a:pt x="983564" y="690181"/>
                </a:lnTo>
                <a:lnTo>
                  <a:pt x="972654" y="695109"/>
                </a:lnTo>
                <a:lnTo>
                  <a:pt x="964184" y="704176"/>
                </a:lnTo>
                <a:lnTo>
                  <a:pt x="959891" y="715797"/>
                </a:lnTo>
                <a:lnTo>
                  <a:pt x="960374" y="727760"/>
                </a:lnTo>
                <a:lnTo>
                  <a:pt x="965301" y="738657"/>
                </a:lnTo>
                <a:lnTo>
                  <a:pt x="974356" y="747128"/>
                </a:lnTo>
                <a:lnTo>
                  <a:pt x="985989" y="751433"/>
                </a:lnTo>
                <a:lnTo>
                  <a:pt x="997953" y="750951"/>
                </a:lnTo>
                <a:lnTo>
                  <a:pt x="1008849" y="746023"/>
                </a:lnTo>
                <a:lnTo>
                  <a:pt x="1017320" y="736968"/>
                </a:lnTo>
                <a:lnTo>
                  <a:pt x="1021626" y="725335"/>
                </a:lnTo>
                <a:close/>
              </a:path>
              <a:path extrusionOk="0" h="1304289" w="2260600">
                <a:moveTo>
                  <a:pt x="1036662" y="365315"/>
                </a:moveTo>
                <a:lnTo>
                  <a:pt x="1036193" y="353352"/>
                </a:lnTo>
                <a:lnTo>
                  <a:pt x="1031265" y="342442"/>
                </a:lnTo>
                <a:lnTo>
                  <a:pt x="1022210" y="333971"/>
                </a:lnTo>
                <a:lnTo>
                  <a:pt x="1010577" y="329679"/>
                </a:lnTo>
                <a:lnTo>
                  <a:pt x="998613" y="330161"/>
                </a:lnTo>
                <a:lnTo>
                  <a:pt x="987704" y="335102"/>
                </a:lnTo>
                <a:lnTo>
                  <a:pt x="979233" y="344157"/>
                </a:lnTo>
                <a:lnTo>
                  <a:pt x="974940" y="355777"/>
                </a:lnTo>
                <a:lnTo>
                  <a:pt x="975423" y="367741"/>
                </a:lnTo>
                <a:lnTo>
                  <a:pt x="980351" y="378650"/>
                </a:lnTo>
                <a:lnTo>
                  <a:pt x="989406" y="387121"/>
                </a:lnTo>
                <a:lnTo>
                  <a:pt x="1001039" y="391414"/>
                </a:lnTo>
                <a:lnTo>
                  <a:pt x="1013002" y="390931"/>
                </a:lnTo>
                <a:lnTo>
                  <a:pt x="1023899" y="386003"/>
                </a:lnTo>
                <a:lnTo>
                  <a:pt x="1032370" y="376948"/>
                </a:lnTo>
                <a:lnTo>
                  <a:pt x="1036662" y="365315"/>
                </a:lnTo>
                <a:close/>
              </a:path>
              <a:path extrusionOk="0" h="1304289" w="2260600">
                <a:moveTo>
                  <a:pt x="1092454" y="1303985"/>
                </a:moveTo>
                <a:lnTo>
                  <a:pt x="1090028" y="1298143"/>
                </a:lnTo>
                <a:lnTo>
                  <a:pt x="1085811" y="1292987"/>
                </a:lnTo>
                <a:lnTo>
                  <a:pt x="1080020" y="1289405"/>
                </a:lnTo>
                <a:lnTo>
                  <a:pt x="1068387" y="1285113"/>
                </a:lnTo>
                <a:lnTo>
                  <a:pt x="1056424" y="1285582"/>
                </a:lnTo>
                <a:lnTo>
                  <a:pt x="1034783" y="1303985"/>
                </a:lnTo>
                <a:lnTo>
                  <a:pt x="1092454" y="1303985"/>
                </a:lnTo>
                <a:close/>
              </a:path>
              <a:path extrusionOk="0" h="1304289" w="2260600">
                <a:moveTo>
                  <a:pt x="1099058" y="956602"/>
                </a:moveTo>
                <a:lnTo>
                  <a:pt x="1098575" y="944638"/>
                </a:lnTo>
                <a:lnTo>
                  <a:pt x="1093647" y="933729"/>
                </a:lnTo>
                <a:lnTo>
                  <a:pt x="1084605" y="925258"/>
                </a:lnTo>
                <a:lnTo>
                  <a:pt x="1072959" y="920965"/>
                </a:lnTo>
                <a:lnTo>
                  <a:pt x="1060996" y="921448"/>
                </a:lnTo>
                <a:lnTo>
                  <a:pt x="1050086" y="926388"/>
                </a:lnTo>
                <a:lnTo>
                  <a:pt x="1041615" y="935443"/>
                </a:lnTo>
                <a:lnTo>
                  <a:pt x="1037323" y="947064"/>
                </a:lnTo>
                <a:lnTo>
                  <a:pt x="1037805" y="959027"/>
                </a:lnTo>
                <a:lnTo>
                  <a:pt x="1042733" y="969937"/>
                </a:lnTo>
                <a:lnTo>
                  <a:pt x="1051801" y="978408"/>
                </a:lnTo>
                <a:lnTo>
                  <a:pt x="1063421" y="982700"/>
                </a:lnTo>
                <a:lnTo>
                  <a:pt x="1075385" y="982218"/>
                </a:lnTo>
                <a:lnTo>
                  <a:pt x="1086294" y="977290"/>
                </a:lnTo>
                <a:lnTo>
                  <a:pt x="1094765" y="968235"/>
                </a:lnTo>
                <a:lnTo>
                  <a:pt x="1099058" y="956602"/>
                </a:lnTo>
                <a:close/>
              </a:path>
              <a:path extrusionOk="0" h="1304289" w="2260600">
                <a:moveTo>
                  <a:pt x="1103630" y="592467"/>
                </a:moveTo>
                <a:lnTo>
                  <a:pt x="1103147" y="580504"/>
                </a:lnTo>
                <a:lnTo>
                  <a:pt x="1098219" y="569595"/>
                </a:lnTo>
                <a:lnTo>
                  <a:pt x="1089164" y="561124"/>
                </a:lnTo>
                <a:lnTo>
                  <a:pt x="1077531" y="556831"/>
                </a:lnTo>
                <a:lnTo>
                  <a:pt x="1065580" y="557314"/>
                </a:lnTo>
                <a:lnTo>
                  <a:pt x="1054671" y="562241"/>
                </a:lnTo>
                <a:lnTo>
                  <a:pt x="1046200" y="571284"/>
                </a:lnTo>
                <a:lnTo>
                  <a:pt x="1041908" y="582930"/>
                </a:lnTo>
                <a:lnTo>
                  <a:pt x="1042377" y="594893"/>
                </a:lnTo>
                <a:lnTo>
                  <a:pt x="1047305" y="605802"/>
                </a:lnTo>
                <a:lnTo>
                  <a:pt x="1056360" y="614273"/>
                </a:lnTo>
                <a:lnTo>
                  <a:pt x="1067993" y="618566"/>
                </a:lnTo>
                <a:lnTo>
                  <a:pt x="1079957" y="618083"/>
                </a:lnTo>
                <a:lnTo>
                  <a:pt x="1090866" y="613143"/>
                </a:lnTo>
                <a:lnTo>
                  <a:pt x="1099337" y="604088"/>
                </a:lnTo>
                <a:lnTo>
                  <a:pt x="1103630" y="592467"/>
                </a:lnTo>
                <a:close/>
              </a:path>
              <a:path extrusionOk="0" h="1304289" w="2260600">
                <a:moveTo>
                  <a:pt x="1118679" y="232448"/>
                </a:moveTo>
                <a:lnTo>
                  <a:pt x="1118196" y="220484"/>
                </a:lnTo>
                <a:lnTo>
                  <a:pt x="1113269" y="209588"/>
                </a:lnTo>
                <a:lnTo>
                  <a:pt x="1104214" y="201117"/>
                </a:lnTo>
                <a:lnTo>
                  <a:pt x="1092581" y="196811"/>
                </a:lnTo>
                <a:lnTo>
                  <a:pt x="1080617" y="197294"/>
                </a:lnTo>
                <a:lnTo>
                  <a:pt x="1069708" y="202234"/>
                </a:lnTo>
                <a:lnTo>
                  <a:pt x="1061237" y="211289"/>
                </a:lnTo>
                <a:lnTo>
                  <a:pt x="1056944" y="222923"/>
                </a:lnTo>
                <a:lnTo>
                  <a:pt x="1057427" y="234873"/>
                </a:lnTo>
                <a:lnTo>
                  <a:pt x="1062355" y="245783"/>
                </a:lnTo>
                <a:lnTo>
                  <a:pt x="1071410" y="254254"/>
                </a:lnTo>
                <a:lnTo>
                  <a:pt x="1083043" y="258546"/>
                </a:lnTo>
                <a:lnTo>
                  <a:pt x="1095006" y="258076"/>
                </a:lnTo>
                <a:lnTo>
                  <a:pt x="1105903" y="253149"/>
                </a:lnTo>
                <a:lnTo>
                  <a:pt x="1114374" y="244094"/>
                </a:lnTo>
                <a:lnTo>
                  <a:pt x="1118679" y="232448"/>
                </a:lnTo>
                <a:close/>
              </a:path>
              <a:path extrusionOk="0" h="1304289" w="2260600">
                <a:moveTo>
                  <a:pt x="1176489" y="1187881"/>
                </a:moveTo>
                <a:lnTo>
                  <a:pt x="1176007" y="1175918"/>
                </a:lnTo>
                <a:lnTo>
                  <a:pt x="1171079" y="1165021"/>
                </a:lnTo>
                <a:lnTo>
                  <a:pt x="1162024" y="1156550"/>
                </a:lnTo>
                <a:lnTo>
                  <a:pt x="1150391" y="1152245"/>
                </a:lnTo>
                <a:lnTo>
                  <a:pt x="1138428" y="1152728"/>
                </a:lnTo>
                <a:lnTo>
                  <a:pt x="1127518" y="1157655"/>
                </a:lnTo>
                <a:lnTo>
                  <a:pt x="1119047" y="1166710"/>
                </a:lnTo>
                <a:lnTo>
                  <a:pt x="1114755" y="1178344"/>
                </a:lnTo>
                <a:lnTo>
                  <a:pt x="1115237" y="1190307"/>
                </a:lnTo>
                <a:lnTo>
                  <a:pt x="1120165" y="1201216"/>
                </a:lnTo>
                <a:lnTo>
                  <a:pt x="1129220" y="1209687"/>
                </a:lnTo>
                <a:lnTo>
                  <a:pt x="1140853" y="1213980"/>
                </a:lnTo>
                <a:lnTo>
                  <a:pt x="1152817" y="1213497"/>
                </a:lnTo>
                <a:lnTo>
                  <a:pt x="1163726" y="1208557"/>
                </a:lnTo>
                <a:lnTo>
                  <a:pt x="1172197" y="1199502"/>
                </a:lnTo>
                <a:lnTo>
                  <a:pt x="1176489" y="1187881"/>
                </a:lnTo>
                <a:close/>
              </a:path>
              <a:path extrusionOk="0" h="1304289" w="2260600">
                <a:moveTo>
                  <a:pt x="1181061" y="823747"/>
                </a:moveTo>
                <a:lnTo>
                  <a:pt x="1180592" y="811784"/>
                </a:lnTo>
                <a:lnTo>
                  <a:pt x="1175651" y="800874"/>
                </a:lnTo>
                <a:lnTo>
                  <a:pt x="1166609" y="792403"/>
                </a:lnTo>
                <a:lnTo>
                  <a:pt x="1154963" y="788098"/>
                </a:lnTo>
                <a:lnTo>
                  <a:pt x="1143012" y="788581"/>
                </a:lnTo>
                <a:lnTo>
                  <a:pt x="1132103" y="793521"/>
                </a:lnTo>
                <a:lnTo>
                  <a:pt x="1123619" y="802576"/>
                </a:lnTo>
                <a:lnTo>
                  <a:pt x="1119327" y="814209"/>
                </a:lnTo>
                <a:lnTo>
                  <a:pt x="1119809" y="826173"/>
                </a:lnTo>
                <a:lnTo>
                  <a:pt x="1124737" y="837069"/>
                </a:lnTo>
                <a:lnTo>
                  <a:pt x="1133805" y="845540"/>
                </a:lnTo>
                <a:lnTo>
                  <a:pt x="1145425" y="849845"/>
                </a:lnTo>
                <a:lnTo>
                  <a:pt x="1157389" y="849363"/>
                </a:lnTo>
                <a:lnTo>
                  <a:pt x="1168298" y="844435"/>
                </a:lnTo>
                <a:lnTo>
                  <a:pt x="1176769" y="835380"/>
                </a:lnTo>
                <a:lnTo>
                  <a:pt x="1181061" y="823747"/>
                </a:lnTo>
                <a:close/>
              </a:path>
              <a:path extrusionOk="0" h="1304289" w="2260600">
                <a:moveTo>
                  <a:pt x="1185633" y="459600"/>
                </a:moveTo>
                <a:lnTo>
                  <a:pt x="1185164" y="447636"/>
                </a:lnTo>
                <a:lnTo>
                  <a:pt x="1180236" y="436727"/>
                </a:lnTo>
                <a:lnTo>
                  <a:pt x="1171181" y="428256"/>
                </a:lnTo>
                <a:lnTo>
                  <a:pt x="1159548" y="423964"/>
                </a:lnTo>
                <a:lnTo>
                  <a:pt x="1147584" y="424446"/>
                </a:lnTo>
                <a:lnTo>
                  <a:pt x="1136675" y="429387"/>
                </a:lnTo>
                <a:lnTo>
                  <a:pt x="1128204" y="438442"/>
                </a:lnTo>
                <a:lnTo>
                  <a:pt x="1123911" y="450062"/>
                </a:lnTo>
                <a:lnTo>
                  <a:pt x="1124394" y="462026"/>
                </a:lnTo>
                <a:lnTo>
                  <a:pt x="1129322" y="472922"/>
                </a:lnTo>
                <a:lnTo>
                  <a:pt x="1138377" y="481393"/>
                </a:lnTo>
                <a:lnTo>
                  <a:pt x="1150010" y="485698"/>
                </a:lnTo>
                <a:lnTo>
                  <a:pt x="1161973" y="485216"/>
                </a:lnTo>
                <a:lnTo>
                  <a:pt x="1172870" y="480288"/>
                </a:lnTo>
                <a:lnTo>
                  <a:pt x="1181341" y="471233"/>
                </a:lnTo>
                <a:lnTo>
                  <a:pt x="1185633" y="459600"/>
                </a:lnTo>
                <a:close/>
              </a:path>
              <a:path extrusionOk="0" h="1304289" w="2260600">
                <a:moveTo>
                  <a:pt x="1258493" y="1055014"/>
                </a:moveTo>
                <a:lnTo>
                  <a:pt x="1258011" y="1043051"/>
                </a:lnTo>
                <a:lnTo>
                  <a:pt x="1253083" y="1032141"/>
                </a:lnTo>
                <a:lnTo>
                  <a:pt x="1244041" y="1023670"/>
                </a:lnTo>
                <a:lnTo>
                  <a:pt x="1232408" y="1019378"/>
                </a:lnTo>
                <a:lnTo>
                  <a:pt x="1220444" y="1019860"/>
                </a:lnTo>
                <a:lnTo>
                  <a:pt x="1209522" y="1024801"/>
                </a:lnTo>
                <a:lnTo>
                  <a:pt x="1201051" y="1033856"/>
                </a:lnTo>
                <a:lnTo>
                  <a:pt x="1196759" y="1045476"/>
                </a:lnTo>
                <a:lnTo>
                  <a:pt x="1197241" y="1057440"/>
                </a:lnTo>
                <a:lnTo>
                  <a:pt x="1202182" y="1068336"/>
                </a:lnTo>
                <a:lnTo>
                  <a:pt x="1211237" y="1076807"/>
                </a:lnTo>
                <a:lnTo>
                  <a:pt x="1222870" y="1081112"/>
                </a:lnTo>
                <a:lnTo>
                  <a:pt x="1234821" y="1080630"/>
                </a:lnTo>
                <a:lnTo>
                  <a:pt x="1245730" y="1075702"/>
                </a:lnTo>
                <a:lnTo>
                  <a:pt x="1254201" y="1066647"/>
                </a:lnTo>
                <a:lnTo>
                  <a:pt x="1258493" y="1055014"/>
                </a:lnTo>
                <a:close/>
              </a:path>
              <a:path extrusionOk="0" h="1304289" w="2260600">
                <a:moveTo>
                  <a:pt x="1263078" y="690867"/>
                </a:moveTo>
                <a:lnTo>
                  <a:pt x="1262595" y="678916"/>
                </a:lnTo>
                <a:lnTo>
                  <a:pt x="1257655" y="668007"/>
                </a:lnTo>
                <a:lnTo>
                  <a:pt x="1248613" y="659536"/>
                </a:lnTo>
                <a:lnTo>
                  <a:pt x="1236980" y="655243"/>
                </a:lnTo>
                <a:lnTo>
                  <a:pt x="1225016" y="655726"/>
                </a:lnTo>
                <a:lnTo>
                  <a:pt x="1214107" y="660654"/>
                </a:lnTo>
                <a:lnTo>
                  <a:pt x="1205636" y="669696"/>
                </a:lnTo>
                <a:lnTo>
                  <a:pt x="1201343" y="681329"/>
                </a:lnTo>
                <a:lnTo>
                  <a:pt x="1201826" y="693305"/>
                </a:lnTo>
                <a:lnTo>
                  <a:pt x="1206754" y="704215"/>
                </a:lnTo>
                <a:lnTo>
                  <a:pt x="1215809" y="712685"/>
                </a:lnTo>
                <a:lnTo>
                  <a:pt x="1227442" y="716978"/>
                </a:lnTo>
                <a:lnTo>
                  <a:pt x="1239393" y="716495"/>
                </a:lnTo>
                <a:lnTo>
                  <a:pt x="1250302" y="711555"/>
                </a:lnTo>
                <a:lnTo>
                  <a:pt x="1258773" y="702500"/>
                </a:lnTo>
                <a:lnTo>
                  <a:pt x="1263078" y="690867"/>
                </a:lnTo>
                <a:close/>
              </a:path>
              <a:path extrusionOk="0" h="1304289" w="2260600">
                <a:moveTo>
                  <a:pt x="1267650" y="326732"/>
                </a:moveTo>
                <a:lnTo>
                  <a:pt x="1267167" y="314769"/>
                </a:lnTo>
                <a:lnTo>
                  <a:pt x="1262240" y="303872"/>
                </a:lnTo>
                <a:lnTo>
                  <a:pt x="1253185" y="295389"/>
                </a:lnTo>
                <a:lnTo>
                  <a:pt x="1241552" y="291096"/>
                </a:lnTo>
                <a:lnTo>
                  <a:pt x="1229588" y="291579"/>
                </a:lnTo>
                <a:lnTo>
                  <a:pt x="1218679" y="296519"/>
                </a:lnTo>
                <a:lnTo>
                  <a:pt x="1210208" y="305587"/>
                </a:lnTo>
                <a:lnTo>
                  <a:pt x="1205915" y="317207"/>
                </a:lnTo>
                <a:lnTo>
                  <a:pt x="1206398" y="329158"/>
                </a:lnTo>
                <a:lnTo>
                  <a:pt x="1211326" y="340067"/>
                </a:lnTo>
                <a:lnTo>
                  <a:pt x="1220381" y="348538"/>
                </a:lnTo>
                <a:lnTo>
                  <a:pt x="1232014" y="352844"/>
                </a:lnTo>
                <a:lnTo>
                  <a:pt x="1243977" y="352361"/>
                </a:lnTo>
                <a:lnTo>
                  <a:pt x="1254874" y="347433"/>
                </a:lnTo>
                <a:lnTo>
                  <a:pt x="1263345" y="338378"/>
                </a:lnTo>
                <a:lnTo>
                  <a:pt x="1267650" y="326732"/>
                </a:lnTo>
                <a:close/>
              </a:path>
              <a:path extrusionOk="0" h="1304289" w="2260600">
                <a:moveTo>
                  <a:pt x="1304671" y="1282166"/>
                </a:moveTo>
                <a:lnTo>
                  <a:pt x="1304188" y="1270203"/>
                </a:lnTo>
                <a:lnTo>
                  <a:pt x="1299248" y="1259306"/>
                </a:lnTo>
                <a:lnTo>
                  <a:pt x="1290193" y="1250835"/>
                </a:lnTo>
                <a:lnTo>
                  <a:pt x="1278559" y="1246530"/>
                </a:lnTo>
                <a:lnTo>
                  <a:pt x="1266609" y="1247013"/>
                </a:lnTo>
                <a:lnTo>
                  <a:pt x="1255699" y="1251940"/>
                </a:lnTo>
                <a:lnTo>
                  <a:pt x="1247228" y="1260995"/>
                </a:lnTo>
                <a:lnTo>
                  <a:pt x="1242936" y="1272628"/>
                </a:lnTo>
                <a:lnTo>
                  <a:pt x="1243418" y="1284592"/>
                </a:lnTo>
                <a:lnTo>
                  <a:pt x="1248346" y="1295501"/>
                </a:lnTo>
                <a:lnTo>
                  <a:pt x="1257388" y="1303959"/>
                </a:lnTo>
                <a:lnTo>
                  <a:pt x="1290180" y="1303985"/>
                </a:lnTo>
                <a:lnTo>
                  <a:pt x="1294193" y="1301521"/>
                </a:lnTo>
                <a:lnTo>
                  <a:pt x="1297724" y="1298092"/>
                </a:lnTo>
                <a:lnTo>
                  <a:pt x="1300378" y="1293799"/>
                </a:lnTo>
                <a:lnTo>
                  <a:pt x="1304671" y="1282166"/>
                </a:lnTo>
                <a:close/>
              </a:path>
              <a:path extrusionOk="0" h="1304289" w="2260600">
                <a:moveTo>
                  <a:pt x="1340497" y="922147"/>
                </a:moveTo>
                <a:lnTo>
                  <a:pt x="1340027" y="910183"/>
                </a:lnTo>
                <a:lnTo>
                  <a:pt x="1335100" y="899274"/>
                </a:lnTo>
                <a:lnTo>
                  <a:pt x="1326045" y="890803"/>
                </a:lnTo>
                <a:lnTo>
                  <a:pt x="1314411" y="886510"/>
                </a:lnTo>
                <a:lnTo>
                  <a:pt x="1302448" y="886993"/>
                </a:lnTo>
                <a:lnTo>
                  <a:pt x="1291539" y="891933"/>
                </a:lnTo>
                <a:lnTo>
                  <a:pt x="1283055" y="900988"/>
                </a:lnTo>
                <a:lnTo>
                  <a:pt x="1278763" y="912622"/>
                </a:lnTo>
                <a:lnTo>
                  <a:pt x="1279245" y="924572"/>
                </a:lnTo>
                <a:lnTo>
                  <a:pt x="1284185" y="935482"/>
                </a:lnTo>
                <a:lnTo>
                  <a:pt x="1293241" y="943952"/>
                </a:lnTo>
                <a:lnTo>
                  <a:pt x="1304861" y="948245"/>
                </a:lnTo>
                <a:lnTo>
                  <a:pt x="1316824" y="947775"/>
                </a:lnTo>
                <a:lnTo>
                  <a:pt x="1327734" y="942848"/>
                </a:lnTo>
                <a:lnTo>
                  <a:pt x="1336205" y="933792"/>
                </a:lnTo>
                <a:lnTo>
                  <a:pt x="1340497" y="922147"/>
                </a:lnTo>
                <a:close/>
              </a:path>
              <a:path extrusionOk="0" h="1304289" w="2260600">
                <a:moveTo>
                  <a:pt x="1345082" y="558012"/>
                </a:moveTo>
                <a:lnTo>
                  <a:pt x="1344599" y="546049"/>
                </a:lnTo>
                <a:lnTo>
                  <a:pt x="1339672" y="535139"/>
                </a:lnTo>
                <a:lnTo>
                  <a:pt x="1330629" y="526669"/>
                </a:lnTo>
                <a:lnTo>
                  <a:pt x="1318983" y="522363"/>
                </a:lnTo>
                <a:lnTo>
                  <a:pt x="1307020" y="522859"/>
                </a:lnTo>
                <a:lnTo>
                  <a:pt x="1296111" y="527786"/>
                </a:lnTo>
                <a:lnTo>
                  <a:pt x="1287640" y="536854"/>
                </a:lnTo>
                <a:lnTo>
                  <a:pt x="1283347" y="548474"/>
                </a:lnTo>
                <a:lnTo>
                  <a:pt x="1283830" y="560438"/>
                </a:lnTo>
                <a:lnTo>
                  <a:pt x="1288757" y="571334"/>
                </a:lnTo>
                <a:lnTo>
                  <a:pt x="1297825" y="579805"/>
                </a:lnTo>
                <a:lnTo>
                  <a:pt x="1309446" y="584111"/>
                </a:lnTo>
                <a:lnTo>
                  <a:pt x="1321409" y="583628"/>
                </a:lnTo>
                <a:lnTo>
                  <a:pt x="1332306" y="578700"/>
                </a:lnTo>
                <a:lnTo>
                  <a:pt x="1340777" y="569645"/>
                </a:lnTo>
                <a:lnTo>
                  <a:pt x="1345082" y="558012"/>
                </a:lnTo>
                <a:close/>
              </a:path>
              <a:path extrusionOk="0" h="1304289" w="2260600">
                <a:moveTo>
                  <a:pt x="1386674" y="1149311"/>
                </a:moveTo>
                <a:lnTo>
                  <a:pt x="1386192" y="1137335"/>
                </a:lnTo>
                <a:lnTo>
                  <a:pt x="1381264" y="1126426"/>
                </a:lnTo>
                <a:lnTo>
                  <a:pt x="1372209" y="1117955"/>
                </a:lnTo>
                <a:lnTo>
                  <a:pt x="1360576" y="1113663"/>
                </a:lnTo>
                <a:lnTo>
                  <a:pt x="1348613" y="1114145"/>
                </a:lnTo>
                <a:lnTo>
                  <a:pt x="1337703" y="1119085"/>
                </a:lnTo>
                <a:lnTo>
                  <a:pt x="1329232" y="1128141"/>
                </a:lnTo>
                <a:lnTo>
                  <a:pt x="1324940" y="1139761"/>
                </a:lnTo>
                <a:lnTo>
                  <a:pt x="1325422" y="1151724"/>
                </a:lnTo>
                <a:lnTo>
                  <a:pt x="1330350" y="1162634"/>
                </a:lnTo>
                <a:lnTo>
                  <a:pt x="1339405" y="1171105"/>
                </a:lnTo>
                <a:lnTo>
                  <a:pt x="1351038" y="1175397"/>
                </a:lnTo>
                <a:lnTo>
                  <a:pt x="1363002" y="1174915"/>
                </a:lnTo>
                <a:lnTo>
                  <a:pt x="1373898" y="1169987"/>
                </a:lnTo>
                <a:lnTo>
                  <a:pt x="1382369" y="1160932"/>
                </a:lnTo>
                <a:lnTo>
                  <a:pt x="1386674" y="1149311"/>
                </a:lnTo>
                <a:close/>
              </a:path>
              <a:path extrusionOk="0" h="1304289" w="2260600">
                <a:moveTo>
                  <a:pt x="1422514" y="789279"/>
                </a:moveTo>
                <a:lnTo>
                  <a:pt x="1422031" y="777328"/>
                </a:lnTo>
                <a:lnTo>
                  <a:pt x="1417104" y="766419"/>
                </a:lnTo>
                <a:lnTo>
                  <a:pt x="1408049" y="757948"/>
                </a:lnTo>
                <a:lnTo>
                  <a:pt x="1396415" y="753656"/>
                </a:lnTo>
                <a:lnTo>
                  <a:pt x="1384452" y="754126"/>
                </a:lnTo>
                <a:lnTo>
                  <a:pt x="1373543" y="759053"/>
                </a:lnTo>
                <a:lnTo>
                  <a:pt x="1365084" y="768108"/>
                </a:lnTo>
                <a:lnTo>
                  <a:pt x="1360779" y="779741"/>
                </a:lnTo>
                <a:lnTo>
                  <a:pt x="1361262" y="791705"/>
                </a:lnTo>
                <a:lnTo>
                  <a:pt x="1366189" y="802627"/>
                </a:lnTo>
                <a:lnTo>
                  <a:pt x="1375244" y="811098"/>
                </a:lnTo>
                <a:lnTo>
                  <a:pt x="1386878" y="815390"/>
                </a:lnTo>
                <a:lnTo>
                  <a:pt x="1398841" y="814908"/>
                </a:lnTo>
                <a:lnTo>
                  <a:pt x="1409750" y="809967"/>
                </a:lnTo>
                <a:lnTo>
                  <a:pt x="1418221" y="800912"/>
                </a:lnTo>
                <a:lnTo>
                  <a:pt x="1422514" y="789279"/>
                </a:lnTo>
                <a:close/>
              </a:path>
              <a:path extrusionOk="0" h="1304289" w="2260600">
                <a:moveTo>
                  <a:pt x="1427086" y="425145"/>
                </a:moveTo>
                <a:lnTo>
                  <a:pt x="1426603" y="413181"/>
                </a:lnTo>
                <a:lnTo>
                  <a:pt x="1421676" y="402272"/>
                </a:lnTo>
                <a:lnTo>
                  <a:pt x="1412621" y="393801"/>
                </a:lnTo>
                <a:lnTo>
                  <a:pt x="1400987" y="389509"/>
                </a:lnTo>
                <a:lnTo>
                  <a:pt x="1389037" y="389991"/>
                </a:lnTo>
                <a:lnTo>
                  <a:pt x="1378115" y="394919"/>
                </a:lnTo>
                <a:lnTo>
                  <a:pt x="1369644" y="403987"/>
                </a:lnTo>
                <a:lnTo>
                  <a:pt x="1365351" y="415620"/>
                </a:lnTo>
                <a:lnTo>
                  <a:pt x="1365834" y="427570"/>
                </a:lnTo>
                <a:lnTo>
                  <a:pt x="1370761" y="438480"/>
                </a:lnTo>
                <a:lnTo>
                  <a:pt x="1379829" y="446951"/>
                </a:lnTo>
                <a:lnTo>
                  <a:pt x="1391450" y="451243"/>
                </a:lnTo>
                <a:lnTo>
                  <a:pt x="1403413" y="450773"/>
                </a:lnTo>
                <a:lnTo>
                  <a:pt x="1414310" y="445833"/>
                </a:lnTo>
                <a:lnTo>
                  <a:pt x="1422781" y="436791"/>
                </a:lnTo>
                <a:lnTo>
                  <a:pt x="1427086" y="425145"/>
                </a:lnTo>
                <a:close/>
              </a:path>
              <a:path extrusionOk="0" h="1304289" w="2260600">
                <a:moveTo>
                  <a:pt x="1468678" y="1016444"/>
                </a:moveTo>
                <a:lnTo>
                  <a:pt x="1468208" y="1004481"/>
                </a:lnTo>
                <a:lnTo>
                  <a:pt x="1463268" y="993571"/>
                </a:lnTo>
                <a:lnTo>
                  <a:pt x="1454213" y="985100"/>
                </a:lnTo>
                <a:lnTo>
                  <a:pt x="1442580" y="980795"/>
                </a:lnTo>
                <a:lnTo>
                  <a:pt x="1430629" y="981278"/>
                </a:lnTo>
                <a:lnTo>
                  <a:pt x="1419720" y="986218"/>
                </a:lnTo>
                <a:lnTo>
                  <a:pt x="1411236" y="995273"/>
                </a:lnTo>
                <a:lnTo>
                  <a:pt x="1406944" y="1006906"/>
                </a:lnTo>
                <a:lnTo>
                  <a:pt x="1407426" y="1018870"/>
                </a:lnTo>
                <a:lnTo>
                  <a:pt x="1412354" y="1029766"/>
                </a:lnTo>
                <a:lnTo>
                  <a:pt x="1421409" y="1038237"/>
                </a:lnTo>
                <a:lnTo>
                  <a:pt x="1433042" y="1042543"/>
                </a:lnTo>
                <a:lnTo>
                  <a:pt x="1445006" y="1042060"/>
                </a:lnTo>
                <a:lnTo>
                  <a:pt x="1455915" y="1037132"/>
                </a:lnTo>
                <a:lnTo>
                  <a:pt x="1464373" y="1028077"/>
                </a:lnTo>
                <a:lnTo>
                  <a:pt x="1468678" y="1016444"/>
                </a:lnTo>
                <a:close/>
              </a:path>
              <a:path extrusionOk="0" h="1304289" w="2260600">
                <a:moveTo>
                  <a:pt x="1504518" y="656424"/>
                </a:moveTo>
                <a:lnTo>
                  <a:pt x="1504035" y="644461"/>
                </a:lnTo>
                <a:lnTo>
                  <a:pt x="1499108" y="633552"/>
                </a:lnTo>
                <a:lnTo>
                  <a:pt x="1490065" y="625068"/>
                </a:lnTo>
                <a:lnTo>
                  <a:pt x="1478432" y="620776"/>
                </a:lnTo>
                <a:lnTo>
                  <a:pt x="1466456" y="621271"/>
                </a:lnTo>
                <a:lnTo>
                  <a:pt x="1455547" y="626198"/>
                </a:lnTo>
                <a:lnTo>
                  <a:pt x="1447076" y="635254"/>
                </a:lnTo>
                <a:lnTo>
                  <a:pt x="1442783" y="646887"/>
                </a:lnTo>
                <a:lnTo>
                  <a:pt x="1443266" y="658837"/>
                </a:lnTo>
                <a:lnTo>
                  <a:pt x="1448206" y="669747"/>
                </a:lnTo>
                <a:lnTo>
                  <a:pt x="1457261" y="678218"/>
                </a:lnTo>
                <a:lnTo>
                  <a:pt x="1468882" y="682523"/>
                </a:lnTo>
                <a:lnTo>
                  <a:pt x="1480845" y="682040"/>
                </a:lnTo>
                <a:lnTo>
                  <a:pt x="1491754" y="677100"/>
                </a:lnTo>
                <a:lnTo>
                  <a:pt x="1500225" y="668058"/>
                </a:lnTo>
                <a:lnTo>
                  <a:pt x="1504518" y="656424"/>
                </a:lnTo>
                <a:close/>
              </a:path>
              <a:path extrusionOk="0" h="1304289" w="2260600">
                <a:moveTo>
                  <a:pt x="1546110" y="1247711"/>
                </a:moveTo>
                <a:lnTo>
                  <a:pt x="1545628" y="1235748"/>
                </a:lnTo>
                <a:lnTo>
                  <a:pt x="1540700" y="1224838"/>
                </a:lnTo>
                <a:lnTo>
                  <a:pt x="1531658" y="1216367"/>
                </a:lnTo>
                <a:lnTo>
                  <a:pt x="1520024" y="1212075"/>
                </a:lnTo>
                <a:lnTo>
                  <a:pt x="1508061" y="1212557"/>
                </a:lnTo>
                <a:lnTo>
                  <a:pt x="1497152" y="1217498"/>
                </a:lnTo>
                <a:lnTo>
                  <a:pt x="1488681" y="1226553"/>
                </a:lnTo>
                <a:lnTo>
                  <a:pt x="1484376" y="1238173"/>
                </a:lnTo>
                <a:lnTo>
                  <a:pt x="1484858" y="1250137"/>
                </a:lnTo>
                <a:lnTo>
                  <a:pt x="1489798" y="1261033"/>
                </a:lnTo>
                <a:lnTo>
                  <a:pt x="1498854" y="1269504"/>
                </a:lnTo>
                <a:lnTo>
                  <a:pt x="1510487" y="1273810"/>
                </a:lnTo>
                <a:lnTo>
                  <a:pt x="1522437" y="1273327"/>
                </a:lnTo>
                <a:lnTo>
                  <a:pt x="1533347" y="1268399"/>
                </a:lnTo>
                <a:lnTo>
                  <a:pt x="1541818" y="1259344"/>
                </a:lnTo>
                <a:lnTo>
                  <a:pt x="1546110" y="1247711"/>
                </a:lnTo>
                <a:close/>
              </a:path>
              <a:path extrusionOk="0" h="1304289" w="2260600">
                <a:moveTo>
                  <a:pt x="1550695" y="883564"/>
                </a:moveTo>
                <a:lnTo>
                  <a:pt x="1550212" y="871613"/>
                </a:lnTo>
                <a:lnTo>
                  <a:pt x="1545272" y="860704"/>
                </a:lnTo>
                <a:lnTo>
                  <a:pt x="1536217" y="852233"/>
                </a:lnTo>
                <a:lnTo>
                  <a:pt x="1524584" y="847940"/>
                </a:lnTo>
                <a:lnTo>
                  <a:pt x="1512633" y="848423"/>
                </a:lnTo>
                <a:lnTo>
                  <a:pt x="1501724" y="853351"/>
                </a:lnTo>
                <a:lnTo>
                  <a:pt x="1493253" y="862393"/>
                </a:lnTo>
                <a:lnTo>
                  <a:pt x="1488960" y="874026"/>
                </a:lnTo>
                <a:lnTo>
                  <a:pt x="1489443" y="886002"/>
                </a:lnTo>
                <a:lnTo>
                  <a:pt x="1494358" y="896912"/>
                </a:lnTo>
                <a:lnTo>
                  <a:pt x="1503413" y="905383"/>
                </a:lnTo>
                <a:lnTo>
                  <a:pt x="1515046" y="909675"/>
                </a:lnTo>
                <a:lnTo>
                  <a:pt x="1527009" y="909193"/>
                </a:lnTo>
                <a:lnTo>
                  <a:pt x="1537919" y="904252"/>
                </a:lnTo>
                <a:lnTo>
                  <a:pt x="1546402" y="895197"/>
                </a:lnTo>
                <a:lnTo>
                  <a:pt x="1550695" y="883564"/>
                </a:lnTo>
                <a:close/>
              </a:path>
              <a:path extrusionOk="0" h="1304289" w="2260600">
                <a:moveTo>
                  <a:pt x="1586522" y="523557"/>
                </a:moveTo>
                <a:lnTo>
                  <a:pt x="1586039" y="511594"/>
                </a:lnTo>
                <a:lnTo>
                  <a:pt x="1581111" y="500684"/>
                </a:lnTo>
                <a:lnTo>
                  <a:pt x="1572069" y="492213"/>
                </a:lnTo>
                <a:lnTo>
                  <a:pt x="1560436" y="487921"/>
                </a:lnTo>
                <a:lnTo>
                  <a:pt x="1548472" y="488403"/>
                </a:lnTo>
                <a:lnTo>
                  <a:pt x="1537563" y="493331"/>
                </a:lnTo>
                <a:lnTo>
                  <a:pt x="1529080" y="502399"/>
                </a:lnTo>
                <a:lnTo>
                  <a:pt x="1524787" y="514019"/>
                </a:lnTo>
                <a:lnTo>
                  <a:pt x="1525270" y="525983"/>
                </a:lnTo>
                <a:lnTo>
                  <a:pt x="1530210" y="536892"/>
                </a:lnTo>
                <a:lnTo>
                  <a:pt x="1539265" y="545363"/>
                </a:lnTo>
                <a:lnTo>
                  <a:pt x="1550885" y="549656"/>
                </a:lnTo>
                <a:lnTo>
                  <a:pt x="1562849" y="549173"/>
                </a:lnTo>
                <a:lnTo>
                  <a:pt x="1573758" y="544245"/>
                </a:lnTo>
                <a:lnTo>
                  <a:pt x="1582216" y="535190"/>
                </a:lnTo>
                <a:lnTo>
                  <a:pt x="1586522" y="523557"/>
                </a:lnTo>
                <a:close/>
              </a:path>
              <a:path extrusionOk="0" h="1304289" w="2260600">
                <a:moveTo>
                  <a:pt x="1628114" y="1114844"/>
                </a:moveTo>
                <a:lnTo>
                  <a:pt x="1627644" y="1102880"/>
                </a:lnTo>
                <a:lnTo>
                  <a:pt x="1622717" y="1091971"/>
                </a:lnTo>
                <a:lnTo>
                  <a:pt x="1613662" y="1083500"/>
                </a:lnTo>
                <a:lnTo>
                  <a:pt x="1602028" y="1079207"/>
                </a:lnTo>
                <a:lnTo>
                  <a:pt x="1590065" y="1079690"/>
                </a:lnTo>
                <a:lnTo>
                  <a:pt x="1579156" y="1084630"/>
                </a:lnTo>
                <a:lnTo>
                  <a:pt x="1570672" y="1093685"/>
                </a:lnTo>
                <a:lnTo>
                  <a:pt x="1566379" y="1105319"/>
                </a:lnTo>
                <a:lnTo>
                  <a:pt x="1566862" y="1117269"/>
                </a:lnTo>
                <a:lnTo>
                  <a:pt x="1571802" y="1128179"/>
                </a:lnTo>
                <a:lnTo>
                  <a:pt x="1580857" y="1136650"/>
                </a:lnTo>
                <a:lnTo>
                  <a:pt x="1592491" y="1140942"/>
                </a:lnTo>
                <a:lnTo>
                  <a:pt x="1604441" y="1140472"/>
                </a:lnTo>
                <a:lnTo>
                  <a:pt x="1615351" y="1135545"/>
                </a:lnTo>
                <a:lnTo>
                  <a:pt x="1623822" y="1126490"/>
                </a:lnTo>
                <a:lnTo>
                  <a:pt x="1628114" y="1114844"/>
                </a:lnTo>
                <a:close/>
              </a:path>
              <a:path extrusionOk="0" h="1304289" w="2260600">
                <a:moveTo>
                  <a:pt x="1632699" y="750709"/>
                </a:moveTo>
                <a:lnTo>
                  <a:pt x="1632216" y="738746"/>
                </a:lnTo>
                <a:lnTo>
                  <a:pt x="1627289" y="727837"/>
                </a:lnTo>
                <a:lnTo>
                  <a:pt x="1618234" y="719353"/>
                </a:lnTo>
                <a:lnTo>
                  <a:pt x="1606600" y="715060"/>
                </a:lnTo>
                <a:lnTo>
                  <a:pt x="1594637" y="715556"/>
                </a:lnTo>
                <a:lnTo>
                  <a:pt x="1583728" y="720496"/>
                </a:lnTo>
                <a:lnTo>
                  <a:pt x="1575257" y="729551"/>
                </a:lnTo>
                <a:lnTo>
                  <a:pt x="1570964" y="741172"/>
                </a:lnTo>
                <a:lnTo>
                  <a:pt x="1571447" y="753122"/>
                </a:lnTo>
                <a:lnTo>
                  <a:pt x="1576374" y="764032"/>
                </a:lnTo>
                <a:lnTo>
                  <a:pt x="1585429" y="772502"/>
                </a:lnTo>
                <a:lnTo>
                  <a:pt x="1597063" y="776808"/>
                </a:lnTo>
                <a:lnTo>
                  <a:pt x="1609026" y="776325"/>
                </a:lnTo>
                <a:lnTo>
                  <a:pt x="1619923" y="771398"/>
                </a:lnTo>
                <a:lnTo>
                  <a:pt x="1628394" y="762342"/>
                </a:lnTo>
                <a:lnTo>
                  <a:pt x="1632699" y="750709"/>
                </a:lnTo>
                <a:close/>
              </a:path>
              <a:path extrusionOk="0" h="1304289" w="2260600">
                <a:moveTo>
                  <a:pt x="1710131" y="981976"/>
                </a:moveTo>
                <a:lnTo>
                  <a:pt x="1709648" y="970026"/>
                </a:lnTo>
                <a:lnTo>
                  <a:pt x="1704721" y="959116"/>
                </a:lnTo>
                <a:lnTo>
                  <a:pt x="1695665" y="950645"/>
                </a:lnTo>
                <a:lnTo>
                  <a:pt x="1684032" y="946353"/>
                </a:lnTo>
                <a:lnTo>
                  <a:pt x="1672069" y="946835"/>
                </a:lnTo>
                <a:lnTo>
                  <a:pt x="1661160" y="951763"/>
                </a:lnTo>
                <a:lnTo>
                  <a:pt x="1652689" y="960805"/>
                </a:lnTo>
                <a:lnTo>
                  <a:pt x="1648396" y="972439"/>
                </a:lnTo>
                <a:lnTo>
                  <a:pt x="1648879" y="984402"/>
                </a:lnTo>
                <a:lnTo>
                  <a:pt x="1653806" y="995324"/>
                </a:lnTo>
                <a:lnTo>
                  <a:pt x="1662861" y="1003795"/>
                </a:lnTo>
                <a:lnTo>
                  <a:pt x="1674495" y="1008087"/>
                </a:lnTo>
                <a:lnTo>
                  <a:pt x="1686458" y="1007605"/>
                </a:lnTo>
                <a:lnTo>
                  <a:pt x="1697355" y="1002665"/>
                </a:lnTo>
                <a:lnTo>
                  <a:pt x="1705838" y="993609"/>
                </a:lnTo>
                <a:lnTo>
                  <a:pt x="1710131" y="981976"/>
                </a:lnTo>
                <a:close/>
              </a:path>
              <a:path extrusionOk="0" h="1304289" w="2260600">
                <a:moveTo>
                  <a:pt x="1714703" y="617842"/>
                </a:moveTo>
                <a:lnTo>
                  <a:pt x="1714220" y="605878"/>
                </a:lnTo>
                <a:lnTo>
                  <a:pt x="1709293" y="594969"/>
                </a:lnTo>
                <a:lnTo>
                  <a:pt x="1700237" y="586498"/>
                </a:lnTo>
                <a:lnTo>
                  <a:pt x="1688604" y="582206"/>
                </a:lnTo>
                <a:lnTo>
                  <a:pt x="1676654" y="582688"/>
                </a:lnTo>
                <a:lnTo>
                  <a:pt x="1665744" y="587629"/>
                </a:lnTo>
                <a:lnTo>
                  <a:pt x="1657261" y="596684"/>
                </a:lnTo>
                <a:lnTo>
                  <a:pt x="1652968" y="608317"/>
                </a:lnTo>
                <a:lnTo>
                  <a:pt x="1653451" y="620268"/>
                </a:lnTo>
                <a:lnTo>
                  <a:pt x="1658378" y="631177"/>
                </a:lnTo>
                <a:lnTo>
                  <a:pt x="1667433" y="639648"/>
                </a:lnTo>
                <a:lnTo>
                  <a:pt x="1679067" y="643940"/>
                </a:lnTo>
                <a:lnTo>
                  <a:pt x="1691030" y="643470"/>
                </a:lnTo>
                <a:lnTo>
                  <a:pt x="1701927" y="638543"/>
                </a:lnTo>
                <a:lnTo>
                  <a:pt x="1710397" y="629488"/>
                </a:lnTo>
                <a:lnTo>
                  <a:pt x="1714703" y="617842"/>
                </a:lnTo>
                <a:close/>
              </a:path>
              <a:path extrusionOk="0" h="1304289" w="2260600">
                <a:moveTo>
                  <a:pt x="1787563" y="1213256"/>
                </a:moveTo>
                <a:lnTo>
                  <a:pt x="1787080" y="1201293"/>
                </a:lnTo>
                <a:lnTo>
                  <a:pt x="1782152" y="1190383"/>
                </a:lnTo>
                <a:lnTo>
                  <a:pt x="1773097" y="1181912"/>
                </a:lnTo>
                <a:lnTo>
                  <a:pt x="1761464" y="1177620"/>
                </a:lnTo>
                <a:lnTo>
                  <a:pt x="1749501" y="1178102"/>
                </a:lnTo>
                <a:lnTo>
                  <a:pt x="1738591" y="1183030"/>
                </a:lnTo>
                <a:lnTo>
                  <a:pt x="1730121" y="1192098"/>
                </a:lnTo>
                <a:lnTo>
                  <a:pt x="1725828" y="1203731"/>
                </a:lnTo>
                <a:lnTo>
                  <a:pt x="1726311" y="1215682"/>
                </a:lnTo>
                <a:lnTo>
                  <a:pt x="1731238" y="1226591"/>
                </a:lnTo>
                <a:lnTo>
                  <a:pt x="1740293" y="1235062"/>
                </a:lnTo>
                <a:lnTo>
                  <a:pt x="1751926" y="1239354"/>
                </a:lnTo>
                <a:lnTo>
                  <a:pt x="1763877" y="1238872"/>
                </a:lnTo>
                <a:lnTo>
                  <a:pt x="1774786" y="1233944"/>
                </a:lnTo>
                <a:lnTo>
                  <a:pt x="1783257" y="1224902"/>
                </a:lnTo>
                <a:lnTo>
                  <a:pt x="1787563" y="1213256"/>
                </a:lnTo>
                <a:close/>
              </a:path>
              <a:path extrusionOk="0" h="1304289" w="2260600">
                <a:moveTo>
                  <a:pt x="1792135" y="849122"/>
                </a:moveTo>
                <a:lnTo>
                  <a:pt x="1791652" y="837158"/>
                </a:lnTo>
                <a:lnTo>
                  <a:pt x="1786724" y="826249"/>
                </a:lnTo>
                <a:lnTo>
                  <a:pt x="1777682" y="817765"/>
                </a:lnTo>
                <a:lnTo>
                  <a:pt x="1766036" y="813473"/>
                </a:lnTo>
                <a:lnTo>
                  <a:pt x="1754073" y="813955"/>
                </a:lnTo>
                <a:lnTo>
                  <a:pt x="1743163" y="818896"/>
                </a:lnTo>
                <a:lnTo>
                  <a:pt x="1734693" y="827951"/>
                </a:lnTo>
                <a:lnTo>
                  <a:pt x="1730400" y="839584"/>
                </a:lnTo>
                <a:lnTo>
                  <a:pt x="1730883" y="851535"/>
                </a:lnTo>
                <a:lnTo>
                  <a:pt x="1735823" y="862444"/>
                </a:lnTo>
                <a:lnTo>
                  <a:pt x="1744878" y="870915"/>
                </a:lnTo>
                <a:lnTo>
                  <a:pt x="1756511" y="875220"/>
                </a:lnTo>
                <a:lnTo>
                  <a:pt x="1768462" y="874737"/>
                </a:lnTo>
                <a:lnTo>
                  <a:pt x="1779371" y="869810"/>
                </a:lnTo>
                <a:lnTo>
                  <a:pt x="1787829" y="860755"/>
                </a:lnTo>
                <a:lnTo>
                  <a:pt x="1792135" y="849122"/>
                </a:lnTo>
                <a:close/>
              </a:path>
              <a:path extrusionOk="0" h="1304289" w="2260600">
                <a:moveTo>
                  <a:pt x="1869567" y="1080389"/>
                </a:moveTo>
                <a:lnTo>
                  <a:pt x="1869084" y="1068425"/>
                </a:lnTo>
                <a:lnTo>
                  <a:pt x="1864156" y="1057529"/>
                </a:lnTo>
                <a:lnTo>
                  <a:pt x="1855101" y="1049058"/>
                </a:lnTo>
                <a:lnTo>
                  <a:pt x="1843468" y="1044765"/>
                </a:lnTo>
                <a:lnTo>
                  <a:pt x="1831505" y="1045235"/>
                </a:lnTo>
                <a:lnTo>
                  <a:pt x="1820608" y="1050163"/>
                </a:lnTo>
                <a:lnTo>
                  <a:pt x="1812137" y="1059218"/>
                </a:lnTo>
                <a:lnTo>
                  <a:pt x="1807832" y="1070851"/>
                </a:lnTo>
                <a:lnTo>
                  <a:pt x="1808314" y="1082814"/>
                </a:lnTo>
                <a:lnTo>
                  <a:pt x="1813242" y="1093724"/>
                </a:lnTo>
                <a:lnTo>
                  <a:pt x="1822297" y="1102207"/>
                </a:lnTo>
                <a:lnTo>
                  <a:pt x="1833930" y="1106500"/>
                </a:lnTo>
                <a:lnTo>
                  <a:pt x="1845894" y="1106004"/>
                </a:lnTo>
                <a:lnTo>
                  <a:pt x="1856803" y="1101077"/>
                </a:lnTo>
                <a:lnTo>
                  <a:pt x="1865274" y="1092009"/>
                </a:lnTo>
                <a:lnTo>
                  <a:pt x="1869567" y="1080389"/>
                </a:lnTo>
                <a:close/>
              </a:path>
              <a:path extrusionOk="0" h="1304289" w="2260600">
                <a:moveTo>
                  <a:pt x="1874139" y="716254"/>
                </a:moveTo>
                <a:lnTo>
                  <a:pt x="1873669" y="704291"/>
                </a:lnTo>
                <a:lnTo>
                  <a:pt x="1868728" y="693381"/>
                </a:lnTo>
                <a:lnTo>
                  <a:pt x="1859686" y="684911"/>
                </a:lnTo>
                <a:lnTo>
                  <a:pt x="1848053" y="680618"/>
                </a:lnTo>
                <a:lnTo>
                  <a:pt x="1836089" y="681101"/>
                </a:lnTo>
                <a:lnTo>
                  <a:pt x="1825180" y="686028"/>
                </a:lnTo>
                <a:lnTo>
                  <a:pt x="1816696" y="695096"/>
                </a:lnTo>
                <a:lnTo>
                  <a:pt x="1812404" y="706716"/>
                </a:lnTo>
                <a:lnTo>
                  <a:pt x="1812886" y="718680"/>
                </a:lnTo>
                <a:lnTo>
                  <a:pt x="1817827" y="729589"/>
                </a:lnTo>
                <a:lnTo>
                  <a:pt x="1826882" y="738060"/>
                </a:lnTo>
                <a:lnTo>
                  <a:pt x="1838515" y="742353"/>
                </a:lnTo>
                <a:lnTo>
                  <a:pt x="1850466" y="741870"/>
                </a:lnTo>
                <a:lnTo>
                  <a:pt x="1861375" y="736942"/>
                </a:lnTo>
                <a:lnTo>
                  <a:pt x="1869833" y="727887"/>
                </a:lnTo>
                <a:lnTo>
                  <a:pt x="1874139" y="716254"/>
                </a:lnTo>
                <a:close/>
              </a:path>
              <a:path extrusionOk="0" h="1304289" w="2260600">
                <a:moveTo>
                  <a:pt x="1936864" y="1303985"/>
                </a:moveTo>
                <a:lnTo>
                  <a:pt x="1910435" y="1271905"/>
                </a:lnTo>
                <a:lnTo>
                  <a:pt x="1898472" y="1272387"/>
                </a:lnTo>
                <a:lnTo>
                  <a:pt x="1887562" y="1277327"/>
                </a:lnTo>
                <a:lnTo>
                  <a:pt x="1879079" y="1286383"/>
                </a:lnTo>
                <a:lnTo>
                  <a:pt x="1875701" y="1291869"/>
                </a:lnTo>
                <a:lnTo>
                  <a:pt x="1874215" y="1298003"/>
                </a:lnTo>
                <a:lnTo>
                  <a:pt x="1874456" y="1303985"/>
                </a:lnTo>
                <a:lnTo>
                  <a:pt x="1936864" y="1303985"/>
                </a:lnTo>
                <a:close/>
              </a:path>
              <a:path extrusionOk="0" h="1304289" w="2260600">
                <a:moveTo>
                  <a:pt x="1951570" y="947534"/>
                </a:moveTo>
                <a:lnTo>
                  <a:pt x="1951088" y="935570"/>
                </a:lnTo>
                <a:lnTo>
                  <a:pt x="1946173" y="924648"/>
                </a:lnTo>
                <a:lnTo>
                  <a:pt x="1937118" y="916178"/>
                </a:lnTo>
                <a:lnTo>
                  <a:pt x="1925485" y="911885"/>
                </a:lnTo>
                <a:lnTo>
                  <a:pt x="1913521" y="912368"/>
                </a:lnTo>
                <a:lnTo>
                  <a:pt x="1902599" y="917308"/>
                </a:lnTo>
                <a:lnTo>
                  <a:pt x="1894128" y="926363"/>
                </a:lnTo>
                <a:lnTo>
                  <a:pt x="1889836" y="937996"/>
                </a:lnTo>
                <a:lnTo>
                  <a:pt x="1890318" y="949947"/>
                </a:lnTo>
                <a:lnTo>
                  <a:pt x="1895259" y="960856"/>
                </a:lnTo>
                <a:lnTo>
                  <a:pt x="1904314" y="969327"/>
                </a:lnTo>
                <a:lnTo>
                  <a:pt x="1915947" y="973620"/>
                </a:lnTo>
                <a:lnTo>
                  <a:pt x="1927898" y="973137"/>
                </a:lnTo>
                <a:lnTo>
                  <a:pt x="1938807" y="968209"/>
                </a:lnTo>
                <a:lnTo>
                  <a:pt x="1947278" y="959154"/>
                </a:lnTo>
                <a:lnTo>
                  <a:pt x="1951570" y="947534"/>
                </a:lnTo>
                <a:close/>
              </a:path>
              <a:path extrusionOk="0" h="1304289" w="2260600">
                <a:moveTo>
                  <a:pt x="2018538" y="1174673"/>
                </a:moveTo>
                <a:lnTo>
                  <a:pt x="2018055" y="1162723"/>
                </a:lnTo>
                <a:lnTo>
                  <a:pt x="2013127" y="1151813"/>
                </a:lnTo>
                <a:lnTo>
                  <a:pt x="2004060" y="1143342"/>
                </a:lnTo>
                <a:lnTo>
                  <a:pt x="1992439" y="1139050"/>
                </a:lnTo>
                <a:lnTo>
                  <a:pt x="1980476" y="1139520"/>
                </a:lnTo>
                <a:lnTo>
                  <a:pt x="1969566" y="1144460"/>
                </a:lnTo>
                <a:lnTo>
                  <a:pt x="1961108" y="1153502"/>
                </a:lnTo>
                <a:lnTo>
                  <a:pt x="1956803" y="1165136"/>
                </a:lnTo>
                <a:lnTo>
                  <a:pt x="1957285" y="1177099"/>
                </a:lnTo>
                <a:lnTo>
                  <a:pt x="1962213" y="1188008"/>
                </a:lnTo>
                <a:lnTo>
                  <a:pt x="1971268" y="1196492"/>
                </a:lnTo>
                <a:lnTo>
                  <a:pt x="1982901" y="1200785"/>
                </a:lnTo>
                <a:lnTo>
                  <a:pt x="1994865" y="1200302"/>
                </a:lnTo>
                <a:lnTo>
                  <a:pt x="2005774" y="1195362"/>
                </a:lnTo>
                <a:lnTo>
                  <a:pt x="2014245" y="1186307"/>
                </a:lnTo>
                <a:lnTo>
                  <a:pt x="2018538" y="1174673"/>
                </a:lnTo>
                <a:close/>
              </a:path>
              <a:path extrusionOk="0" h="1304289" w="2260600">
                <a:moveTo>
                  <a:pt x="2033574" y="814666"/>
                </a:moveTo>
                <a:lnTo>
                  <a:pt x="2033104" y="802703"/>
                </a:lnTo>
                <a:lnTo>
                  <a:pt x="2028177" y="791794"/>
                </a:lnTo>
                <a:lnTo>
                  <a:pt x="2019122" y="783323"/>
                </a:lnTo>
                <a:lnTo>
                  <a:pt x="2007489" y="779030"/>
                </a:lnTo>
                <a:lnTo>
                  <a:pt x="1995525" y="779513"/>
                </a:lnTo>
                <a:lnTo>
                  <a:pt x="1984616" y="784440"/>
                </a:lnTo>
                <a:lnTo>
                  <a:pt x="1976132" y="793508"/>
                </a:lnTo>
                <a:lnTo>
                  <a:pt x="1971840" y="805129"/>
                </a:lnTo>
                <a:lnTo>
                  <a:pt x="1972322" y="817092"/>
                </a:lnTo>
                <a:lnTo>
                  <a:pt x="1977263" y="827989"/>
                </a:lnTo>
                <a:lnTo>
                  <a:pt x="1986318" y="836460"/>
                </a:lnTo>
                <a:lnTo>
                  <a:pt x="1997951" y="840765"/>
                </a:lnTo>
                <a:lnTo>
                  <a:pt x="2009902" y="840282"/>
                </a:lnTo>
                <a:lnTo>
                  <a:pt x="2020811" y="835355"/>
                </a:lnTo>
                <a:lnTo>
                  <a:pt x="2029282" y="826300"/>
                </a:lnTo>
                <a:lnTo>
                  <a:pt x="2033574" y="814666"/>
                </a:lnTo>
                <a:close/>
              </a:path>
              <a:path extrusionOk="0" h="1304289" w="2260600">
                <a:moveTo>
                  <a:pt x="2100541" y="1041819"/>
                </a:moveTo>
                <a:lnTo>
                  <a:pt x="2100059" y="1029855"/>
                </a:lnTo>
                <a:lnTo>
                  <a:pt x="2095131" y="1018946"/>
                </a:lnTo>
                <a:lnTo>
                  <a:pt x="2086076" y="1010462"/>
                </a:lnTo>
                <a:lnTo>
                  <a:pt x="2074443" y="1006170"/>
                </a:lnTo>
                <a:lnTo>
                  <a:pt x="2062480" y="1006665"/>
                </a:lnTo>
                <a:lnTo>
                  <a:pt x="2051570" y="1011593"/>
                </a:lnTo>
                <a:lnTo>
                  <a:pt x="2043099" y="1020648"/>
                </a:lnTo>
                <a:lnTo>
                  <a:pt x="2038807" y="1032281"/>
                </a:lnTo>
                <a:lnTo>
                  <a:pt x="2039289" y="1044232"/>
                </a:lnTo>
                <a:lnTo>
                  <a:pt x="2044217" y="1055141"/>
                </a:lnTo>
                <a:lnTo>
                  <a:pt x="2053272" y="1063612"/>
                </a:lnTo>
                <a:lnTo>
                  <a:pt x="2064905" y="1067904"/>
                </a:lnTo>
                <a:lnTo>
                  <a:pt x="2076869" y="1067435"/>
                </a:lnTo>
                <a:lnTo>
                  <a:pt x="2087778" y="1062507"/>
                </a:lnTo>
                <a:lnTo>
                  <a:pt x="2096249" y="1053452"/>
                </a:lnTo>
                <a:lnTo>
                  <a:pt x="2100541" y="1041819"/>
                </a:lnTo>
                <a:close/>
              </a:path>
              <a:path extrusionOk="0" h="1304289" w="2260600">
                <a:moveTo>
                  <a:pt x="2177973" y="1273086"/>
                </a:moveTo>
                <a:lnTo>
                  <a:pt x="2177491" y="1261135"/>
                </a:lnTo>
                <a:lnTo>
                  <a:pt x="2172563" y="1250226"/>
                </a:lnTo>
                <a:lnTo>
                  <a:pt x="2163508" y="1241755"/>
                </a:lnTo>
                <a:lnTo>
                  <a:pt x="2151875" y="1237462"/>
                </a:lnTo>
                <a:lnTo>
                  <a:pt x="2139912" y="1237932"/>
                </a:lnTo>
                <a:lnTo>
                  <a:pt x="2129002" y="1242860"/>
                </a:lnTo>
                <a:lnTo>
                  <a:pt x="2120544" y="1251915"/>
                </a:lnTo>
                <a:lnTo>
                  <a:pt x="2116239" y="1263548"/>
                </a:lnTo>
                <a:lnTo>
                  <a:pt x="2116721" y="1275511"/>
                </a:lnTo>
                <a:lnTo>
                  <a:pt x="2121649" y="1286421"/>
                </a:lnTo>
                <a:lnTo>
                  <a:pt x="2130704" y="1294904"/>
                </a:lnTo>
                <a:lnTo>
                  <a:pt x="2142337" y="1299197"/>
                </a:lnTo>
                <a:lnTo>
                  <a:pt x="2154301" y="1298702"/>
                </a:lnTo>
                <a:lnTo>
                  <a:pt x="2165210" y="1293774"/>
                </a:lnTo>
                <a:lnTo>
                  <a:pt x="2173681" y="1284706"/>
                </a:lnTo>
                <a:lnTo>
                  <a:pt x="2177973" y="1273086"/>
                </a:lnTo>
                <a:close/>
              </a:path>
              <a:path extrusionOk="0" h="1304289" w="2260600">
                <a:moveTo>
                  <a:pt x="2259977" y="1140231"/>
                </a:moveTo>
                <a:lnTo>
                  <a:pt x="2259495" y="1128268"/>
                </a:lnTo>
                <a:lnTo>
                  <a:pt x="2254580" y="1117358"/>
                </a:lnTo>
                <a:lnTo>
                  <a:pt x="2245525" y="1108875"/>
                </a:lnTo>
                <a:lnTo>
                  <a:pt x="2233892" y="1104582"/>
                </a:lnTo>
                <a:lnTo>
                  <a:pt x="2221928" y="1105065"/>
                </a:lnTo>
                <a:lnTo>
                  <a:pt x="2211019" y="1110005"/>
                </a:lnTo>
                <a:lnTo>
                  <a:pt x="2202535" y="1119060"/>
                </a:lnTo>
                <a:lnTo>
                  <a:pt x="2198243" y="1130693"/>
                </a:lnTo>
                <a:lnTo>
                  <a:pt x="2198725" y="1142644"/>
                </a:lnTo>
                <a:lnTo>
                  <a:pt x="2203666" y="1153553"/>
                </a:lnTo>
                <a:lnTo>
                  <a:pt x="2212721" y="1162024"/>
                </a:lnTo>
                <a:lnTo>
                  <a:pt x="2224354" y="1166317"/>
                </a:lnTo>
                <a:lnTo>
                  <a:pt x="2236305" y="1165834"/>
                </a:lnTo>
                <a:lnTo>
                  <a:pt x="2247214" y="1160907"/>
                </a:lnTo>
                <a:lnTo>
                  <a:pt x="2255685" y="1151864"/>
                </a:lnTo>
                <a:lnTo>
                  <a:pt x="2259977" y="1140231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4"/>
          <p:cNvSpPr/>
          <p:nvPr/>
        </p:nvSpPr>
        <p:spPr>
          <a:xfrm>
            <a:off x="322089" y="1791365"/>
            <a:ext cx="8499822" cy="45203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cs-CZ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Reálná obnova zasažených oblastí vyžaduje značné množství podkladů (projektovou dokumentaci, studie atd.).</a:t>
            </a:r>
            <a:endParaRPr/>
          </a:p>
          <a:p>
            <a:pPr indent="-1905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cs-CZ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V lokalitě chyběli odhadci škod, projektanti, architekti =&gt; daří se saturovat za podpory CRR.</a:t>
            </a:r>
            <a:endParaRPr/>
          </a:p>
          <a:p>
            <a:pPr indent="-1905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cs-CZ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Podmínkou pro využití peněz jsou vysoutěžené veřejné zakázky, bez kterých by obce peníze z podpory na svých účtech nemohly využít.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5"/>
          <p:cNvSpPr txBox="1"/>
          <p:nvPr>
            <p:ph type="title"/>
          </p:nvPr>
        </p:nvSpPr>
        <p:spPr>
          <a:xfrm>
            <a:off x="3022957" y="546326"/>
            <a:ext cx="6248043" cy="5040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mbria"/>
              <a:buNone/>
            </a:pPr>
            <a:r>
              <a:rPr lang="cs-CZ" sz="3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Proč došlo ke změně způsobu vyplácení podpory?</a:t>
            </a:r>
            <a:endParaRPr sz="30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138" name="Google Shape;138;p5"/>
          <p:cNvCxnSpPr/>
          <p:nvPr/>
        </p:nvCxnSpPr>
        <p:spPr>
          <a:xfrm>
            <a:off x="239885" y="1479882"/>
            <a:ext cx="8561480" cy="0"/>
          </a:xfrm>
          <a:prstGeom prst="straightConnector1">
            <a:avLst/>
          </a:prstGeom>
          <a:noFill/>
          <a:ln cap="flat" cmpd="sng" w="9525">
            <a:solidFill>
              <a:srgbClr val="00206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9" name="Google Shape;139;p5"/>
          <p:cNvSpPr/>
          <p:nvPr/>
        </p:nvSpPr>
        <p:spPr>
          <a:xfrm rot="-8018253">
            <a:off x="7646010" y="-97500"/>
            <a:ext cx="2260600" cy="1304290"/>
          </a:xfrm>
          <a:custGeom>
            <a:rect b="b" l="l" r="r" t="t"/>
            <a:pathLst>
              <a:path extrusionOk="0" h="1304289" w="2260600">
                <a:moveTo>
                  <a:pt x="61734" y="1231404"/>
                </a:moveTo>
                <a:lnTo>
                  <a:pt x="61252" y="1219454"/>
                </a:lnTo>
                <a:lnTo>
                  <a:pt x="56324" y="1208544"/>
                </a:lnTo>
                <a:lnTo>
                  <a:pt x="47269" y="1200073"/>
                </a:lnTo>
                <a:lnTo>
                  <a:pt x="35636" y="1195781"/>
                </a:lnTo>
                <a:lnTo>
                  <a:pt x="23672" y="1196263"/>
                </a:lnTo>
                <a:lnTo>
                  <a:pt x="12776" y="1201191"/>
                </a:lnTo>
                <a:lnTo>
                  <a:pt x="4305" y="1210246"/>
                </a:lnTo>
                <a:lnTo>
                  <a:pt x="0" y="1221879"/>
                </a:lnTo>
                <a:lnTo>
                  <a:pt x="482" y="1233843"/>
                </a:lnTo>
                <a:lnTo>
                  <a:pt x="5410" y="1244752"/>
                </a:lnTo>
                <a:lnTo>
                  <a:pt x="14465" y="1253210"/>
                </a:lnTo>
                <a:lnTo>
                  <a:pt x="26098" y="1257515"/>
                </a:lnTo>
                <a:lnTo>
                  <a:pt x="38061" y="1257033"/>
                </a:lnTo>
                <a:lnTo>
                  <a:pt x="48971" y="1252105"/>
                </a:lnTo>
                <a:lnTo>
                  <a:pt x="57442" y="1243037"/>
                </a:lnTo>
                <a:lnTo>
                  <a:pt x="61734" y="1231404"/>
                </a:lnTo>
                <a:close/>
              </a:path>
              <a:path extrusionOk="0" h="1304289" w="2260600">
                <a:moveTo>
                  <a:pt x="143738" y="1098550"/>
                </a:moveTo>
                <a:lnTo>
                  <a:pt x="143256" y="1086586"/>
                </a:lnTo>
                <a:lnTo>
                  <a:pt x="138328" y="1075690"/>
                </a:lnTo>
                <a:lnTo>
                  <a:pt x="129273" y="1067206"/>
                </a:lnTo>
                <a:lnTo>
                  <a:pt x="117640" y="1062913"/>
                </a:lnTo>
                <a:lnTo>
                  <a:pt x="105676" y="1063396"/>
                </a:lnTo>
                <a:lnTo>
                  <a:pt x="94780" y="1068324"/>
                </a:lnTo>
                <a:lnTo>
                  <a:pt x="86309" y="1077379"/>
                </a:lnTo>
                <a:lnTo>
                  <a:pt x="82003" y="1089012"/>
                </a:lnTo>
                <a:lnTo>
                  <a:pt x="82486" y="1100975"/>
                </a:lnTo>
                <a:lnTo>
                  <a:pt x="87414" y="1111897"/>
                </a:lnTo>
                <a:lnTo>
                  <a:pt x="96469" y="1120368"/>
                </a:lnTo>
                <a:lnTo>
                  <a:pt x="108102" y="1124661"/>
                </a:lnTo>
                <a:lnTo>
                  <a:pt x="120065" y="1124178"/>
                </a:lnTo>
                <a:lnTo>
                  <a:pt x="130975" y="1119238"/>
                </a:lnTo>
                <a:lnTo>
                  <a:pt x="139446" y="1110183"/>
                </a:lnTo>
                <a:lnTo>
                  <a:pt x="143738" y="1098550"/>
                </a:lnTo>
                <a:close/>
              </a:path>
              <a:path extrusionOk="0" h="1304289" w="2260600">
                <a:moveTo>
                  <a:pt x="213372" y="1303985"/>
                </a:moveTo>
                <a:lnTo>
                  <a:pt x="185826" y="1294155"/>
                </a:lnTo>
                <a:lnTo>
                  <a:pt x="175768" y="1297419"/>
                </a:lnTo>
                <a:lnTo>
                  <a:pt x="167246" y="1303985"/>
                </a:lnTo>
                <a:lnTo>
                  <a:pt x="213372" y="1303985"/>
                </a:lnTo>
                <a:close/>
              </a:path>
              <a:path extrusionOk="0" h="1304289" w="2260600">
                <a:moveTo>
                  <a:pt x="225755" y="965682"/>
                </a:moveTo>
                <a:lnTo>
                  <a:pt x="225272" y="953719"/>
                </a:lnTo>
                <a:lnTo>
                  <a:pt x="220345" y="942809"/>
                </a:lnTo>
                <a:lnTo>
                  <a:pt x="211277" y="934339"/>
                </a:lnTo>
                <a:lnTo>
                  <a:pt x="199656" y="930046"/>
                </a:lnTo>
                <a:lnTo>
                  <a:pt x="187693" y="930529"/>
                </a:lnTo>
                <a:lnTo>
                  <a:pt x="176784" y="935456"/>
                </a:lnTo>
                <a:lnTo>
                  <a:pt x="168313" y="944524"/>
                </a:lnTo>
                <a:lnTo>
                  <a:pt x="164020" y="956157"/>
                </a:lnTo>
                <a:lnTo>
                  <a:pt x="164490" y="968108"/>
                </a:lnTo>
                <a:lnTo>
                  <a:pt x="169430" y="979017"/>
                </a:lnTo>
                <a:lnTo>
                  <a:pt x="178485" y="987488"/>
                </a:lnTo>
                <a:lnTo>
                  <a:pt x="190119" y="991781"/>
                </a:lnTo>
                <a:lnTo>
                  <a:pt x="202069" y="991298"/>
                </a:lnTo>
                <a:lnTo>
                  <a:pt x="212979" y="986370"/>
                </a:lnTo>
                <a:lnTo>
                  <a:pt x="221449" y="977328"/>
                </a:lnTo>
                <a:lnTo>
                  <a:pt x="225755" y="965682"/>
                </a:lnTo>
                <a:close/>
              </a:path>
              <a:path extrusionOk="0" h="1304289" w="2260600">
                <a:moveTo>
                  <a:pt x="303174" y="1196962"/>
                </a:moveTo>
                <a:lnTo>
                  <a:pt x="302691" y="1184998"/>
                </a:lnTo>
                <a:lnTo>
                  <a:pt x="297764" y="1174102"/>
                </a:lnTo>
                <a:lnTo>
                  <a:pt x="288709" y="1165618"/>
                </a:lnTo>
                <a:lnTo>
                  <a:pt x="277075" y="1161326"/>
                </a:lnTo>
                <a:lnTo>
                  <a:pt x="265112" y="1161808"/>
                </a:lnTo>
                <a:lnTo>
                  <a:pt x="254215" y="1166736"/>
                </a:lnTo>
                <a:lnTo>
                  <a:pt x="245745" y="1175791"/>
                </a:lnTo>
                <a:lnTo>
                  <a:pt x="241452" y="1187424"/>
                </a:lnTo>
                <a:lnTo>
                  <a:pt x="241922" y="1199388"/>
                </a:lnTo>
                <a:lnTo>
                  <a:pt x="246849" y="1210297"/>
                </a:lnTo>
                <a:lnTo>
                  <a:pt x="255905" y="1218780"/>
                </a:lnTo>
                <a:lnTo>
                  <a:pt x="267538" y="1223073"/>
                </a:lnTo>
                <a:lnTo>
                  <a:pt x="279501" y="1222578"/>
                </a:lnTo>
                <a:lnTo>
                  <a:pt x="290410" y="1217650"/>
                </a:lnTo>
                <a:lnTo>
                  <a:pt x="298881" y="1208595"/>
                </a:lnTo>
                <a:lnTo>
                  <a:pt x="303174" y="1196962"/>
                </a:lnTo>
                <a:close/>
              </a:path>
              <a:path extrusionOk="0" h="1304289" w="2260600">
                <a:moveTo>
                  <a:pt x="307759" y="832815"/>
                </a:moveTo>
                <a:lnTo>
                  <a:pt x="307276" y="820851"/>
                </a:lnTo>
                <a:lnTo>
                  <a:pt x="302348" y="809955"/>
                </a:lnTo>
                <a:lnTo>
                  <a:pt x="293293" y="801471"/>
                </a:lnTo>
                <a:lnTo>
                  <a:pt x="281660" y="797179"/>
                </a:lnTo>
                <a:lnTo>
                  <a:pt x="269697" y="797661"/>
                </a:lnTo>
                <a:lnTo>
                  <a:pt x="258800" y="802589"/>
                </a:lnTo>
                <a:lnTo>
                  <a:pt x="250329" y="811644"/>
                </a:lnTo>
                <a:lnTo>
                  <a:pt x="246024" y="823277"/>
                </a:lnTo>
                <a:lnTo>
                  <a:pt x="246507" y="835240"/>
                </a:lnTo>
                <a:lnTo>
                  <a:pt x="251434" y="846150"/>
                </a:lnTo>
                <a:lnTo>
                  <a:pt x="260489" y="854621"/>
                </a:lnTo>
                <a:lnTo>
                  <a:pt x="272122" y="858926"/>
                </a:lnTo>
                <a:lnTo>
                  <a:pt x="284086" y="858443"/>
                </a:lnTo>
                <a:lnTo>
                  <a:pt x="294995" y="853503"/>
                </a:lnTo>
                <a:lnTo>
                  <a:pt x="303466" y="844435"/>
                </a:lnTo>
                <a:lnTo>
                  <a:pt x="307759" y="832815"/>
                </a:lnTo>
                <a:close/>
              </a:path>
              <a:path extrusionOk="0" h="1304289" w="2260600">
                <a:moveTo>
                  <a:pt x="385191" y="1064094"/>
                </a:moveTo>
                <a:lnTo>
                  <a:pt x="384708" y="1052131"/>
                </a:lnTo>
                <a:lnTo>
                  <a:pt x="379780" y="1041222"/>
                </a:lnTo>
                <a:lnTo>
                  <a:pt x="370725" y="1032751"/>
                </a:lnTo>
                <a:lnTo>
                  <a:pt x="359092" y="1028446"/>
                </a:lnTo>
                <a:lnTo>
                  <a:pt x="347129" y="1028928"/>
                </a:lnTo>
                <a:lnTo>
                  <a:pt x="336219" y="1033868"/>
                </a:lnTo>
                <a:lnTo>
                  <a:pt x="327748" y="1042936"/>
                </a:lnTo>
                <a:lnTo>
                  <a:pt x="323456" y="1054557"/>
                </a:lnTo>
                <a:lnTo>
                  <a:pt x="323938" y="1066520"/>
                </a:lnTo>
                <a:lnTo>
                  <a:pt x="328866" y="1077429"/>
                </a:lnTo>
                <a:lnTo>
                  <a:pt x="337921" y="1085900"/>
                </a:lnTo>
                <a:lnTo>
                  <a:pt x="349554" y="1090193"/>
                </a:lnTo>
                <a:lnTo>
                  <a:pt x="361518" y="1089710"/>
                </a:lnTo>
                <a:lnTo>
                  <a:pt x="372414" y="1084783"/>
                </a:lnTo>
                <a:lnTo>
                  <a:pt x="380885" y="1075728"/>
                </a:lnTo>
                <a:lnTo>
                  <a:pt x="385191" y="1064094"/>
                </a:lnTo>
                <a:close/>
              </a:path>
              <a:path extrusionOk="0" h="1304289" w="2260600">
                <a:moveTo>
                  <a:pt x="389763" y="699960"/>
                </a:moveTo>
                <a:lnTo>
                  <a:pt x="389280" y="687997"/>
                </a:lnTo>
                <a:lnTo>
                  <a:pt x="384352" y="677087"/>
                </a:lnTo>
                <a:lnTo>
                  <a:pt x="375297" y="668616"/>
                </a:lnTo>
                <a:lnTo>
                  <a:pt x="363664" y="664324"/>
                </a:lnTo>
                <a:lnTo>
                  <a:pt x="351701" y="664806"/>
                </a:lnTo>
                <a:lnTo>
                  <a:pt x="340791" y="669734"/>
                </a:lnTo>
                <a:lnTo>
                  <a:pt x="332320" y="678789"/>
                </a:lnTo>
                <a:lnTo>
                  <a:pt x="328028" y="690422"/>
                </a:lnTo>
                <a:lnTo>
                  <a:pt x="328510" y="702386"/>
                </a:lnTo>
                <a:lnTo>
                  <a:pt x="333438" y="713295"/>
                </a:lnTo>
                <a:lnTo>
                  <a:pt x="342493" y="721766"/>
                </a:lnTo>
                <a:lnTo>
                  <a:pt x="354126" y="726059"/>
                </a:lnTo>
                <a:lnTo>
                  <a:pt x="366090" y="725576"/>
                </a:lnTo>
                <a:lnTo>
                  <a:pt x="376999" y="720636"/>
                </a:lnTo>
                <a:lnTo>
                  <a:pt x="385470" y="711593"/>
                </a:lnTo>
                <a:lnTo>
                  <a:pt x="389763" y="699960"/>
                </a:lnTo>
                <a:close/>
              </a:path>
              <a:path extrusionOk="0" h="1304289" w="2260600">
                <a:moveTo>
                  <a:pt x="462889" y="1292948"/>
                </a:moveTo>
                <a:lnTo>
                  <a:pt x="461721" y="1281861"/>
                </a:lnTo>
                <a:lnTo>
                  <a:pt x="456730" y="1271841"/>
                </a:lnTo>
                <a:lnTo>
                  <a:pt x="448157" y="1264031"/>
                </a:lnTo>
                <a:lnTo>
                  <a:pt x="436524" y="1259738"/>
                </a:lnTo>
                <a:lnTo>
                  <a:pt x="424561" y="1260221"/>
                </a:lnTo>
                <a:lnTo>
                  <a:pt x="413651" y="1265148"/>
                </a:lnTo>
                <a:lnTo>
                  <a:pt x="405180" y="1274203"/>
                </a:lnTo>
                <a:lnTo>
                  <a:pt x="401878" y="1281493"/>
                </a:lnTo>
                <a:lnTo>
                  <a:pt x="400558" y="1289126"/>
                </a:lnTo>
                <a:lnTo>
                  <a:pt x="401142" y="1296746"/>
                </a:lnTo>
                <a:lnTo>
                  <a:pt x="403529" y="1303985"/>
                </a:lnTo>
                <a:lnTo>
                  <a:pt x="459955" y="1303985"/>
                </a:lnTo>
                <a:lnTo>
                  <a:pt x="462889" y="1292948"/>
                </a:lnTo>
                <a:close/>
              </a:path>
              <a:path extrusionOk="0" h="1304289" w="2260600">
                <a:moveTo>
                  <a:pt x="467194" y="931227"/>
                </a:moveTo>
                <a:lnTo>
                  <a:pt x="466712" y="919264"/>
                </a:lnTo>
                <a:lnTo>
                  <a:pt x="461784" y="908367"/>
                </a:lnTo>
                <a:lnTo>
                  <a:pt x="452729" y="899896"/>
                </a:lnTo>
                <a:lnTo>
                  <a:pt x="441096" y="895591"/>
                </a:lnTo>
                <a:lnTo>
                  <a:pt x="429133" y="896073"/>
                </a:lnTo>
                <a:lnTo>
                  <a:pt x="418236" y="901001"/>
                </a:lnTo>
                <a:lnTo>
                  <a:pt x="409765" y="910043"/>
                </a:lnTo>
                <a:lnTo>
                  <a:pt x="405460" y="921689"/>
                </a:lnTo>
                <a:lnTo>
                  <a:pt x="405942" y="933653"/>
                </a:lnTo>
                <a:lnTo>
                  <a:pt x="410870" y="944562"/>
                </a:lnTo>
                <a:lnTo>
                  <a:pt x="419925" y="953033"/>
                </a:lnTo>
                <a:lnTo>
                  <a:pt x="431558" y="957338"/>
                </a:lnTo>
                <a:lnTo>
                  <a:pt x="443522" y="956856"/>
                </a:lnTo>
                <a:lnTo>
                  <a:pt x="454431" y="951915"/>
                </a:lnTo>
                <a:lnTo>
                  <a:pt x="462902" y="942848"/>
                </a:lnTo>
                <a:lnTo>
                  <a:pt x="467194" y="931227"/>
                </a:lnTo>
                <a:close/>
              </a:path>
              <a:path extrusionOk="0" h="1304289" w="2260600">
                <a:moveTo>
                  <a:pt x="471766" y="567093"/>
                </a:moveTo>
                <a:lnTo>
                  <a:pt x="471284" y="555129"/>
                </a:lnTo>
                <a:lnTo>
                  <a:pt x="466356" y="544220"/>
                </a:lnTo>
                <a:lnTo>
                  <a:pt x="457301" y="535749"/>
                </a:lnTo>
                <a:lnTo>
                  <a:pt x="445681" y="531456"/>
                </a:lnTo>
                <a:lnTo>
                  <a:pt x="433717" y="531939"/>
                </a:lnTo>
                <a:lnTo>
                  <a:pt x="422808" y="536867"/>
                </a:lnTo>
                <a:lnTo>
                  <a:pt x="414324" y="545922"/>
                </a:lnTo>
                <a:lnTo>
                  <a:pt x="410032" y="557555"/>
                </a:lnTo>
                <a:lnTo>
                  <a:pt x="410514" y="569518"/>
                </a:lnTo>
                <a:lnTo>
                  <a:pt x="415455" y="580415"/>
                </a:lnTo>
                <a:lnTo>
                  <a:pt x="424510" y="588886"/>
                </a:lnTo>
                <a:lnTo>
                  <a:pt x="436143" y="593191"/>
                </a:lnTo>
                <a:lnTo>
                  <a:pt x="448094" y="592709"/>
                </a:lnTo>
                <a:lnTo>
                  <a:pt x="459003" y="587781"/>
                </a:lnTo>
                <a:lnTo>
                  <a:pt x="467474" y="578726"/>
                </a:lnTo>
                <a:lnTo>
                  <a:pt x="471766" y="567093"/>
                </a:lnTo>
                <a:close/>
              </a:path>
              <a:path extrusionOk="0" h="1304289" w="2260600">
                <a:moveTo>
                  <a:pt x="544626" y="1162507"/>
                </a:moveTo>
                <a:lnTo>
                  <a:pt x="544144" y="1150543"/>
                </a:lnTo>
                <a:lnTo>
                  <a:pt x="539216" y="1139634"/>
                </a:lnTo>
                <a:lnTo>
                  <a:pt x="530174" y="1131163"/>
                </a:lnTo>
                <a:lnTo>
                  <a:pt x="518541" y="1126858"/>
                </a:lnTo>
                <a:lnTo>
                  <a:pt x="506577" y="1127340"/>
                </a:lnTo>
                <a:lnTo>
                  <a:pt x="495655" y="1132281"/>
                </a:lnTo>
                <a:lnTo>
                  <a:pt x="487184" y="1141349"/>
                </a:lnTo>
                <a:lnTo>
                  <a:pt x="482892" y="1152969"/>
                </a:lnTo>
                <a:lnTo>
                  <a:pt x="483374" y="1164932"/>
                </a:lnTo>
                <a:lnTo>
                  <a:pt x="488302" y="1175829"/>
                </a:lnTo>
                <a:lnTo>
                  <a:pt x="497370" y="1184300"/>
                </a:lnTo>
                <a:lnTo>
                  <a:pt x="508990" y="1188605"/>
                </a:lnTo>
                <a:lnTo>
                  <a:pt x="520954" y="1188123"/>
                </a:lnTo>
                <a:lnTo>
                  <a:pt x="531850" y="1183195"/>
                </a:lnTo>
                <a:lnTo>
                  <a:pt x="540321" y="1174140"/>
                </a:lnTo>
                <a:lnTo>
                  <a:pt x="544626" y="1162507"/>
                </a:lnTo>
                <a:close/>
              </a:path>
              <a:path extrusionOk="0" h="1304289" w="2260600">
                <a:moveTo>
                  <a:pt x="549198" y="798360"/>
                </a:moveTo>
                <a:lnTo>
                  <a:pt x="548716" y="786409"/>
                </a:lnTo>
                <a:lnTo>
                  <a:pt x="543788" y="775500"/>
                </a:lnTo>
                <a:lnTo>
                  <a:pt x="534733" y="767029"/>
                </a:lnTo>
                <a:lnTo>
                  <a:pt x="523100" y="762736"/>
                </a:lnTo>
                <a:lnTo>
                  <a:pt x="511136" y="763219"/>
                </a:lnTo>
                <a:lnTo>
                  <a:pt x="500240" y="768146"/>
                </a:lnTo>
                <a:lnTo>
                  <a:pt x="491769" y="777201"/>
                </a:lnTo>
                <a:lnTo>
                  <a:pt x="487464" y="788822"/>
                </a:lnTo>
                <a:lnTo>
                  <a:pt x="487946" y="800785"/>
                </a:lnTo>
                <a:lnTo>
                  <a:pt x="492874" y="811707"/>
                </a:lnTo>
                <a:lnTo>
                  <a:pt x="501929" y="820178"/>
                </a:lnTo>
                <a:lnTo>
                  <a:pt x="513562" y="824471"/>
                </a:lnTo>
                <a:lnTo>
                  <a:pt x="525526" y="823988"/>
                </a:lnTo>
                <a:lnTo>
                  <a:pt x="536435" y="819048"/>
                </a:lnTo>
                <a:lnTo>
                  <a:pt x="544906" y="809993"/>
                </a:lnTo>
                <a:lnTo>
                  <a:pt x="549198" y="798360"/>
                </a:lnTo>
                <a:close/>
              </a:path>
              <a:path extrusionOk="0" h="1304289" w="2260600">
                <a:moveTo>
                  <a:pt x="553770" y="434225"/>
                </a:moveTo>
                <a:lnTo>
                  <a:pt x="553300" y="422262"/>
                </a:lnTo>
                <a:lnTo>
                  <a:pt x="548373" y="411353"/>
                </a:lnTo>
                <a:lnTo>
                  <a:pt x="539318" y="402882"/>
                </a:lnTo>
                <a:lnTo>
                  <a:pt x="527685" y="398589"/>
                </a:lnTo>
                <a:lnTo>
                  <a:pt x="515721" y="399072"/>
                </a:lnTo>
                <a:lnTo>
                  <a:pt x="504812" y="404012"/>
                </a:lnTo>
                <a:lnTo>
                  <a:pt x="496341" y="413067"/>
                </a:lnTo>
                <a:lnTo>
                  <a:pt x="492036" y="424700"/>
                </a:lnTo>
                <a:lnTo>
                  <a:pt x="492518" y="436651"/>
                </a:lnTo>
                <a:lnTo>
                  <a:pt x="497459" y="447560"/>
                </a:lnTo>
                <a:lnTo>
                  <a:pt x="506514" y="456031"/>
                </a:lnTo>
                <a:lnTo>
                  <a:pt x="518147" y="460324"/>
                </a:lnTo>
                <a:lnTo>
                  <a:pt x="530098" y="459854"/>
                </a:lnTo>
                <a:lnTo>
                  <a:pt x="541007" y="454926"/>
                </a:lnTo>
                <a:lnTo>
                  <a:pt x="549478" y="445871"/>
                </a:lnTo>
                <a:lnTo>
                  <a:pt x="553770" y="434225"/>
                </a:lnTo>
                <a:close/>
              </a:path>
              <a:path extrusionOk="0" h="1304289" w="2260600">
                <a:moveTo>
                  <a:pt x="626630" y="1029627"/>
                </a:moveTo>
                <a:lnTo>
                  <a:pt x="626148" y="1017676"/>
                </a:lnTo>
                <a:lnTo>
                  <a:pt x="621220" y="1006767"/>
                </a:lnTo>
                <a:lnTo>
                  <a:pt x="612165" y="998296"/>
                </a:lnTo>
                <a:lnTo>
                  <a:pt x="600532" y="994003"/>
                </a:lnTo>
                <a:lnTo>
                  <a:pt x="588581" y="994486"/>
                </a:lnTo>
                <a:lnTo>
                  <a:pt x="577672" y="999413"/>
                </a:lnTo>
                <a:lnTo>
                  <a:pt x="569201" y="1008456"/>
                </a:lnTo>
                <a:lnTo>
                  <a:pt x="564896" y="1020102"/>
                </a:lnTo>
                <a:lnTo>
                  <a:pt x="565378" y="1032065"/>
                </a:lnTo>
                <a:lnTo>
                  <a:pt x="570306" y="1042974"/>
                </a:lnTo>
                <a:lnTo>
                  <a:pt x="579361" y="1051445"/>
                </a:lnTo>
                <a:lnTo>
                  <a:pt x="590994" y="1055738"/>
                </a:lnTo>
                <a:lnTo>
                  <a:pt x="602957" y="1055255"/>
                </a:lnTo>
                <a:lnTo>
                  <a:pt x="613867" y="1050328"/>
                </a:lnTo>
                <a:lnTo>
                  <a:pt x="622338" y="1041260"/>
                </a:lnTo>
                <a:lnTo>
                  <a:pt x="626630" y="1029627"/>
                </a:lnTo>
                <a:close/>
              </a:path>
              <a:path extrusionOk="0" h="1304289" w="2260600">
                <a:moveTo>
                  <a:pt x="631202" y="665505"/>
                </a:moveTo>
                <a:lnTo>
                  <a:pt x="630732" y="653542"/>
                </a:lnTo>
                <a:lnTo>
                  <a:pt x="625805" y="642632"/>
                </a:lnTo>
                <a:lnTo>
                  <a:pt x="616750" y="634161"/>
                </a:lnTo>
                <a:lnTo>
                  <a:pt x="605116" y="629856"/>
                </a:lnTo>
                <a:lnTo>
                  <a:pt x="593153" y="630351"/>
                </a:lnTo>
                <a:lnTo>
                  <a:pt x="582244" y="635279"/>
                </a:lnTo>
                <a:lnTo>
                  <a:pt x="573773" y="644334"/>
                </a:lnTo>
                <a:lnTo>
                  <a:pt x="569480" y="655967"/>
                </a:lnTo>
                <a:lnTo>
                  <a:pt x="569963" y="667918"/>
                </a:lnTo>
                <a:lnTo>
                  <a:pt x="574890" y="678827"/>
                </a:lnTo>
                <a:lnTo>
                  <a:pt x="583946" y="687298"/>
                </a:lnTo>
                <a:lnTo>
                  <a:pt x="595579" y="691591"/>
                </a:lnTo>
                <a:lnTo>
                  <a:pt x="607529" y="691121"/>
                </a:lnTo>
                <a:lnTo>
                  <a:pt x="618439" y="686193"/>
                </a:lnTo>
                <a:lnTo>
                  <a:pt x="626910" y="677138"/>
                </a:lnTo>
                <a:lnTo>
                  <a:pt x="631202" y="665505"/>
                </a:lnTo>
                <a:close/>
              </a:path>
              <a:path extrusionOk="0" h="1304289" w="2260600">
                <a:moveTo>
                  <a:pt x="635787" y="301358"/>
                </a:moveTo>
                <a:lnTo>
                  <a:pt x="635304" y="289407"/>
                </a:lnTo>
                <a:lnTo>
                  <a:pt x="630377" y="278498"/>
                </a:lnTo>
                <a:lnTo>
                  <a:pt x="621322" y="270027"/>
                </a:lnTo>
                <a:lnTo>
                  <a:pt x="609688" y="265734"/>
                </a:lnTo>
                <a:lnTo>
                  <a:pt x="597725" y="266204"/>
                </a:lnTo>
                <a:lnTo>
                  <a:pt x="586816" y="271132"/>
                </a:lnTo>
                <a:lnTo>
                  <a:pt x="578358" y="280187"/>
                </a:lnTo>
                <a:lnTo>
                  <a:pt x="574052" y="291820"/>
                </a:lnTo>
                <a:lnTo>
                  <a:pt x="574535" y="303784"/>
                </a:lnTo>
                <a:lnTo>
                  <a:pt x="579462" y="314693"/>
                </a:lnTo>
                <a:lnTo>
                  <a:pt x="588518" y="323176"/>
                </a:lnTo>
                <a:lnTo>
                  <a:pt x="600151" y="327469"/>
                </a:lnTo>
                <a:lnTo>
                  <a:pt x="612114" y="326986"/>
                </a:lnTo>
                <a:lnTo>
                  <a:pt x="623023" y="322046"/>
                </a:lnTo>
                <a:lnTo>
                  <a:pt x="631494" y="312991"/>
                </a:lnTo>
                <a:lnTo>
                  <a:pt x="635787" y="301358"/>
                </a:lnTo>
                <a:close/>
              </a:path>
              <a:path extrusionOk="0" h="1304289" w="2260600">
                <a:moveTo>
                  <a:pt x="693597" y="1256792"/>
                </a:moveTo>
                <a:lnTo>
                  <a:pt x="693115" y="1244815"/>
                </a:lnTo>
                <a:lnTo>
                  <a:pt x="688187" y="1233919"/>
                </a:lnTo>
                <a:lnTo>
                  <a:pt x="679132" y="1225435"/>
                </a:lnTo>
                <a:lnTo>
                  <a:pt x="667499" y="1221143"/>
                </a:lnTo>
                <a:lnTo>
                  <a:pt x="655548" y="1221625"/>
                </a:lnTo>
                <a:lnTo>
                  <a:pt x="644639" y="1226566"/>
                </a:lnTo>
                <a:lnTo>
                  <a:pt x="636155" y="1235621"/>
                </a:lnTo>
                <a:lnTo>
                  <a:pt x="631863" y="1247254"/>
                </a:lnTo>
                <a:lnTo>
                  <a:pt x="632345" y="1259217"/>
                </a:lnTo>
                <a:lnTo>
                  <a:pt x="637273" y="1270114"/>
                </a:lnTo>
                <a:lnTo>
                  <a:pt x="646328" y="1278585"/>
                </a:lnTo>
                <a:lnTo>
                  <a:pt x="657961" y="1282890"/>
                </a:lnTo>
                <a:lnTo>
                  <a:pt x="669925" y="1282407"/>
                </a:lnTo>
                <a:lnTo>
                  <a:pt x="680834" y="1277480"/>
                </a:lnTo>
                <a:lnTo>
                  <a:pt x="689292" y="1268425"/>
                </a:lnTo>
                <a:lnTo>
                  <a:pt x="693597" y="1256792"/>
                </a:lnTo>
                <a:close/>
              </a:path>
              <a:path extrusionOk="0" h="1304289" w="2260600">
                <a:moveTo>
                  <a:pt x="708634" y="896772"/>
                </a:moveTo>
                <a:lnTo>
                  <a:pt x="708152" y="884821"/>
                </a:lnTo>
                <a:lnTo>
                  <a:pt x="703224" y="873912"/>
                </a:lnTo>
                <a:lnTo>
                  <a:pt x="694169" y="865441"/>
                </a:lnTo>
                <a:lnTo>
                  <a:pt x="682536" y="861148"/>
                </a:lnTo>
                <a:lnTo>
                  <a:pt x="670585" y="861618"/>
                </a:lnTo>
                <a:lnTo>
                  <a:pt x="659676" y="866559"/>
                </a:lnTo>
                <a:lnTo>
                  <a:pt x="651205" y="875601"/>
                </a:lnTo>
                <a:lnTo>
                  <a:pt x="646912" y="887234"/>
                </a:lnTo>
                <a:lnTo>
                  <a:pt x="647382" y="899198"/>
                </a:lnTo>
                <a:lnTo>
                  <a:pt x="652322" y="910107"/>
                </a:lnTo>
                <a:lnTo>
                  <a:pt x="661365" y="918591"/>
                </a:lnTo>
                <a:lnTo>
                  <a:pt x="672998" y="922883"/>
                </a:lnTo>
                <a:lnTo>
                  <a:pt x="684961" y="922388"/>
                </a:lnTo>
                <a:lnTo>
                  <a:pt x="695871" y="917460"/>
                </a:lnTo>
                <a:lnTo>
                  <a:pt x="704342" y="908405"/>
                </a:lnTo>
                <a:lnTo>
                  <a:pt x="708634" y="896772"/>
                </a:lnTo>
                <a:close/>
              </a:path>
              <a:path extrusionOk="0" h="1304289" w="2260600">
                <a:moveTo>
                  <a:pt x="713219" y="532638"/>
                </a:moveTo>
                <a:lnTo>
                  <a:pt x="712736" y="520674"/>
                </a:lnTo>
                <a:lnTo>
                  <a:pt x="707809" y="509765"/>
                </a:lnTo>
                <a:lnTo>
                  <a:pt x="698754" y="501294"/>
                </a:lnTo>
                <a:lnTo>
                  <a:pt x="687120" y="497001"/>
                </a:lnTo>
                <a:lnTo>
                  <a:pt x="675157" y="497484"/>
                </a:lnTo>
                <a:lnTo>
                  <a:pt x="664248" y="502412"/>
                </a:lnTo>
                <a:lnTo>
                  <a:pt x="655777" y="511479"/>
                </a:lnTo>
                <a:lnTo>
                  <a:pt x="651471" y="523113"/>
                </a:lnTo>
                <a:lnTo>
                  <a:pt x="651967" y="535063"/>
                </a:lnTo>
                <a:lnTo>
                  <a:pt x="656894" y="545973"/>
                </a:lnTo>
                <a:lnTo>
                  <a:pt x="665949" y="554443"/>
                </a:lnTo>
                <a:lnTo>
                  <a:pt x="677583" y="558736"/>
                </a:lnTo>
                <a:lnTo>
                  <a:pt x="689546" y="558253"/>
                </a:lnTo>
                <a:lnTo>
                  <a:pt x="700443" y="553326"/>
                </a:lnTo>
                <a:lnTo>
                  <a:pt x="708914" y="544283"/>
                </a:lnTo>
                <a:lnTo>
                  <a:pt x="713219" y="532638"/>
                </a:lnTo>
                <a:close/>
              </a:path>
              <a:path extrusionOk="0" h="1304289" w="2260600">
                <a:moveTo>
                  <a:pt x="717791" y="168503"/>
                </a:moveTo>
                <a:lnTo>
                  <a:pt x="717308" y="156540"/>
                </a:lnTo>
                <a:lnTo>
                  <a:pt x="712381" y="145618"/>
                </a:lnTo>
                <a:lnTo>
                  <a:pt x="703326" y="137147"/>
                </a:lnTo>
                <a:lnTo>
                  <a:pt x="691692" y="132854"/>
                </a:lnTo>
                <a:lnTo>
                  <a:pt x="679729" y="133337"/>
                </a:lnTo>
                <a:lnTo>
                  <a:pt x="668832" y="138277"/>
                </a:lnTo>
                <a:lnTo>
                  <a:pt x="660349" y="147332"/>
                </a:lnTo>
                <a:lnTo>
                  <a:pt x="656056" y="158965"/>
                </a:lnTo>
                <a:lnTo>
                  <a:pt x="656539" y="170916"/>
                </a:lnTo>
                <a:lnTo>
                  <a:pt x="661479" y="181825"/>
                </a:lnTo>
                <a:lnTo>
                  <a:pt x="670534" y="190296"/>
                </a:lnTo>
                <a:lnTo>
                  <a:pt x="682167" y="194589"/>
                </a:lnTo>
                <a:lnTo>
                  <a:pt x="694118" y="194119"/>
                </a:lnTo>
                <a:lnTo>
                  <a:pt x="705027" y="189179"/>
                </a:lnTo>
                <a:lnTo>
                  <a:pt x="713498" y="180136"/>
                </a:lnTo>
                <a:lnTo>
                  <a:pt x="717791" y="168503"/>
                </a:lnTo>
                <a:close/>
              </a:path>
              <a:path extrusionOk="0" h="1304289" w="2260600">
                <a:moveTo>
                  <a:pt x="775614" y="1123911"/>
                </a:moveTo>
                <a:lnTo>
                  <a:pt x="775131" y="1111961"/>
                </a:lnTo>
                <a:lnTo>
                  <a:pt x="770191" y="1101051"/>
                </a:lnTo>
                <a:lnTo>
                  <a:pt x="761136" y="1092581"/>
                </a:lnTo>
                <a:lnTo>
                  <a:pt x="749503" y="1088288"/>
                </a:lnTo>
                <a:lnTo>
                  <a:pt x="737552" y="1088771"/>
                </a:lnTo>
                <a:lnTo>
                  <a:pt x="726643" y="1093698"/>
                </a:lnTo>
                <a:lnTo>
                  <a:pt x="718172" y="1102741"/>
                </a:lnTo>
                <a:lnTo>
                  <a:pt x="713879" y="1114386"/>
                </a:lnTo>
                <a:lnTo>
                  <a:pt x="714349" y="1126350"/>
                </a:lnTo>
                <a:lnTo>
                  <a:pt x="719277" y="1137259"/>
                </a:lnTo>
                <a:lnTo>
                  <a:pt x="728332" y="1145730"/>
                </a:lnTo>
                <a:lnTo>
                  <a:pt x="739965" y="1150023"/>
                </a:lnTo>
                <a:lnTo>
                  <a:pt x="751928" y="1149540"/>
                </a:lnTo>
                <a:lnTo>
                  <a:pt x="762838" y="1144612"/>
                </a:lnTo>
                <a:lnTo>
                  <a:pt x="771321" y="1135545"/>
                </a:lnTo>
                <a:lnTo>
                  <a:pt x="775614" y="1123911"/>
                </a:lnTo>
                <a:close/>
              </a:path>
              <a:path extrusionOk="0" h="1304289" w="2260600">
                <a:moveTo>
                  <a:pt x="790638" y="763917"/>
                </a:moveTo>
                <a:lnTo>
                  <a:pt x="790168" y="751954"/>
                </a:lnTo>
                <a:lnTo>
                  <a:pt x="785241" y="741032"/>
                </a:lnTo>
                <a:lnTo>
                  <a:pt x="776185" y="732561"/>
                </a:lnTo>
                <a:lnTo>
                  <a:pt x="764552" y="728268"/>
                </a:lnTo>
                <a:lnTo>
                  <a:pt x="752589" y="728751"/>
                </a:lnTo>
                <a:lnTo>
                  <a:pt x="741680" y="733691"/>
                </a:lnTo>
                <a:lnTo>
                  <a:pt x="733209" y="742746"/>
                </a:lnTo>
                <a:lnTo>
                  <a:pt x="728916" y="754380"/>
                </a:lnTo>
                <a:lnTo>
                  <a:pt x="729399" y="766330"/>
                </a:lnTo>
                <a:lnTo>
                  <a:pt x="734326" y="777240"/>
                </a:lnTo>
                <a:lnTo>
                  <a:pt x="743381" y="785710"/>
                </a:lnTo>
                <a:lnTo>
                  <a:pt x="755015" y="790003"/>
                </a:lnTo>
                <a:lnTo>
                  <a:pt x="766978" y="789520"/>
                </a:lnTo>
                <a:lnTo>
                  <a:pt x="777875" y="784593"/>
                </a:lnTo>
                <a:lnTo>
                  <a:pt x="786345" y="775550"/>
                </a:lnTo>
                <a:lnTo>
                  <a:pt x="790638" y="763917"/>
                </a:lnTo>
                <a:close/>
              </a:path>
              <a:path extrusionOk="0" h="1304289" w="2260600">
                <a:moveTo>
                  <a:pt x="795223" y="399770"/>
                </a:moveTo>
                <a:lnTo>
                  <a:pt x="794740" y="387807"/>
                </a:lnTo>
                <a:lnTo>
                  <a:pt x="789813" y="376910"/>
                </a:lnTo>
                <a:lnTo>
                  <a:pt x="780757" y="368439"/>
                </a:lnTo>
                <a:lnTo>
                  <a:pt x="769124" y="364134"/>
                </a:lnTo>
                <a:lnTo>
                  <a:pt x="757161" y="364617"/>
                </a:lnTo>
                <a:lnTo>
                  <a:pt x="746264" y="369544"/>
                </a:lnTo>
                <a:lnTo>
                  <a:pt x="737793" y="378599"/>
                </a:lnTo>
                <a:lnTo>
                  <a:pt x="733488" y="390232"/>
                </a:lnTo>
                <a:lnTo>
                  <a:pt x="733971" y="402196"/>
                </a:lnTo>
                <a:lnTo>
                  <a:pt x="738898" y="413105"/>
                </a:lnTo>
                <a:lnTo>
                  <a:pt x="747953" y="421589"/>
                </a:lnTo>
                <a:lnTo>
                  <a:pt x="759587" y="425881"/>
                </a:lnTo>
                <a:lnTo>
                  <a:pt x="771550" y="425386"/>
                </a:lnTo>
                <a:lnTo>
                  <a:pt x="782459" y="420458"/>
                </a:lnTo>
                <a:lnTo>
                  <a:pt x="790930" y="411391"/>
                </a:lnTo>
                <a:lnTo>
                  <a:pt x="795223" y="399770"/>
                </a:lnTo>
                <a:close/>
              </a:path>
              <a:path extrusionOk="0" h="1304289" w="2260600">
                <a:moveTo>
                  <a:pt x="799795" y="35636"/>
                </a:moveTo>
                <a:lnTo>
                  <a:pt x="799325" y="23672"/>
                </a:lnTo>
                <a:lnTo>
                  <a:pt x="794397" y="12763"/>
                </a:lnTo>
                <a:lnTo>
                  <a:pt x="785329" y="4292"/>
                </a:lnTo>
                <a:lnTo>
                  <a:pt x="773709" y="0"/>
                </a:lnTo>
                <a:lnTo>
                  <a:pt x="761746" y="482"/>
                </a:lnTo>
                <a:lnTo>
                  <a:pt x="750836" y="5410"/>
                </a:lnTo>
                <a:lnTo>
                  <a:pt x="742353" y="14478"/>
                </a:lnTo>
                <a:lnTo>
                  <a:pt x="738060" y="26098"/>
                </a:lnTo>
                <a:lnTo>
                  <a:pt x="738543" y="38061"/>
                </a:lnTo>
                <a:lnTo>
                  <a:pt x="743483" y="48971"/>
                </a:lnTo>
                <a:lnTo>
                  <a:pt x="752538" y="57442"/>
                </a:lnTo>
                <a:lnTo>
                  <a:pt x="764171" y="61734"/>
                </a:lnTo>
                <a:lnTo>
                  <a:pt x="776122" y="61252"/>
                </a:lnTo>
                <a:lnTo>
                  <a:pt x="787031" y="56324"/>
                </a:lnTo>
                <a:lnTo>
                  <a:pt x="795502" y="47282"/>
                </a:lnTo>
                <a:lnTo>
                  <a:pt x="799795" y="35636"/>
                </a:lnTo>
                <a:close/>
              </a:path>
              <a:path extrusionOk="0" h="1304289" w="2260600">
                <a:moveTo>
                  <a:pt x="857618" y="991057"/>
                </a:moveTo>
                <a:lnTo>
                  <a:pt x="857135" y="979106"/>
                </a:lnTo>
                <a:lnTo>
                  <a:pt x="852195" y="968197"/>
                </a:lnTo>
                <a:lnTo>
                  <a:pt x="843140" y="959726"/>
                </a:lnTo>
                <a:lnTo>
                  <a:pt x="831507" y="955433"/>
                </a:lnTo>
                <a:lnTo>
                  <a:pt x="819556" y="955903"/>
                </a:lnTo>
                <a:lnTo>
                  <a:pt x="808647" y="960843"/>
                </a:lnTo>
                <a:lnTo>
                  <a:pt x="800176" y="969899"/>
                </a:lnTo>
                <a:lnTo>
                  <a:pt x="795883" y="981519"/>
                </a:lnTo>
                <a:lnTo>
                  <a:pt x="796353" y="993482"/>
                </a:lnTo>
                <a:lnTo>
                  <a:pt x="801281" y="1004392"/>
                </a:lnTo>
                <a:lnTo>
                  <a:pt x="810336" y="1012875"/>
                </a:lnTo>
                <a:lnTo>
                  <a:pt x="821969" y="1017168"/>
                </a:lnTo>
                <a:lnTo>
                  <a:pt x="833932" y="1016673"/>
                </a:lnTo>
                <a:lnTo>
                  <a:pt x="844842" y="1011745"/>
                </a:lnTo>
                <a:lnTo>
                  <a:pt x="853313" y="1002690"/>
                </a:lnTo>
                <a:lnTo>
                  <a:pt x="857618" y="991057"/>
                </a:lnTo>
                <a:close/>
              </a:path>
              <a:path extrusionOk="0" h="1304289" w="2260600">
                <a:moveTo>
                  <a:pt x="872655" y="631050"/>
                </a:moveTo>
                <a:lnTo>
                  <a:pt x="872172" y="619086"/>
                </a:lnTo>
                <a:lnTo>
                  <a:pt x="867244" y="608177"/>
                </a:lnTo>
                <a:lnTo>
                  <a:pt x="858189" y="599706"/>
                </a:lnTo>
                <a:lnTo>
                  <a:pt x="846556" y="595414"/>
                </a:lnTo>
                <a:lnTo>
                  <a:pt x="834605" y="595896"/>
                </a:lnTo>
                <a:lnTo>
                  <a:pt x="823683" y="600824"/>
                </a:lnTo>
                <a:lnTo>
                  <a:pt x="815213" y="609892"/>
                </a:lnTo>
                <a:lnTo>
                  <a:pt x="810920" y="621512"/>
                </a:lnTo>
                <a:lnTo>
                  <a:pt x="811403" y="633476"/>
                </a:lnTo>
                <a:lnTo>
                  <a:pt x="816330" y="644385"/>
                </a:lnTo>
                <a:lnTo>
                  <a:pt x="825385" y="652856"/>
                </a:lnTo>
                <a:lnTo>
                  <a:pt x="837018" y="657148"/>
                </a:lnTo>
                <a:lnTo>
                  <a:pt x="848982" y="656666"/>
                </a:lnTo>
                <a:lnTo>
                  <a:pt x="859878" y="651738"/>
                </a:lnTo>
                <a:lnTo>
                  <a:pt x="868349" y="642683"/>
                </a:lnTo>
                <a:lnTo>
                  <a:pt x="872655" y="631050"/>
                </a:lnTo>
                <a:close/>
              </a:path>
              <a:path extrusionOk="0" h="1304289" w="2260600">
                <a:moveTo>
                  <a:pt x="877227" y="266915"/>
                </a:moveTo>
                <a:lnTo>
                  <a:pt x="876757" y="254952"/>
                </a:lnTo>
                <a:lnTo>
                  <a:pt x="871829" y="244030"/>
                </a:lnTo>
                <a:lnTo>
                  <a:pt x="862774" y="235559"/>
                </a:lnTo>
                <a:lnTo>
                  <a:pt x="851141" y="231267"/>
                </a:lnTo>
                <a:lnTo>
                  <a:pt x="839177" y="231749"/>
                </a:lnTo>
                <a:lnTo>
                  <a:pt x="828268" y="236689"/>
                </a:lnTo>
                <a:lnTo>
                  <a:pt x="819797" y="245745"/>
                </a:lnTo>
                <a:lnTo>
                  <a:pt x="815492" y="257378"/>
                </a:lnTo>
                <a:lnTo>
                  <a:pt x="815975" y="269328"/>
                </a:lnTo>
                <a:lnTo>
                  <a:pt x="820915" y="280238"/>
                </a:lnTo>
                <a:lnTo>
                  <a:pt x="829970" y="288709"/>
                </a:lnTo>
                <a:lnTo>
                  <a:pt x="841603" y="293001"/>
                </a:lnTo>
                <a:lnTo>
                  <a:pt x="853554" y="292519"/>
                </a:lnTo>
                <a:lnTo>
                  <a:pt x="864463" y="287591"/>
                </a:lnTo>
                <a:lnTo>
                  <a:pt x="872934" y="278549"/>
                </a:lnTo>
                <a:lnTo>
                  <a:pt x="877227" y="266915"/>
                </a:lnTo>
                <a:close/>
              </a:path>
              <a:path extrusionOk="0" h="1304289" w="2260600">
                <a:moveTo>
                  <a:pt x="935050" y="1222324"/>
                </a:moveTo>
                <a:lnTo>
                  <a:pt x="934567" y="1210373"/>
                </a:lnTo>
                <a:lnTo>
                  <a:pt x="929627" y="1199464"/>
                </a:lnTo>
                <a:lnTo>
                  <a:pt x="920584" y="1190993"/>
                </a:lnTo>
                <a:lnTo>
                  <a:pt x="908951" y="1186700"/>
                </a:lnTo>
                <a:lnTo>
                  <a:pt x="896988" y="1187170"/>
                </a:lnTo>
                <a:lnTo>
                  <a:pt x="886079" y="1192098"/>
                </a:lnTo>
                <a:lnTo>
                  <a:pt x="877620" y="1201153"/>
                </a:lnTo>
                <a:lnTo>
                  <a:pt x="873315" y="1212799"/>
                </a:lnTo>
                <a:lnTo>
                  <a:pt x="873785" y="1224762"/>
                </a:lnTo>
                <a:lnTo>
                  <a:pt x="878725" y="1235671"/>
                </a:lnTo>
                <a:lnTo>
                  <a:pt x="887780" y="1244142"/>
                </a:lnTo>
                <a:lnTo>
                  <a:pt x="899401" y="1248435"/>
                </a:lnTo>
                <a:lnTo>
                  <a:pt x="911364" y="1247952"/>
                </a:lnTo>
                <a:lnTo>
                  <a:pt x="922274" y="1243012"/>
                </a:lnTo>
                <a:lnTo>
                  <a:pt x="930757" y="1233957"/>
                </a:lnTo>
                <a:lnTo>
                  <a:pt x="935050" y="1222324"/>
                </a:lnTo>
                <a:close/>
              </a:path>
              <a:path extrusionOk="0" h="1304289" w="2260600">
                <a:moveTo>
                  <a:pt x="939622" y="858202"/>
                </a:moveTo>
                <a:lnTo>
                  <a:pt x="939139" y="846239"/>
                </a:lnTo>
                <a:lnTo>
                  <a:pt x="934212" y="835317"/>
                </a:lnTo>
                <a:lnTo>
                  <a:pt x="925156" y="826846"/>
                </a:lnTo>
                <a:lnTo>
                  <a:pt x="913523" y="822553"/>
                </a:lnTo>
                <a:lnTo>
                  <a:pt x="901560" y="823036"/>
                </a:lnTo>
                <a:lnTo>
                  <a:pt x="890651" y="827976"/>
                </a:lnTo>
                <a:lnTo>
                  <a:pt x="882180" y="837031"/>
                </a:lnTo>
                <a:lnTo>
                  <a:pt x="877887" y="848664"/>
                </a:lnTo>
                <a:lnTo>
                  <a:pt x="878370" y="860615"/>
                </a:lnTo>
                <a:lnTo>
                  <a:pt x="883297" y="871524"/>
                </a:lnTo>
                <a:lnTo>
                  <a:pt x="892352" y="879995"/>
                </a:lnTo>
                <a:lnTo>
                  <a:pt x="903986" y="884288"/>
                </a:lnTo>
                <a:lnTo>
                  <a:pt x="915949" y="883818"/>
                </a:lnTo>
                <a:lnTo>
                  <a:pt x="926846" y="878878"/>
                </a:lnTo>
                <a:lnTo>
                  <a:pt x="935316" y="869835"/>
                </a:lnTo>
                <a:lnTo>
                  <a:pt x="939622" y="858202"/>
                </a:lnTo>
                <a:close/>
              </a:path>
              <a:path extrusionOk="0" h="1304289" w="2260600">
                <a:moveTo>
                  <a:pt x="954659" y="498182"/>
                </a:moveTo>
                <a:lnTo>
                  <a:pt x="954176" y="486219"/>
                </a:lnTo>
                <a:lnTo>
                  <a:pt x="949248" y="475322"/>
                </a:lnTo>
                <a:lnTo>
                  <a:pt x="940193" y="466852"/>
                </a:lnTo>
                <a:lnTo>
                  <a:pt x="928560" y="462546"/>
                </a:lnTo>
                <a:lnTo>
                  <a:pt x="916609" y="463029"/>
                </a:lnTo>
                <a:lnTo>
                  <a:pt x="905700" y="467956"/>
                </a:lnTo>
                <a:lnTo>
                  <a:pt x="897229" y="477012"/>
                </a:lnTo>
                <a:lnTo>
                  <a:pt x="892937" y="488645"/>
                </a:lnTo>
                <a:lnTo>
                  <a:pt x="893406" y="500608"/>
                </a:lnTo>
                <a:lnTo>
                  <a:pt x="898347" y="511517"/>
                </a:lnTo>
                <a:lnTo>
                  <a:pt x="907389" y="519988"/>
                </a:lnTo>
                <a:lnTo>
                  <a:pt x="919022" y="524281"/>
                </a:lnTo>
                <a:lnTo>
                  <a:pt x="930986" y="523798"/>
                </a:lnTo>
                <a:lnTo>
                  <a:pt x="941895" y="518858"/>
                </a:lnTo>
                <a:lnTo>
                  <a:pt x="950366" y="509803"/>
                </a:lnTo>
                <a:lnTo>
                  <a:pt x="954659" y="498182"/>
                </a:lnTo>
                <a:close/>
              </a:path>
              <a:path extrusionOk="0" h="1304289" w="2260600">
                <a:moveTo>
                  <a:pt x="959231" y="134048"/>
                </a:moveTo>
                <a:lnTo>
                  <a:pt x="958761" y="122085"/>
                </a:lnTo>
                <a:lnTo>
                  <a:pt x="953833" y="111175"/>
                </a:lnTo>
                <a:lnTo>
                  <a:pt x="944778" y="102704"/>
                </a:lnTo>
                <a:lnTo>
                  <a:pt x="933145" y="98399"/>
                </a:lnTo>
                <a:lnTo>
                  <a:pt x="921181" y="98882"/>
                </a:lnTo>
                <a:lnTo>
                  <a:pt x="910272" y="103822"/>
                </a:lnTo>
                <a:lnTo>
                  <a:pt x="901801" y="112877"/>
                </a:lnTo>
                <a:lnTo>
                  <a:pt x="897496" y="124510"/>
                </a:lnTo>
                <a:lnTo>
                  <a:pt x="897978" y="136474"/>
                </a:lnTo>
                <a:lnTo>
                  <a:pt x="902919" y="147383"/>
                </a:lnTo>
                <a:lnTo>
                  <a:pt x="911974" y="155854"/>
                </a:lnTo>
                <a:lnTo>
                  <a:pt x="923607" y="160147"/>
                </a:lnTo>
                <a:lnTo>
                  <a:pt x="935558" y="159664"/>
                </a:lnTo>
                <a:lnTo>
                  <a:pt x="946467" y="154736"/>
                </a:lnTo>
                <a:lnTo>
                  <a:pt x="954938" y="145681"/>
                </a:lnTo>
                <a:lnTo>
                  <a:pt x="959231" y="134048"/>
                </a:lnTo>
                <a:close/>
              </a:path>
              <a:path extrusionOk="0" h="1304289" w="2260600">
                <a:moveTo>
                  <a:pt x="1017054" y="1089469"/>
                </a:moveTo>
                <a:lnTo>
                  <a:pt x="1016571" y="1077506"/>
                </a:lnTo>
                <a:lnTo>
                  <a:pt x="1011643" y="1066609"/>
                </a:lnTo>
                <a:lnTo>
                  <a:pt x="1002588" y="1058138"/>
                </a:lnTo>
                <a:lnTo>
                  <a:pt x="990955" y="1053833"/>
                </a:lnTo>
                <a:lnTo>
                  <a:pt x="978992" y="1054315"/>
                </a:lnTo>
                <a:lnTo>
                  <a:pt x="968082" y="1059243"/>
                </a:lnTo>
                <a:lnTo>
                  <a:pt x="959612" y="1068298"/>
                </a:lnTo>
                <a:lnTo>
                  <a:pt x="955319" y="1079931"/>
                </a:lnTo>
                <a:lnTo>
                  <a:pt x="955802" y="1091895"/>
                </a:lnTo>
                <a:lnTo>
                  <a:pt x="960729" y="1102804"/>
                </a:lnTo>
                <a:lnTo>
                  <a:pt x="969784" y="1111275"/>
                </a:lnTo>
                <a:lnTo>
                  <a:pt x="981417" y="1115568"/>
                </a:lnTo>
                <a:lnTo>
                  <a:pt x="993368" y="1115085"/>
                </a:lnTo>
                <a:lnTo>
                  <a:pt x="1004277" y="1110157"/>
                </a:lnTo>
                <a:lnTo>
                  <a:pt x="1012748" y="1101102"/>
                </a:lnTo>
                <a:lnTo>
                  <a:pt x="1017054" y="1089469"/>
                </a:lnTo>
                <a:close/>
              </a:path>
              <a:path extrusionOk="0" h="1304289" w="2260600">
                <a:moveTo>
                  <a:pt x="1021626" y="725335"/>
                </a:moveTo>
                <a:lnTo>
                  <a:pt x="1021143" y="713371"/>
                </a:lnTo>
                <a:lnTo>
                  <a:pt x="1016215" y="702462"/>
                </a:lnTo>
                <a:lnTo>
                  <a:pt x="1007160" y="693991"/>
                </a:lnTo>
                <a:lnTo>
                  <a:pt x="995527" y="689698"/>
                </a:lnTo>
                <a:lnTo>
                  <a:pt x="983564" y="690181"/>
                </a:lnTo>
                <a:lnTo>
                  <a:pt x="972654" y="695109"/>
                </a:lnTo>
                <a:lnTo>
                  <a:pt x="964184" y="704176"/>
                </a:lnTo>
                <a:lnTo>
                  <a:pt x="959891" y="715797"/>
                </a:lnTo>
                <a:lnTo>
                  <a:pt x="960374" y="727760"/>
                </a:lnTo>
                <a:lnTo>
                  <a:pt x="965301" y="738657"/>
                </a:lnTo>
                <a:lnTo>
                  <a:pt x="974356" y="747128"/>
                </a:lnTo>
                <a:lnTo>
                  <a:pt x="985989" y="751433"/>
                </a:lnTo>
                <a:lnTo>
                  <a:pt x="997953" y="750951"/>
                </a:lnTo>
                <a:lnTo>
                  <a:pt x="1008849" y="746023"/>
                </a:lnTo>
                <a:lnTo>
                  <a:pt x="1017320" y="736968"/>
                </a:lnTo>
                <a:lnTo>
                  <a:pt x="1021626" y="725335"/>
                </a:lnTo>
                <a:close/>
              </a:path>
              <a:path extrusionOk="0" h="1304289" w="2260600">
                <a:moveTo>
                  <a:pt x="1036662" y="365315"/>
                </a:moveTo>
                <a:lnTo>
                  <a:pt x="1036193" y="353352"/>
                </a:lnTo>
                <a:lnTo>
                  <a:pt x="1031265" y="342442"/>
                </a:lnTo>
                <a:lnTo>
                  <a:pt x="1022210" y="333971"/>
                </a:lnTo>
                <a:lnTo>
                  <a:pt x="1010577" y="329679"/>
                </a:lnTo>
                <a:lnTo>
                  <a:pt x="998613" y="330161"/>
                </a:lnTo>
                <a:lnTo>
                  <a:pt x="987704" y="335102"/>
                </a:lnTo>
                <a:lnTo>
                  <a:pt x="979233" y="344157"/>
                </a:lnTo>
                <a:lnTo>
                  <a:pt x="974940" y="355777"/>
                </a:lnTo>
                <a:lnTo>
                  <a:pt x="975423" y="367741"/>
                </a:lnTo>
                <a:lnTo>
                  <a:pt x="980351" y="378650"/>
                </a:lnTo>
                <a:lnTo>
                  <a:pt x="989406" y="387121"/>
                </a:lnTo>
                <a:lnTo>
                  <a:pt x="1001039" y="391414"/>
                </a:lnTo>
                <a:lnTo>
                  <a:pt x="1013002" y="390931"/>
                </a:lnTo>
                <a:lnTo>
                  <a:pt x="1023899" y="386003"/>
                </a:lnTo>
                <a:lnTo>
                  <a:pt x="1032370" y="376948"/>
                </a:lnTo>
                <a:lnTo>
                  <a:pt x="1036662" y="365315"/>
                </a:lnTo>
                <a:close/>
              </a:path>
              <a:path extrusionOk="0" h="1304289" w="2260600">
                <a:moveTo>
                  <a:pt x="1092454" y="1303985"/>
                </a:moveTo>
                <a:lnTo>
                  <a:pt x="1090028" y="1298143"/>
                </a:lnTo>
                <a:lnTo>
                  <a:pt x="1085811" y="1292987"/>
                </a:lnTo>
                <a:lnTo>
                  <a:pt x="1080020" y="1289405"/>
                </a:lnTo>
                <a:lnTo>
                  <a:pt x="1068387" y="1285113"/>
                </a:lnTo>
                <a:lnTo>
                  <a:pt x="1056424" y="1285582"/>
                </a:lnTo>
                <a:lnTo>
                  <a:pt x="1034783" y="1303985"/>
                </a:lnTo>
                <a:lnTo>
                  <a:pt x="1092454" y="1303985"/>
                </a:lnTo>
                <a:close/>
              </a:path>
              <a:path extrusionOk="0" h="1304289" w="2260600">
                <a:moveTo>
                  <a:pt x="1099058" y="956602"/>
                </a:moveTo>
                <a:lnTo>
                  <a:pt x="1098575" y="944638"/>
                </a:lnTo>
                <a:lnTo>
                  <a:pt x="1093647" y="933729"/>
                </a:lnTo>
                <a:lnTo>
                  <a:pt x="1084605" y="925258"/>
                </a:lnTo>
                <a:lnTo>
                  <a:pt x="1072959" y="920965"/>
                </a:lnTo>
                <a:lnTo>
                  <a:pt x="1060996" y="921448"/>
                </a:lnTo>
                <a:lnTo>
                  <a:pt x="1050086" y="926388"/>
                </a:lnTo>
                <a:lnTo>
                  <a:pt x="1041615" y="935443"/>
                </a:lnTo>
                <a:lnTo>
                  <a:pt x="1037323" y="947064"/>
                </a:lnTo>
                <a:lnTo>
                  <a:pt x="1037805" y="959027"/>
                </a:lnTo>
                <a:lnTo>
                  <a:pt x="1042733" y="969937"/>
                </a:lnTo>
                <a:lnTo>
                  <a:pt x="1051801" y="978408"/>
                </a:lnTo>
                <a:lnTo>
                  <a:pt x="1063421" y="982700"/>
                </a:lnTo>
                <a:lnTo>
                  <a:pt x="1075385" y="982218"/>
                </a:lnTo>
                <a:lnTo>
                  <a:pt x="1086294" y="977290"/>
                </a:lnTo>
                <a:lnTo>
                  <a:pt x="1094765" y="968235"/>
                </a:lnTo>
                <a:lnTo>
                  <a:pt x="1099058" y="956602"/>
                </a:lnTo>
                <a:close/>
              </a:path>
              <a:path extrusionOk="0" h="1304289" w="2260600">
                <a:moveTo>
                  <a:pt x="1103630" y="592467"/>
                </a:moveTo>
                <a:lnTo>
                  <a:pt x="1103147" y="580504"/>
                </a:lnTo>
                <a:lnTo>
                  <a:pt x="1098219" y="569595"/>
                </a:lnTo>
                <a:lnTo>
                  <a:pt x="1089164" y="561124"/>
                </a:lnTo>
                <a:lnTo>
                  <a:pt x="1077531" y="556831"/>
                </a:lnTo>
                <a:lnTo>
                  <a:pt x="1065580" y="557314"/>
                </a:lnTo>
                <a:lnTo>
                  <a:pt x="1054671" y="562241"/>
                </a:lnTo>
                <a:lnTo>
                  <a:pt x="1046200" y="571284"/>
                </a:lnTo>
                <a:lnTo>
                  <a:pt x="1041908" y="582930"/>
                </a:lnTo>
                <a:lnTo>
                  <a:pt x="1042377" y="594893"/>
                </a:lnTo>
                <a:lnTo>
                  <a:pt x="1047305" y="605802"/>
                </a:lnTo>
                <a:lnTo>
                  <a:pt x="1056360" y="614273"/>
                </a:lnTo>
                <a:lnTo>
                  <a:pt x="1067993" y="618566"/>
                </a:lnTo>
                <a:lnTo>
                  <a:pt x="1079957" y="618083"/>
                </a:lnTo>
                <a:lnTo>
                  <a:pt x="1090866" y="613143"/>
                </a:lnTo>
                <a:lnTo>
                  <a:pt x="1099337" y="604088"/>
                </a:lnTo>
                <a:lnTo>
                  <a:pt x="1103630" y="592467"/>
                </a:lnTo>
                <a:close/>
              </a:path>
              <a:path extrusionOk="0" h="1304289" w="2260600">
                <a:moveTo>
                  <a:pt x="1118679" y="232448"/>
                </a:moveTo>
                <a:lnTo>
                  <a:pt x="1118196" y="220484"/>
                </a:lnTo>
                <a:lnTo>
                  <a:pt x="1113269" y="209588"/>
                </a:lnTo>
                <a:lnTo>
                  <a:pt x="1104214" y="201117"/>
                </a:lnTo>
                <a:lnTo>
                  <a:pt x="1092581" y="196811"/>
                </a:lnTo>
                <a:lnTo>
                  <a:pt x="1080617" y="197294"/>
                </a:lnTo>
                <a:lnTo>
                  <a:pt x="1069708" y="202234"/>
                </a:lnTo>
                <a:lnTo>
                  <a:pt x="1061237" y="211289"/>
                </a:lnTo>
                <a:lnTo>
                  <a:pt x="1056944" y="222923"/>
                </a:lnTo>
                <a:lnTo>
                  <a:pt x="1057427" y="234873"/>
                </a:lnTo>
                <a:lnTo>
                  <a:pt x="1062355" y="245783"/>
                </a:lnTo>
                <a:lnTo>
                  <a:pt x="1071410" y="254254"/>
                </a:lnTo>
                <a:lnTo>
                  <a:pt x="1083043" y="258546"/>
                </a:lnTo>
                <a:lnTo>
                  <a:pt x="1095006" y="258076"/>
                </a:lnTo>
                <a:lnTo>
                  <a:pt x="1105903" y="253149"/>
                </a:lnTo>
                <a:lnTo>
                  <a:pt x="1114374" y="244094"/>
                </a:lnTo>
                <a:lnTo>
                  <a:pt x="1118679" y="232448"/>
                </a:lnTo>
                <a:close/>
              </a:path>
              <a:path extrusionOk="0" h="1304289" w="2260600">
                <a:moveTo>
                  <a:pt x="1176489" y="1187881"/>
                </a:moveTo>
                <a:lnTo>
                  <a:pt x="1176007" y="1175918"/>
                </a:lnTo>
                <a:lnTo>
                  <a:pt x="1171079" y="1165021"/>
                </a:lnTo>
                <a:lnTo>
                  <a:pt x="1162024" y="1156550"/>
                </a:lnTo>
                <a:lnTo>
                  <a:pt x="1150391" y="1152245"/>
                </a:lnTo>
                <a:lnTo>
                  <a:pt x="1138428" y="1152728"/>
                </a:lnTo>
                <a:lnTo>
                  <a:pt x="1127518" y="1157655"/>
                </a:lnTo>
                <a:lnTo>
                  <a:pt x="1119047" y="1166710"/>
                </a:lnTo>
                <a:lnTo>
                  <a:pt x="1114755" y="1178344"/>
                </a:lnTo>
                <a:lnTo>
                  <a:pt x="1115237" y="1190307"/>
                </a:lnTo>
                <a:lnTo>
                  <a:pt x="1120165" y="1201216"/>
                </a:lnTo>
                <a:lnTo>
                  <a:pt x="1129220" y="1209687"/>
                </a:lnTo>
                <a:lnTo>
                  <a:pt x="1140853" y="1213980"/>
                </a:lnTo>
                <a:lnTo>
                  <a:pt x="1152817" y="1213497"/>
                </a:lnTo>
                <a:lnTo>
                  <a:pt x="1163726" y="1208557"/>
                </a:lnTo>
                <a:lnTo>
                  <a:pt x="1172197" y="1199502"/>
                </a:lnTo>
                <a:lnTo>
                  <a:pt x="1176489" y="1187881"/>
                </a:lnTo>
                <a:close/>
              </a:path>
              <a:path extrusionOk="0" h="1304289" w="2260600">
                <a:moveTo>
                  <a:pt x="1181061" y="823747"/>
                </a:moveTo>
                <a:lnTo>
                  <a:pt x="1180592" y="811784"/>
                </a:lnTo>
                <a:lnTo>
                  <a:pt x="1175651" y="800874"/>
                </a:lnTo>
                <a:lnTo>
                  <a:pt x="1166609" y="792403"/>
                </a:lnTo>
                <a:lnTo>
                  <a:pt x="1154963" y="788098"/>
                </a:lnTo>
                <a:lnTo>
                  <a:pt x="1143012" y="788581"/>
                </a:lnTo>
                <a:lnTo>
                  <a:pt x="1132103" y="793521"/>
                </a:lnTo>
                <a:lnTo>
                  <a:pt x="1123619" y="802576"/>
                </a:lnTo>
                <a:lnTo>
                  <a:pt x="1119327" y="814209"/>
                </a:lnTo>
                <a:lnTo>
                  <a:pt x="1119809" y="826173"/>
                </a:lnTo>
                <a:lnTo>
                  <a:pt x="1124737" y="837069"/>
                </a:lnTo>
                <a:lnTo>
                  <a:pt x="1133805" y="845540"/>
                </a:lnTo>
                <a:lnTo>
                  <a:pt x="1145425" y="849845"/>
                </a:lnTo>
                <a:lnTo>
                  <a:pt x="1157389" y="849363"/>
                </a:lnTo>
                <a:lnTo>
                  <a:pt x="1168298" y="844435"/>
                </a:lnTo>
                <a:lnTo>
                  <a:pt x="1176769" y="835380"/>
                </a:lnTo>
                <a:lnTo>
                  <a:pt x="1181061" y="823747"/>
                </a:lnTo>
                <a:close/>
              </a:path>
              <a:path extrusionOk="0" h="1304289" w="2260600">
                <a:moveTo>
                  <a:pt x="1185633" y="459600"/>
                </a:moveTo>
                <a:lnTo>
                  <a:pt x="1185164" y="447636"/>
                </a:lnTo>
                <a:lnTo>
                  <a:pt x="1180236" y="436727"/>
                </a:lnTo>
                <a:lnTo>
                  <a:pt x="1171181" y="428256"/>
                </a:lnTo>
                <a:lnTo>
                  <a:pt x="1159548" y="423964"/>
                </a:lnTo>
                <a:lnTo>
                  <a:pt x="1147584" y="424446"/>
                </a:lnTo>
                <a:lnTo>
                  <a:pt x="1136675" y="429387"/>
                </a:lnTo>
                <a:lnTo>
                  <a:pt x="1128204" y="438442"/>
                </a:lnTo>
                <a:lnTo>
                  <a:pt x="1123911" y="450062"/>
                </a:lnTo>
                <a:lnTo>
                  <a:pt x="1124394" y="462026"/>
                </a:lnTo>
                <a:lnTo>
                  <a:pt x="1129322" y="472922"/>
                </a:lnTo>
                <a:lnTo>
                  <a:pt x="1138377" y="481393"/>
                </a:lnTo>
                <a:lnTo>
                  <a:pt x="1150010" y="485698"/>
                </a:lnTo>
                <a:lnTo>
                  <a:pt x="1161973" y="485216"/>
                </a:lnTo>
                <a:lnTo>
                  <a:pt x="1172870" y="480288"/>
                </a:lnTo>
                <a:lnTo>
                  <a:pt x="1181341" y="471233"/>
                </a:lnTo>
                <a:lnTo>
                  <a:pt x="1185633" y="459600"/>
                </a:lnTo>
                <a:close/>
              </a:path>
              <a:path extrusionOk="0" h="1304289" w="2260600">
                <a:moveTo>
                  <a:pt x="1258493" y="1055014"/>
                </a:moveTo>
                <a:lnTo>
                  <a:pt x="1258011" y="1043051"/>
                </a:lnTo>
                <a:lnTo>
                  <a:pt x="1253083" y="1032141"/>
                </a:lnTo>
                <a:lnTo>
                  <a:pt x="1244041" y="1023670"/>
                </a:lnTo>
                <a:lnTo>
                  <a:pt x="1232408" y="1019378"/>
                </a:lnTo>
                <a:lnTo>
                  <a:pt x="1220444" y="1019860"/>
                </a:lnTo>
                <a:lnTo>
                  <a:pt x="1209522" y="1024801"/>
                </a:lnTo>
                <a:lnTo>
                  <a:pt x="1201051" y="1033856"/>
                </a:lnTo>
                <a:lnTo>
                  <a:pt x="1196759" y="1045476"/>
                </a:lnTo>
                <a:lnTo>
                  <a:pt x="1197241" y="1057440"/>
                </a:lnTo>
                <a:lnTo>
                  <a:pt x="1202182" y="1068336"/>
                </a:lnTo>
                <a:lnTo>
                  <a:pt x="1211237" y="1076807"/>
                </a:lnTo>
                <a:lnTo>
                  <a:pt x="1222870" y="1081112"/>
                </a:lnTo>
                <a:lnTo>
                  <a:pt x="1234821" y="1080630"/>
                </a:lnTo>
                <a:lnTo>
                  <a:pt x="1245730" y="1075702"/>
                </a:lnTo>
                <a:lnTo>
                  <a:pt x="1254201" y="1066647"/>
                </a:lnTo>
                <a:lnTo>
                  <a:pt x="1258493" y="1055014"/>
                </a:lnTo>
                <a:close/>
              </a:path>
              <a:path extrusionOk="0" h="1304289" w="2260600">
                <a:moveTo>
                  <a:pt x="1263078" y="690867"/>
                </a:moveTo>
                <a:lnTo>
                  <a:pt x="1262595" y="678916"/>
                </a:lnTo>
                <a:lnTo>
                  <a:pt x="1257655" y="668007"/>
                </a:lnTo>
                <a:lnTo>
                  <a:pt x="1248613" y="659536"/>
                </a:lnTo>
                <a:lnTo>
                  <a:pt x="1236980" y="655243"/>
                </a:lnTo>
                <a:lnTo>
                  <a:pt x="1225016" y="655726"/>
                </a:lnTo>
                <a:lnTo>
                  <a:pt x="1214107" y="660654"/>
                </a:lnTo>
                <a:lnTo>
                  <a:pt x="1205636" y="669696"/>
                </a:lnTo>
                <a:lnTo>
                  <a:pt x="1201343" y="681329"/>
                </a:lnTo>
                <a:lnTo>
                  <a:pt x="1201826" y="693305"/>
                </a:lnTo>
                <a:lnTo>
                  <a:pt x="1206754" y="704215"/>
                </a:lnTo>
                <a:lnTo>
                  <a:pt x="1215809" y="712685"/>
                </a:lnTo>
                <a:lnTo>
                  <a:pt x="1227442" y="716978"/>
                </a:lnTo>
                <a:lnTo>
                  <a:pt x="1239393" y="716495"/>
                </a:lnTo>
                <a:lnTo>
                  <a:pt x="1250302" y="711555"/>
                </a:lnTo>
                <a:lnTo>
                  <a:pt x="1258773" y="702500"/>
                </a:lnTo>
                <a:lnTo>
                  <a:pt x="1263078" y="690867"/>
                </a:lnTo>
                <a:close/>
              </a:path>
              <a:path extrusionOk="0" h="1304289" w="2260600">
                <a:moveTo>
                  <a:pt x="1267650" y="326732"/>
                </a:moveTo>
                <a:lnTo>
                  <a:pt x="1267167" y="314769"/>
                </a:lnTo>
                <a:lnTo>
                  <a:pt x="1262240" y="303872"/>
                </a:lnTo>
                <a:lnTo>
                  <a:pt x="1253185" y="295389"/>
                </a:lnTo>
                <a:lnTo>
                  <a:pt x="1241552" y="291096"/>
                </a:lnTo>
                <a:lnTo>
                  <a:pt x="1229588" y="291579"/>
                </a:lnTo>
                <a:lnTo>
                  <a:pt x="1218679" y="296519"/>
                </a:lnTo>
                <a:lnTo>
                  <a:pt x="1210208" y="305587"/>
                </a:lnTo>
                <a:lnTo>
                  <a:pt x="1205915" y="317207"/>
                </a:lnTo>
                <a:lnTo>
                  <a:pt x="1206398" y="329158"/>
                </a:lnTo>
                <a:lnTo>
                  <a:pt x="1211326" y="340067"/>
                </a:lnTo>
                <a:lnTo>
                  <a:pt x="1220381" y="348538"/>
                </a:lnTo>
                <a:lnTo>
                  <a:pt x="1232014" y="352844"/>
                </a:lnTo>
                <a:lnTo>
                  <a:pt x="1243977" y="352361"/>
                </a:lnTo>
                <a:lnTo>
                  <a:pt x="1254874" y="347433"/>
                </a:lnTo>
                <a:lnTo>
                  <a:pt x="1263345" y="338378"/>
                </a:lnTo>
                <a:lnTo>
                  <a:pt x="1267650" y="326732"/>
                </a:lnTo>
                <a:close/>
              </a:path>
              <a:path extrusionOk="0" h="1304289" w="2260600">
                <a:moveTo>
                  <a:pt x="1304671" y="1282166"/>
                </a:moveTo>
                <a:lnTo>
                  <a:pt x="1304188" y="1270203"/>
                </a:lnTo>
                <a:lnTo>
                  <a:pt x="1299248" y="1259306"/>
                </a:lnTo>
                <a:lnTo>
                  <a:pt x="1290193" y="1250835"/>
                </a:lnTo>
                <a:lnTo>
                  <a:pt x="1278559" y="1246530"/>
                </a:lnTo>
                <a:lnTo>
                  <a:pt x="1266609" y="1247013"/>
                </a:lnTo>
                <a:lnTo>
                  <a:pt x="1255699" y="1251940"/>
                </a:lnTo>
                <a:lnTo>
                  <a:pt x="1247228" y="1260995"/>
                </a:lnTo>
                <a:lnTo>
                  <a:pt x="1242936" y="1272628"/>
                </a:lnTo>
                <a:lnTo>
                  <a:pt x="1243418" y="1284592"/>
                </a:lnTo>
                <a:lnTo>
                  <a:pt x="1248346" y="1295501"/>
                </a:lnTo>
                <a:lnTo>
                  <a:pt x="1257388" y="1303959"/>
                </a:lnTo>
                <a:lnTo>
                  <a:pt x="1290180" y="1303985"/>
                </a:lnTo>
                <a:lnTo>
                  <a:pt x="1294193" y="1301521"/>
                </a:lnTo>
                <a:lnTo>
                  <a:pt x="1297724" y="1298092"/>
                </a:lnTo>
                <a:lnTo>
                  <a:pt x="1300378" y="1293799"/>
                </a:lnTo>
                <a:lnTo>
                  <a:pt x="1304671" y="1282166"/>
                </a:lnTo>
                <a:close/>
              </a:path>
              <a:path extrusionOk="0" h="1304289" w="2260600">
                <a:moveTo>
                  <a:pt x="1340497" y="922147"/>
                </a:moveTo>
                <a:lnTo>
                  <a:pt x="1340027" y="910183"/>
                </a:lnTo>
                <a:lnTo>
                  <a:pt x="1335100" y="899274"/>
                </a:lnTo>
                <a:lnTo>
                  <a:pt x="1326045" y="890803"/>
                </a:lnTo>
                <a:lnTo>
                  <a:pt x="1314411" y="886510"/>
                </a:lnTo>
                <a:lnTo>
                  <a:pt x="1302448" y="886993"/>
                </a:lnTo>
                <a:lnTo>
                  <a:pt x="1291539" y="891933"/>
                </a:lnTo>
                <a:lnTo>
                  <a:pt x="1283055" y="900988"/>
                </a:lnTo>
                <a:lnTo>
                  <a:pt x="1278763" y="912622"/>
                </a:lnTo>
                <a:lnTo>
                  <a:pt x="1279245" y="924572"/>
                </a:lnTo>
                <a:lnTo>
                  <a:pt x="1284185" y="935482"/>
                </a:lnTo>
                <a:lnTo>
                  <a:pt x="1293241" y="943952"/>
                </a:lnTo>
                <a:lnTo>
                  <a:pt x="1304861" y="948245"/>
                </a:lnTo>
                <a:lnTo>
                  <a:pt x="1316824" y="947775"/>
                </a:lnTo>
                <a:lnTo>
                  <a:pt x="1327734" y="942848"/>
                </a:lnTo>
                <a:lnTo>
                  <a:pt x="1336205" y="933792"/>
                </a:lnTo>
                <a:lnTo>
                  <a:pt x="1340497" y="922147"/>
                </a:lnTo>
                <a:close/>
              </a:path>
              <a:path extrusionOk="0" h="1304289" w="2260600">
                <a:moveTo>
                  <a:pt x="1345082" y="558012"/>
                </a:moveTo>
                <a:lnTo>
                  <a:pt x="1344599" y="546049"/>
                </a:lnTo>
                <a:lnTo>
                  <a:pt x="1339672" y="535139"/>
                </a:lnTo>
                <a:lnTo>
                  <a:pt x="1330629" y="526669"/>
                </a:lnTo>
                <a:lnTo>
                  <a:pt x="1318983" y="522363"/>
                </a:lnTo>
                <a:lnTo>
                  <a:pt x="1307020" y="522859"/>
                </a:lnTo>
                <a:lnTo>
                  <a:pt x="1296111" y="527786"/>
                </a:lnTo>
                <a:lnTo>
                  <a:pt x="1287640" y="536854"/>
                </a:lnTo>
                <a:lnTo>
                  <a:pt x="1283347" y="548474"/>
                </a:lnTo>
                <a:lnTo>
                  <a:pt x="1283830" y="560438"/>
                </a:lnTo>
                <a:lnTo>
                  <a:pt x="1288757" y="571334"/>
                </a:lnTo>
                <a:lnTo>
                  <a:pt x="1297825" y="579805"/>
                </a:lnTo>
                <a:lnTo>
                  <a:pt x="1309446" y="584111"/>
                </a:lnTo>
                <a:lnTo>
                  <a:pt x="1321409" y="583628"/>
                </a:lnTo>
                <a:lnTo>
                  <a:pt x="1332306" y="578700"/>
                </a:lnTo>
                <a:lnTo>
                  <a:pt x="1340777" y="569645"/>
                </a:lnTo>
                <a:lnTo>
                  <a:pt x="1345082" y="558012"/>
                </a:lnTo>
                <a:close/>
              </a:path>
              <a:path extrusionOk="0" h="1304289" w="2260600">
                <a:moveTo>
                  <a:pt x="1386674" y="1149311"/>
                </a:moveTo>
                <a:lnTo>
                  <a:pt x="1386192" y="1137335"/>
                </a:lnTo>
                <a:lnTo>
                  <a:pt x="1381264" y="1126426"/>
                </a:lnTo>
                <a:lnTo>
                  <a:pt x="1372209" y="1117955"/>
                </a:lnTo>
                <a:lnTo>
                  <a:pt x="1360576" y="1113663"/>
                </a:lnTo>
                <a:lnTo>
                  <a:pt x="1348613" y="1114145"/>
                </a:lnTo>
                <a:lnTo>
                  <a:pt x="1337703" y="1119085"/>
                </a:lnTo>
                <a:lnTo>
                  <a:pt x="1329232" y="1128141"/>
                </a:lnTo>
                <a:lnTo>
                  <a:pt x="1324940" y="1139761"/>
                </a:lnTo>
                <a:lnTo>
                  <a:pt x="1325422" y="1151724"/>
                </a:lnTo>
                <a:lnTo>
                  <a:pt x="1330350" y="1162634"/>
                </a:lnTo>
                <a:lnTo>
                  <a:pt x="1339405" y="1171105"/>
                </a:lnTo>
                <a:lnTo>
                  <a:pt x="1351038" y="1175397"/>
                </a:lnTo>
                <a:lnTo>
                  <a:pt x="1363002" y="1174915"/>
                </a:lnTo>
                <a:lnTo>
                  <a:pt x="1373898" y="1169987"/>
                </a:lnTo>
                <a:lnTo>
                  <a:pt x="1382369" y="1160932"/>
                </a:lnTo>
                <a:lnTo>
                  <a:pt x="1386674" y="1149311"/>
                </a:lnTo>
                <a:close/>
              </a:path>
              <a:path extrusionOk="0" h="1304289" w="2260600">
                <a:moveTo>
                  <a:pt x="1422514" y="789279"/>
                </a:moveTo>
                <a:lnTo>
                  <a:pt x="1422031" y="777328"/>
                </a:lnTo>
                <a:lnTo>
                  <a:pt x="1417104" y="766419"/>
                </a:lnTo>
                <a:lnTo>
                  <a:pt x="1408049" y="757948"/>
                </a:lnTo>
                <a:lnTo>
                  <a:pt x="1396415" y="753656"/>
                </a:lnTo>
                <a:lnTo>
                  <a:pt x="1384452" y="754126"/>
                </a:lnTo>
                <a:lnTo>
                  <a:pt x="1373543" y="759053"/>
                </a:lnTo>
                <a:lnTo>
                  <a:pt x="1365084" y="768108"/>
                </a:lnTo>
                <a:lnTo>
                  <a:pt x="1360779" y="779741"/>
                </a:lnTo>
                <a:lnTo>
                  <a:pt x="1361262" y="791705"/>
                </a:lnTo>
                <a:lnTo>
                  <a:pt x="1366189" y="802627"/>
                </a:lnTo>
                <a:lnTo>
                  <a:pt x="1375244" y="811098"/>
                </a:lnTo>
                <a:lnTo>
                  <a:pt x="1386878" y="815390"/>
                </a:lnTo>
                <a:lnTo>
                  <a:pt x="1398841" y="814908"/>
                </a:lnTo>
                <a:lnTo>
                  <a:pt x="1409750" y="809967"/>
                </a:lnTo>
                <a:lnTo>
                  <a:pt x="1418221" y="800912"/>
                </a:lnTo>
                <a:lnTo>
                  <a:pt x="1422514" y="789279"/>
                </a:lnTo>
                <a:close/>
              </a:path>
              <a:path extrusionOk="0" h="1304289" w="2260600">
                <a:moveTo>
                  <a:pt x="1427086" y="425145"/>
                </a:moveTo>
                <a:lnTo>
                  <a:pt x="1426603" y="413181"/>
                </a:lnTo>
                <a:lnTo>
                  <a:pt x="1421676" y="402272"/>
                </a:lnTo>
                <a:lnTo>
                  <a:pt x="1412621" y="393801"/>
                </a:lnTo>
                <a:lnTo>
                  <a:pt x="1400987" y="389509"/>
                </a:lnTo>
                <a:lnTo>
                  <a:pt x="1389037" y="389991"/>
                </a:lnTo>
                <a:lnTo>
                  <a:pt x="1378115" y="394919"/>
                </a:lnTo>
                <a:lnTo>
                  <a:pt x="1369644" y="403987"/>
                </a:lnTo>
                <a:lnTo>
                  <a:pt x="1365351" y="415620"/>
                </a:lnTo>
                <a:lnTo>
                  <a:pt x="1365834" y="427570"/>
                </a:lnTo>
                <a:lnTo>
                  <a:pt x="1370761" y="438480"/>
                </a:lnTo>
                <a:lnTo>
                  <a:pt x="1379829" y="446951"/>
                </a:lnTo>
                <a:lnTo>
                  <a:pt x="1391450" y="451243"/>
                </a:lnTo>
                <a:lnTo>
                  <a:pt x="1403413" y="450773"/>
                </a:lnTo>
                <a:lnTo>
                  <a:pt x="1414310" y="445833"/>
                </a:lnTo>
                <a:lnTo>
                  <a:pt x="1422781" y="436791"/>
                </a:lnTo>
                <a:lnTo>
                  <a:pt x="1427086" y="425145"/>
                </a:lnTo>
                <a:close/>
              </a:path>
              <a:path extrusionOk="0" h="1304289" w="2260600">
                <a:moveTo>
                  <a:pt x="1468678" y="1016444"/>
                </a:moveTo>
                <a:lnTo>
                  <a:pt x="1468208" y="1004481"/>
                </a:lnTo>
                <a:lnTo>
                  <a:pt x="1463268" y="993571"/>
                </a:lnTo>
                <a:lnTo>
                  <a:pt x="1454213" y="985100"/>
                </a:lnTo>
                <a:lnTo>
                  <a:pt x="1442580" y="980795"/>
                </a:lnTo>
                <a:lnTo>
                  <a:pt x="1430629" y="981278"/>
                </a:lnTo>
                <a:lnTo>
                  <a:pt x="1419720" y="986218"/>
                </a:lnTo>
                <a:lnTo>
                  <a:pt x="1411236" y="995273"/>
                </a:lnTo>
                <a:lnTo>
                  <a:pt x="1406944" y="1006906"/>
                </a:lnTo>
                <a:lnTo>
                  <a:pt x="1407426" y="1018870"/>
                </a:lnTo>
                <a:lnTo>
                  <a:pt x="1412354" y="1029766"/>
                </a:lnTo>
                <a:lnTo>
                  <a:pt x="1421409" y="1038237"/>
                </a:lnTo>
                <a:lnTo>
                  <a:pt x="1433042" y="1042543"/>
                </a:lnTo>
                <a:lnTo>
                  <a:pt x="1445006" y="1042060"/>
                </a:lnTo>
                <a:lnTo>
                  <a:pt x="1455915" y="1037132"/>
                </a:lnTo>
                <a:lnTo>
                  <a:pt x="1464373" y="1028077"/>
                </a:lnTo>
                <a:lnTo>
                  <a:pt x="1468678" y="1016444"/>
                </a:lnTo>
                <a:close/>
              </a:path>
              <a:path extrusionOk="0" h="1304289" w="2260600">
                <a:moveTo>
                  <a:pt x="1504518" y="656424"/>
                </a:moveTo>
                <a:lnTo>
                  <a:pt x="1504035" y="644461"/>
                </a:lnTo>
                <a:lnTo>
                  <a:pt x="1499108" y="633552"/>
                </a:lnTo>
                <a:lnTo>
                  <a:pt x="1490065" y="625068"/>
                </a:lnTo>
                <a:lnTo>
                  <a:pt x="1478432" y="620776"/>
                </a:lnTo>
                <a:lnTo>
                  <a:pt x="1466456" y="621271"/>
                </a:lnTo>
                <a:lnTo>
                  <a:pt x="1455547" y="626198"/>
                </a:lnTo>
                <a:lnTo>
                  <a:pt x="1447076" y="635254"/>
                </a:lnTo>
                <a:lnTo>
                  <a:pt x="1442783" y="646887"/>
                </a:lnTo>
                <a:lnTo>
                  <a:pt x="1443266" y="658837"/>
                </a:lnTo>
                <a:lnTo>
                  <a:pt x="1448206" y="669747"/>
                </a:lnTo>
                <a:lnTo>
                  <a:pt x="1457261" y="678218"/>
                </a:lnTo>
                <a:lnTo>
                  <a:pt x="1468882" y="682523"/>
                </a:lnTo>
                <a:lnTo>
                  <a:pt x="1480845" y="682040"/>
                </a:lnTo>
                <a:lnTo>
                  <a:pt x="1491754" y="677100"/>
                </a:lnTo>
                <a:lnTo>
                  <a:pt x="1500225" y="668058"/>
                </a:lnTo>
                <a:lnTo>
                  <a:pt x="1504518" y="656424"/>
                </a:lnTo>
                <a:close/>
              </a:path>
              <a:path extrusionOk="0" h="1304289" w="2260600">
                <a:moveTo>
                  <a:pt x="1546110" y="1247711"/>
                </a:moveTo>
                <a:lnTo>
                  <a:pt x="1545628" y="1235748"/>
                </a:lnTo>
                <a:lnTo>
                  <a:pt x="1540700" y="1224838"/>
                </a:lnTo>
                <a:lnTo>
                  <a:pt x="1531658" y="1216367"/>
                </a:lnTo>
                <a:lnTo>
                  <a:pt x="1520024" y="1212075"/>
                </a:lnTo>
                <a:lnTo>
                  <a:pt x="1508061" y="1212557"/>
                </a:lnTo>
                <a:lnTo>
                  <a:pt x="1497152" y="1217498"/>
                </a:lnTo>
                <a:lnTo>
                  <a:pt x="1488681" y="1226553"/>
                </a:lnTo>
                <a:lnTo>
                  <a:pt x="1484376" y="1238173"/>
                </a:lnTo>
                <a:lnTo>
                  <a:pt x="1484858" y="1250137"/>
                </a:lnTo>
                <a:lnTo>
                  <a:pt x="1489798" y="1261033"/>
                </a:lnTo>
                <a:lnTo>
                  <a:pt x="1498854" y="1269504"/>
                </a:lnTo>
                <a:lnTo>
                  <a:pt x="1510487" y="1273810"/>
                </a:lnTo>
                <a:lnTo>
                  <a:pt x="1522437" y="1273327"/>
                </a:lnTo>
                <a:lnTo>
                  <a:pt x="1533347" y="1268399"/>
                </a:lnTo>
                <a:lnTo>
                  <a:pt x="1541818" y="1259344"/>
                </a:lnTo>
                <a:lnTo>
                  <a:pt x="1546110" y="1247711"/>
                </a:lnTo>
                <a:close/>
              </a:path>
              <a:path extrusionOk="0" h="1304289" w="2260600">
                <a:moveTo>
                  <a:pt x="1550695" y="883564"/>
                </a:moveTo>
                <a:lnTo>
                  <a:pt x="1550212" y="871613"/>
                </a:lnTo>
                <a:lnTo>
                  <a:pt x="1545272" y="860704"/>
                </a:lnTo>
                <a:lnTo>
                  <a:pt x="1536217" y="852233"/>
                </a:lnTo>
                <a:lnTo>
                  <a:pt x="1524584" y="847940"/>
                </a:lnTo>
                <a:lnTo>
                  <a:pt x="1512633" y="848423"/>
                </a:lnTo>
                <a:lnTo>
                  <a:pt x="1501724" y="853351"/>
                </a:lnTo>
                <a:lnTo>
                  <a:pt x="1493253" y="862393"/>
                </a:lnTo>
                <a:lnTo>
                  <a:pt x="1488960" y="874026"/>
                </a:lnTo>
                <a:lnTo>
                  <a:pt x="1489443" y="886002"/>
                </a:lnTo>
                <a:lnTo>
                  <a:pt x="1494358" y="896912"/>
                </a:lnTo>
                <a:lnTo>
                  <a:pt x="1503413" y="905383"/>
                </a:lnTo>
                <a:lnTo>
                  <a:pt x="1515046" y="909675"/>
                </a:lnTo>
                <a:lnTo>
                  <a:pt x="1527009" y="909193"/>
                </a:lnTo>
                <a:lnTo>
                  <a:pt x="1537919" y="904252"/>
                </a:lnTo>
                <a:lnTo>
                  <a:pt x="1546402" y="895197"/>
                </a:lnTo>
                <a:lnTo>
                  <a:pt x="1550695" y="883564"/>
                </a:lnTo>
                <a:close/>
              </a:path>
              <a:path extrusionOk="0" h="1304289" w="2260600">
                <a:moveTo>
                  <a:pt x="1586522" y="523557"/>
                </a:moveTo>
                <a:lnTo>
                  <a:pt x="1586039" y="511594"/>
                </a:lnTo>
                <a:lnTo>
                  <a:pt x="1581111" y="500684"/>
                </a:lnTo>
                <a:lnTo>
                  <a:pt x="1572069" y="492213"/>
                </a:lnTo>
                <a:lnTo>
                  <a:pt x="1560436" y="487921"/>
                </a:lnTo>
                <a:lnTo>
                  <a:pt x="1548472" y="488403"/>
                </a:lnTo>
                <a:lnTo>
                  <a:pt x="1537563" y="493331"/>
                </a:lnTo>
                <a:lnTo>
                  <a:pt x="1529080" y="502399"/>
                </a:lnTo>
                <a:lnTo>
                  <a:pt x="1524787" y="514019"/>
                </a:lnTo>
                <a:lnTo>
                  <a:pt x="1525270" y="525983"/>
                </a:lnTo>
                <a:lnTo>
                  <a:pt x="1530210" y="536892"/>
                </a:lnTo>
                <a:lnTo>
                  <a:pt x="1539265" y="545363"/>
                </a:lnTo>
                <a:lnTo>
                  <a:pt x="1550885" y="549656"/>
                </a:lnTo>
                <a:lnTo>
                  <a:pt x="1562849" y="549173"/>
                </a:lnTo>
                <a:lnTo>
                  <a:pt x="1573758" y="544245"/>
                </a:lnTo>
                <a:lnTo>
                  <a:pt x="1582216" y="535190"/>
                </a:lnTo>
                <a:lnTo>
                  <a:pt x="1586522" y="523557"/>
                </a:lnTo>
                <a:close/>
              </a:path>
              <a:path extrusionOk="0" h="1304289" w="2260600">
                <a:moveTo>
                  <a:pt x="1628114" y="1114844"/>
                </a:moveTo>
                <a:lnTo>
                  <a:pt x="1627644" y="1102880"/>
                </a:lnTo>
                <a:lnTo>
                  <a:pt x="1622717" y="1091971"/>
                </a:lnTo>
                <a:lnTo>
                  <a:pt x="1613662" y="1083500"/>
                </a:lnTo>
                <a:lnTo>
                  <a:pt x="1602028" y="1079207"/>
                </a:lnTo>
                <a:lnTo>
                  <a:pt x="1590065" y="1079690"/>
                </a:lnTo>
                <a:lnTo>
                  <a:pt x="1579156" y="1084630"/>
                </a:lnTo>
                <a:lnTo>
                  <a:pt x="1570672" y="1093685"/>
                </a:lnTo>
                <a:lnTo>
                  <a:pt x="1566379" y="1105319"/>
                </a:lnTo>
                <a:lnTo>
                  <a:pt x="1566862" y="1117269"/>
                </a:lnTo>
                <a:lnTo>
                  <a:pt x="1571802" y="1128179"/>
                </a:lnTo>
                <a:lnTo>
                  <a:pt x="1580857" y="1136650"/>
                </a:lnTo>
                <a:lnTo>
                  <a:pt x="1592491" y="1140942"/>
                </a:lnTo>
                <a:lnTo>
                  <a:pt x="1604441" y="1140472"/>
                </a:lnTo>
                <a:lnTo>
                  <a:pt x="1615351" y="1135545"/>
                </a:lnTo>
                <a:lnTo>
                  <a:pt x="1623822" y="1126490"/>
                </a:lnTo>
                <a:lnTo>
                  <a:pt x="1628114" y="1114844"/>
                </a:lnTo>
                <a:close/>
              </a:path>
              <a:path extrusionOk="0" h="1304289" w="2260600">
                <a:moveTo>
                  <a:pt x="1632699" y="750709"/>
                </a:moveTo>
                <a:lnTo>
                  <a:pt x="1632216" y="738746"/>
                </a:lnTo>
                <a:lnTo>
                  <a:pt x="1627289" y="727837"/>
                </a:lnTo>
                <a:lnTo>
                  <a:pt x="1618234" y="719353"/>
                </a:lnTo>
                <a:lnTo>
                  <a:pt x="1606600" y="715060"/>
                </a:lnTo>
                <a:lnTo>
                  <a:pt x="1594637" y="715556"/>
                </a:lnTo>
                <a:lnTo>
                  <a:pt x="1583728" y="720496"/>
                </a:lnTo>
                <a:lnTo>
                  <a:pt x="1575257" y="729551"/>
                </a:lnTo>
                <a:lnTo>
                  <a:pt x="1570964" y="741172"/>
                </a:lnTo>
                <a:lnTo>
                  <a:pt x="1571447" y="753122"/>
                </a:lnTo>
                <a:lnTo>
                  <a:pt x="1576374" y="764032"/>
                </a:lnTo>
                <a:lnTo>
                  <a:pt x="1585429" y="772502"/>
                </a:lnTo>
                <a:lnTo>
                  <a:pt x="1597063" y="776808"/>
                </a:lnTo>
                <a:lnTo>
                  <a:pt x="1609026" y="776325"/>
                </a:lnTo>
                <a:lnTo>
                  <a:pt x="1619923" y="771398"/>
                </a:lnTo>
                <a:lnTo>
                  <a:pt x="1628394" y="762342"/>
                </a:lnTo>
                <a:lnTo>
                  <a:pt x="1632699" y="750709"/>
                </a:lnTo>
                <a:close/>
              </a:path>
              <a:path extrusionOk="0" h="1304289" w="2260600">
                <a:moveTo>
                  <a:pt x="1710131" y="981976"/>
                </a:moveTo>
                <a:lnTo>
                  <a:pt x="1709648" y="970026"/>
                </a:lnTo>
                <a:lnTo>
                  <a:pt x="1704721" y="959116"/>
                </a:lnTo>
                <a:lnTo>
                  <a:pt x="1695665" y="950645"/>
                </a:lnTo>
                <a:lnTo>
                  <a:pt x="1684032" y="946353"/>
                </a:lnTo>
                <a:lnTo>
                  <a:pt x="1672069" y="946835"/>
                </a:lnTo>
                <a:lnTo>
                  <a:pt x="1661160" y="951763"/>
                </a:lnTo>
                <a:lnTo>
                  <a:pt x="1652689" y="960805"/>
                </a:lnTo>
                <a:lnTo>
                  <a:pt x="1648396" y="972439"/>
                </a:lnTo>
                <a:lnTo>
                  <a:pt x="1648879" y="984402"/>
                </a:lnTo>
                <a:lnTo>
                  <a:pt x="1653806" y="995324"/>
                </a:lnTo>
                <a:lnTo>
                  <a:pt x="1662861" y="1003795"/>
                </a:lnTo>
                <a:lnTo>
                  <a:pt x="1674495" y="1008087"/>
                </a:lnTo>
                <a:lnTo>
                  <a:pt x="1686458" y="1007605"/>
                </a:lnTo>
                <a:lnTo>
                  <a:pt x="1697355" y="1002665"/>
                </a:lnTo>
                <a:lnTo>
                  <a:pt x="1705838" y="993609"/>
                </a:lnTo>
                <a:lnTo>
                  <a:pt x="1710131" y="981976"/>
                </a:lnTo>
                <a:close/>
              </a:path>
              <a:path extrusionOk="0" h="1304289" w="2260600">
                <a:moveTo>
                  <a:pt x="1714703" y="617842"/>
                </a:moveTo>
                <a:lnTo>
                  <a:pt x="1714220" y="605878"/>
                </a:lnTo>
                <a:lnTo>
                  <a:pt x="1709293" y="594969"/>
                </a:lnTo>
                <a:lnTo>
                  <a:pt x="1700237" y="586498"/>
                </a:lnTo>
                <a:lnTo>
                  <a:pt x="1688604" y="582206"/>
                </a:lnTo>
                <a:lnTo>
                  <a:pt x="1676654" y="582688"/>
                </a:lnTo>
                <a:lnTo>
                  <a:pt x="1665744" y="587629"/>
                </a:lnTo>
                <a:lnTo>
                  <a:pt x="1657261" y="596684"/>
                </a:lnTo>
                <a:lnTo>
                  <a:pt x="1652968" y="608317"/>
                </a:lnTo>
                <a:lnTo>
                  <a:pt x="1653451" y="620268"/>
                </a:lnTo>
                <a:lnTo>
                  <a:pt x="1658378" y="631177"/>
                </a:lnTo>
                <a:lnTo>
                  <a:pt x="1667433" y="639648"/>
                </a:lnTo>
                <a:lnTo>
                  <a:pt x="1679067" y="643940"/>
                </a:lnTo>
                <a:lnTo>
                  <a:pt x="1691030" y="643470"/>
                </a:lnTo>
                <a:lnTo>
                  <a:pt x="1701927" y="638543"/>
                </a:lnTo>
                <a:lnTo>
                  <a:pt x="1710397" y="629488"/>
                </a:lnTo>
                <a:lnTo>
                  <a:pt x="1714703" y="617842"/>
                </a:lnTo>
                <a:close/>
              </a:path>
              <a:path extrusionOk="0" h="1304289" w="2260600">
                <a:moveTo>
                  <a:pt x="1787563" y="1213256"/>
                </a:moveTo>
                <a:lnTo>
                  <a:pt x="1787080" y="1201293"/>
                </a:lnTo>
                <a:lnTo>
                  <a:pt x="1782152" y="1190383"/>
                </a:lnTo>
                <a:lnTo>
                  <a:pt x="1773097" y="1181912"/>
                </a:lnTo>
                <a:lnTo>
                  <a:pt x="1761464" y="1177620"/>
                </a:lnTo>
                <a:lnTo>
                  <a:pt x="1749501" y="1178102"/>
                </a:lnTo>
                <a:lnTo>
                  <a:pt x="1738591" y="1183030"/>
                </a:lnTo>
                <a:lnTo>
                  <a:pt x="1730121" y="1192098"/>
                </a:lnTo>
                <a:lnTo>
                  <a:pt x="1725828" y="1203731"/>
                </a:lnTo>
                <a:lnTo>
                  <a:pt x="1726311" y="1215682"/>
                </a:lnTo>
                <a:lnTo>
                  <a:pt x="1731238" y="1226591"/>
                </a:lnTo>
                <a:lnTo>
                  <a:pt x="1740293" y="1235062"/>
                </a:lnTo>
                <a:lnTo>
                  <a:pt x="1751926" y="1239354"/>
                </a:lnTo>
                <a:lnTo>
                  <a:pt x="1763877" y="1238872"/>
                </a:lnTo>
                <a:lnTo>
                  <a:pt x="1774786" y="1233944"/>
                </a:lnTo>
                <a:lnTo>
                  <a:pt x="1783257" y="1224902"/>
                </a:lnTo>
                <a:lnTo>
                  <a:pt x="1787563" y="1213256"/>
                </a:lnTo>
                <a:close/>
              </a:path>
              <a:path extrusionOk="0" h="1304289" w="2260600">
                <a:moveTo>
                  <a:pt x="1792135" y="849122"/>
                </a:moveTo>
                <a:lnTo>
                  <a:pt x="1791652" y="837158"/>
                </a:lnTo>
                <a:lnTo>
                  <a:pt x="1786724" y="826249"/>
                </a:lnTo>
                <a:lnTo>
                  <a:pt x="1777682" y="817765"/>
                </a:lnTo>
                <a:lnTo>
                  <a:pt x="1766036" y="813473"/>
                </a:lnTo>
                <a:lnTo>
                  <a:pt x="1754073" y="813955"/>
                </a:lnTo>
                <a:lnTo>
                  <a:pt x="1743163" y="818896"/>
                </a:lnTo>
                <a:lnTo>
                  <a:pt x="1734693" y="827951"/>
                </a:lnTo>
                <a:lnTo>
                  <a:pt x="1730400" y="839584"/>
                </a:lnTo>
                <a:lnTo>
                  <a:pt x="1730883" y="851535"/>
                </a:lnTo>
                <a:lnTo>
                  <a:pt x="1735823" y="862444"/>
                </a:lnTo>
                <a:lnTo>
                  <a:pt x="1744878" y="870915"/>
                </a:lnTo>
                <a:lnTo>
                  <a:pt x="1756511" y="875220"/>
                </a:lnTo>
                <a:lnTo>
                  <a:pt x="1768462" y="874737"/>
                </a:lnTo>
                <a:lnTo>
                  <a:pt x="1779371" y="869810"/>
                </a:lnTo>
                <a:lnTo>
                  <a:pt x="1787829" y="860755"/>
                </a:lnTo>
                <a:lnTo>
                  <a:pt x="1792135" y="849122"/>
                </a:lnTo>
                <a:close/>
              </a:path>
              <a:path extrusionOk="0" h="1304289" w="2260600">
                <a:moveTo>
                  <a:pt x="1869567" y="1080389"/>
                </a:moveTo>
                <a:lnTo>
                  <a:pt x="1869084" y="1068425"/>
                </a:lnTo>
                <a:lnTo>
                  <a:pt x="1864156" y="1057529"/>
                </a:lnTo>
                <a:lnTo>
                  <a:pt x="1855101" y="1049058"/>
                </a:lnTo>
                <a:lnTo>
                  <a:pt x="1843468" y="1044765"/>
                </a:lnTo>
                <a:lnTo>
                  <a:pt x="1831505" y="1045235"/>
                </a:lnTo>
                <a:lnTo>
                  <a:pt x="1820608" y="1050163"/>
                </a:lnTo>
                <a:lnTo>
                  <a:pt x="1812137" y="1059218"/>
                </a:lnTo>
                <a:lnTo>
                  <a:pt x="1807832" y="1070851"/>
                </a:lnTo>
                <a:lnTo>
                  <a:pt x="1808314" y="1082814"/>
                </a:lnTo>
                <a:lnTo>
                  <a:pt x="1813242" y="1093724"/>
                </a:lnTo>
                <a:lnTo>
                  <a:pt x="1822297" y="1102207"/>
                </a:lnTo>
                <a:lnTo>
                  <a:pt x="1833930" y="1106500"/>
                </a:lnTo>
                <a:lnTo>
                  <a:pt x="1845894" y="1106004"/>
                </a:lnTo>
                <a:lnTo>
                  <a:pt x="1856803" y="1101077"/>
                </a:lnTo>
                <a:lnTo>
                  <a:pt x="1865274" y="1092009"/>
                </a:lnTo>
                <a:lnTo>
                  <a:pt x="1869567" y="1080389"/>
                </a:lnTo>
                <a:close/>
              </a:path>
              <a:path extrusionOk="0" h="1304289" w="2260600">
                <a:moveTo>
                  <a:pt x="1874139" y="716254"/>
                </a:moveTo>
                <a:lnTo>
                  <a:pt x="1873669" y="704291"/>
                </a:lnTo>
                <a:lnTo>
                  <a:pt x="1868728" y="693381"/>
                </a:lnTo>
                <a:lnTo>
                  <a:pt x="1859686" y="684911"/>
                </a:lnTo>
                <a:lnTo>
                  <a:pt x="1848053" y="680618"/>
                </a:lnTo>
                <a:lnTo>
                  <a:pt x="1836089" y="681101"/>
                </a:lnTo>
                <a:lnTo>
                  <a:pt x="1825180" y="686028"/>
                </a:lnTo>
                <a:lnTo>
                  <a:pt x="1816696" y="695096"/>
                </a:lnTo>
                <a:lnTo>
                  <a:pt x="1812404" y="706716"/>
                </a:lnTo>
                <a:lnTo>
                  <a:pt x="1812886" y="718680"/>
                </a:lnTo>
                <a:lnTo>
                  <a:pt x="1817827" y="729589"/>
                </a:lnTo>
                <a:lnTo>
                  <a:pt x="1826882" y="738060"/>
                </a:lnTo>
                <a:lnTo>
                  <a:pt x="1838515" y="742353"/>
                </a:lnTo>
                <a:lnTo>
                  <a:pt x="1850466" y="741870"/>
                </a:lnTo>
                <a:lnTo>
                  <a:pt x="1861375" y="736942"/>
                </a:lnTo>
                <a:lnTo>
                  <a:pt x="1869833" y="727887"/>
                </a:lnTo>
                <a:lnTo>
                  <a:pt x="1874139" y="716254"/>
                </a:lnTo>
                <a:close/>
              </a:path>
              <a:path extrusionOk="0" h="1304289" w="2260600">
                <a:moveTo>
                  <a:pt x="1936864" y="1303985"/>
                </a:moveTo>
                <a:lnTo>
                  <a:pt x="1910435" y="1271905"/>
                </a:lnTo>
                <a:lnTo>
                  <a:pt x="1898472" y="1272387"/>
                </a:lnTo>
                <a:lnTo>
                  <a:pt x="1887562" y="1277327"/>
                </a:lnTo>
                <a:lnTo>
                  <a:pt x="1879079" y="1286383"/>
                </a:lnTo>
                <a:lnTo>
                  <a:pt x="1875701" y="1291869"/>
                </a:lnTo>
                <a:lnTo>
                  <a:pt x="1874215" y="1298003"/>
                </a:lnTo>
                <a:lnTo>
                  <a:pt x="1874456" y="1303985"/>
                </a:lnTo>
                <a:lnTo>
                  <a:pt x="1936864" y="1303985"/>
                </a:lnTo>
                <a:close/>
              </a:path>
              <a:path extrusionOk="0" h="1304289" w="2260600">
                <a:moveTo>
                  <a:pt x="1951570" y="947534"/>
                </a:moveTo>
                <a:lnTo>
                  <a:pt x="1951088" y="935570"/>
                </a:lnTo>
                <a:lnTo>
                  <a:pt x="1946173" y="924648"/>
                </a:lnTo>
                <a:lnTo>
                  <a:pt x="1937118" y="916178"/>
                </a:lnTo>
                <a:lnTo>
                  <a:pt x="1925485" y="911885"/>
                </a:lnTo>
                <a:lnTo>
                  <a:pt x="1913521" y="912368"/>
                </a:lnTo>
                <a:lnTo>
                  <a:pt x="1902599" y="917308"/>
                </a:lnTo>
                <a:lnTo>
                  <a:pt x="1894128" y="926363"/>
                </a:lnTo>
                <a:lnTo>
                  <a:pt x="1889836" y="937996"/>
                </a:lnTo>
                <a:lnTo>
                  <a:pt x="1890318" y="949947"/>
                </a:lnTo>
                <a:lnTo>
                  <a:pt x="1895259" y="960856"/>
                </a:lnTo>
                <a:lnTo>
                  <a:pt x="1904314" y="969327"/>
                </a:lnTo>
                <a:lnTo>
                  <a:pt x="1915947" y="973620"/>
                </a:lnTo>
                <a:lnTo>
                  <a:pt x="1927898" y="973137"/>
                </a:lnTo>
                <a:lnTo>
                  <a:pt x="1938807" y="968209"/>
                </a:lnTo>
                <a:lnTo>
                  <a:pt x="1947278" y="959154"/>
                </a:lnTo>
                <a:lnTo>
                  <a:pt x="1951570" y="947534"/>
                </a:lnTo>
                <a:close/>
              </a:path>
              <a:path extrusionOk="0" h="1304289" w="2260600">
                <a:moveTo>
                  <a:pt x="2018538" y="1174673"/>
                </a:moveTo>
                <a:lnTo>
                  <a:pt x="2018055" y="1162723"/>
                </a:lnTo>
                <a:lnTo>
                  <a:pt x="2013127" y="1151813"/>
                </a:lnTo>
                <a:lnTo>
                  <a:pt x="2004060" y="1143342"/>
                </a:lnTo>
                <a:lnTo>
                  <a:pt x="1992439" y="1139050"/>
                </a:lnTo>
                <a:lnTo>
                  <a:pt x="1980476" y="1139520"/>
                </a:lnTo>
                <a:lnTo>
                  <a:pt x="1969566" y="1144460"/>
                </a:lnTo>
                <a:lnTo>
                  <a:pt x="1961108" y="1153502"/>
                </a:lnTo>
                <a:lnTo>
                  <a:pt x="1956803" y="1165136"/>
                </a:lnTo>
                <a:lnTo>
                  <a:pt x="1957285" y="1177099"/>
                </a:lnTo>
                <a:lnTo>
                  <a:pt x="1962213" y="1188008"/>
                </a:lnTo>
                <a:lnTo>
                  <a:pt x="1971268" y="1196492"/>
                </a:lnTo>
                <a:lnTo>
                  <a:pt x="1982901" y="1200785"/>
                </a:lnTo>
                <a:lnTo>
                  <a:pt x="1994865" y="1200302"/>
                </a:lnTo>
                <a:lnTo>
                  <a:pt x="2005774" y="1195362"/>
                </a:lnTo>
                <a:lnTo>
                  <a:pt x="2014245" y="1186307"/>
                </a:lnTo>
                <a:lnTo>
                  <a:pt x="2018538" y="1174673"/>
                </a:lnTo>
                <a:close/>
              </a:path>
              <a:path extrusionOk="0" h="1304289" w="2260600">
                <a:moveTo>
                  <a:pt x="2033574" y="814666"/>
                </a:moveTo>
                <a:lnTo>
                  <a:pt x="2033104" y="802703"/>
                </a:lnTo>
                <a:lnTo>
                  <a:pt x="2028177" y="791794"/>
                </a:lnTo>
                <a:lnTo>
                  <a:pt x="2019122" y="783323"/>
                </a:lnTo>
                <a:lnTo>
                  <a:pt x="2007489" y="779030"/>
                </a:lnTo>
                <a:lnTo>
                  <a:pt x="1995525" y="779513"/>
                </a:lnTo>
                <a:lnTo>
                  <a:pt x="1984616" y="784440"/>
                </a:lnTo>
                <a:lnTo>
                  <a:pt x="1976132" y="793508"/>
                </a:lnTo>
                <a:lnTo>
                  <a:pt x="1971840" y="805129"/>
                </a:lnTo>
                <a:lnTo>
                  <a:pt x="1972322" y="817092"/>
                </a:lnTo>
                <a:lnTo>
                  <a:pt x="1977263" y="827989"/>
                </a:lnTo>
                <a:lnTo>
                  <a:pt x="1986318" y="836460"/>
                </a:lnTo>
                <a:lnTo>
                  <a:pt x="1997951" y="840765"/>
                </a:lnTo>
                <a:lnTo>
                  <a:pt x="2009902" y="840282"/>
                </a:lnTo>
                <a:lnTo>
                  <a:pt x="2020811" y="835355"/>
                </a:lnTo>
                <a:lnTo>
                  <a:pt x="2029282" y="826300"/>
                </a:lnTo>
                <a:lnTo>
                  <a:pt x="2033574" y="814666"/>
                </a:lnTo>
                <a:close/>
              </a:path>
              <a:path extrusionOk="0" h="1304289" w="2260600">
                <a:moveTo>
                  <a:pt x="2100541" y="1041819"/>
                </a:moveTo>
                <a:lnTo>
                  <a:pt x="2100059" y="1029855"/>
                </a:lnTo>
                <a:lnTo>
                  <a:pt x="2095131" y="1018946"/>
                </a:lnTo>
                <a:lnTo>
                  <a:pt x="2086076" y="1010462"/>
                </a:lnTo>
                <a:lnTo>
                  <a:pt x="2074443" y="1006170"/>
                </a:lnTo>
                <a:lnTo>
                  <a:pt x="2062480" y="1006665"/>
                </a:lnTo>
                <a:lnTo>
                  <a:pt x="2051570" y="1011593"/>
                </a:lnTo>
                <a:lnTo>
                  <a:pt x="2043099" y="1020648"/>
                </a:lnTo>
                <a:lnTo>
                  <a:pt x="2038807" y="1032281"/>
                </a:lnTo>
                <a:lnTo>
                  <a:pt x="2039289" y="1044232"/>
                </a:lnTo>
                <a:lnTo>
                  <a:pt x="2044217" y="1055141"/>
                </a:lnTo>
                <a:lnTo>
                  <a:pt x="2053272" y="1063612"/>
                </a:lnTo>
                <a:lnTo>
                  <a:pt x="2064905" y="1067904"/>
                </a:lnTo>
                <a:lnTo>
                  <a:pt x="2076869" y="1067435"/>
                </a:lnTo>
                <a:lnTo>
                  <a:pt x="2087778" y="1062507"/>
                </a:lnTo>
                <a:lnTo>
                  <a:pt x="2096249" y="1053452"/>
                </a:lnTo>
                <a:lnTo>
                  <a:pt x="2100541" y="1041819"/>
                </a:lnTo>
                <a:close/>
              </a:path>
              <a:path extrusionOk="0" h="1304289" w="2260600">
                <a:moveTo>
                  <a:pt x="2177973" y="1273086"/>
                </a:moveTo>
                <a:lnTo>
                  <a:pt x="2177491" y="1261135"/>
                </a:lnTo>
                <a:lnTo>
                  <a:pt x="2172563" y="1250226"/>
                </a:lnTo>
                <a:lnTo>
                  <a:pt x="2163508" y="1241755"/>
                </a:lnTo>
                <a:lnTo>
                  <a:pt x="2151875" y="1237462"/>
                </a:lnTo>
                <a:lnTo>
                  <a:pt x="2139912" y="1237932"/>
                </a:lnTo>
                <a:lnTo>
                  <a:pt x="2129002" y="1242860"/>
                </a:lnTo>
                <a:lnTo>
                  <a:pt x="2120544" y="1251915"/>
                </a:lnTo>
                <a:lnTo>
                  <a:pt x="2116239" y="1263548"/>
                </a:lnTo>
                <a:lnTo>
                  <a:pt x="2116721" y="1275511"/>
                </a:lnTo>
                <a:lnTo>
                  <a:pt x="2121649" y="1286421"/>
                </a:lnTo>
                <a:lnTo>
                  <a:pt x="2130704" y="1294904"/>
                </a:lnTo>
                <a:lnTo>
                  <a:pt x="2142337" y="1299197"/>
                </a:lnTo>
                <a:lnTo>
                  <a:pt x="2154301" y="1298702"/>
                </a:lnTo>
                <a:lnTo>
                  <a:pt x="2165210" y="1293774"/>
                </a:lnTo>
                <a:lnTo>
                  <a:pt x="2173681" y="1284706"/>
                </a:lnTo>
                <a:lnTo>
                  <a:pt x="2177973" y="1273086"/>
                </a:lnTo>
                <a:close/>
              </a:path>
              <a:path extrusionOk="0" h="1304289" w="2260600">
                <a:moveTo>
                  <a:pt x="2259977" y="1140231"/>
                </a:moveTo>
                <a:lnTo>
                  <a:pt x="2259495" y="1128268"/>
                </a:lnTo>
                <a:lnTo>
                  <a:pt x="2254580" y="1117358"/>
                </a:lnTo>
                <a:lnTo>
                  <a:pt x="2245525" y="1108875"/>
                </a:lnTo>
                <a:lnTo>
                  <a:pt x="2233892" y="1104582"/>
                </a:lnTo>
                <a:lnTo>
                  <a:pt x="2221928" y="1105065"/>
                </a:lnTo>
                <a:lnTo>
                  <a:pt x="2211019" y="1110005"/>
                </a:lnTo>
                <a:lnTo>
                  <a:pt x="2202535" y="1119060"/>
                </a:lnTo>
                <a:lnTo>
                  <a:pt x="2198243" y="1130693"/>
                </a:lnTo>
                <a:lnTo>
                  <a:pt x="2198725" y="1142644"/>
                </a:lnTo>
                <a:lnTo>
                  <a:pt x="2203666" y="1153553"/>
                </a:lnTo>
                <a:lnTo>
                  <a:pt x="2212721" y="1162024"/>
                </a:lnTo>
                <a:lnTo>
                  <a:pt x="2224354" y="1166317"/>
                </a:lnTo>
                <a:lnTo>
                  <a:pt x="2236305" y="1165834"/>
                </a:lnTo>
                <a:lnTo>
                  <a:pt x="2247214" y="1160907"/>
                </a:lnTo>
                <a:lnTo>
                  <a:pt x="2255685" y="1151864"/>
                </a:lnTo>
                <a:lnTo>
                  <a:pt x="2259977" y="1140231"/>
                </a:lnTo>
                <a:close/>
              </a:path>
            </a:pathLst>
          </a:custGeom>
          <a:solidFill>
            <a:srgbClr val="F9E3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5"/>
          <p:cNvSpPr/>
          <p:nvPr/>
        </p:nvSpPr>
        <p:spPr>
          <a:xfrm rot="-2051221">
            <a:off x="7695459" y="5681848"/>
            <a:ext cx="2260600" cy="1304290"/>
          </a:xfrm>
          <a:custGeom>
            <a:rect b="b" l="l" r="r" t="t"/>
            <a:pathLst>
              <a:path extrusionOk="0" h="1304289" w="2260600">
                <a:moveTo>
                  <a:pt x="61734" y="1231404"/>
                </a:moveTo>
                <a:lnTo>
                  <a:pt x="61252" y="1219454"/>
                </a:lnTo>
                <a:lnTo>
                  <a:pt x="56324" y="1208544"/>
                </a:lnTo>
                <a:lnTo>
                  <a:pt x="47269" y="1200073"/>
                </a:lnTo>
                <a:lnTo>
                  <a:pt x="35636" y="1195781"/>
                </a:lnTo>
                <a:lnTo>
                  <a:pt x="23672" y="1196263"/>
                </a:lnTo>
                <a:lnTo>
                  <a:pt x="12776" y="1201191"/>
                </a:lnTo>
                <a:lnTo>
                  <a:pt x="4305" y="1210246"/>
                </a:lnTo>
                <a:lnTo>
                  <a:pt x="0" y="1221879"/>
                </a:lnTo>
                <a:lnTo>
                  <a:pt x="482" y="1233843"/>
                </a:lnTo>
                <a:lnTo>
                  <a:pt x="5410" y="1244752"/>
                </a:lnTo>
                <a:lnTo>
                  <a:pt x="14465" y="1253210"/>
                </a:lnTo>
                <a:lnTo>
                  <a:pt x="26098" y="1257515"/>
                </a:lnTo>
                <a:lnTo>
                  <a:pt x="38061" y="1257033"/>
                </a:lnTo>
                <a:lnTo>
                  <a:pt x="48971" y="1252105"/>
                </a:lnTo>
                <a:lnTo>
                  <a:pt x="57442" y="1243037"/>
                </a:lnTo>
                <a:lnTo>
                  <a:pt x="61734" y="1231404"/>
                </a:lnTo>
                <a:close/>
              </a:path>
              <a:path extrusionOk="0" h="1304289" w="2260600">
                <a:moveTo>
                  <a:pt x="143738" y="1098550"/>
                </a:moveTo>
                <a:lnTo>
                  <a:pt x="143256" y="1086586"/>
                </a:lnTo>
                <a:lnTo>
                  <a:pt x="138328" y="1075690"/>
                </a:lnTo>
                <a:lnTo>
                  <a:pt x="129273" y="1067206"/>
                </a:lnTo>
                <a:lnTo>
                  <a:pt x="117640" y="1062913"/>
                </a:lnTo>
                <a:lnTo>
                  <a:pt x="105676" y="1063396"/>
                </a:lnTo>
                <a:lnTo>
                  <a:pt x="94780" y="1068324"/>
                </a:lnTo>
                <a:lnTo>
                  <a:pt x="86309" y="1077379"/>
                </a:lnTo>
                <a:lnTo>
                  <a:pt x="82003" y="1089012"/>
                </a:lnTo>
                <a:lnTo>
                  <a:pt x="82486" y="1100975"/>
                </a:lnTo>
                <a:lnTo>
                  <a:pt x="87414" y="1111897"/>
                </a:lnTo>
                <a:lnTo>
                  <a:pt x="96469" y="1120368"/>
                </a:lnTo>
                <a:lnTo>
                  <a:pt x="108102" y="1124661"/>
                </a:lnTo>
                <a:lnTo>
                  <a:pt x="120065" y="1124178"/>
                </a:lnTo>
                <a:lnTo>
                  <a:pt x="130975" y="1119238"/>
                </a:lnTo>
                <a:lnTo>
                  <a:pt x="139446" y="1110183"/>
                </a:lnTo>
                <a:lnTo>
                  <a:pt x="143738" y="1098550"/>
                </a:lnTo>
                <a:close/>
              </a:path>
              <a:path extrusionOk="0" h="1304289" w="2260600">
                <a:moveTo>
                  <a:pt x="213372" y="1303985"/>
                </a:moveTo>
                <a:lnTo>
                  <a:pt x="185826" y="1294155"/>
                </a:lnTo>
                <a:lnTo>
                  <a:pt x="175768" y="1297419"/>
                </a:lnTo>
                <a:lnTo>
                  <a:pt x="167246" y="1303985"/>
                </a:lnTo>
                <a:lnTo>
                  <a:pt x="213372" y="1303985"/>
                </a:lnTo>
                <a:close/>
              </a:path>
              <a:path extrusionOk="0" h="1304289" w="2260600">
                <a:moveTo>
                  <a:pt x="225755" y="965682"/>
                </a:moveTo>
                <a:lnTo>
                  <a:pt x="225272" y="953719"/>
                </a:lnTo>
                <a:lnTo>
                  <a:pt x="220345" y="942809"/>
                </a:lnTo>
                <a:lnTo>
                  <a:pt x="211277" y="934339"/>
                </a:lnTo>
                <a:lnTo>
                  <a:pt x="199656" y="930046"/>
                </a:lnTo>
                <a:lnTo>
                  <a:pt x="187693" y="930529"/>
                </a:lnTo>
                <a:lnTo>
                  <a:pt x="176784" y="935456"/>
                </a:lnTo>
                <a:lnTo>
                  <a:pt x="168313" y="944524"/>
                </a:lnTo>
                <a:lnTo>
                  <a:pt x="164020" y="956157"/>
                </a:lnTo>
                <a:lnTo>
                  <a:pt x="164490" y="968108"/>
                </a:lnTo>
                <a:lnTo>
                  <a:pt x="169430" y="979017"/>
                </a:lnTo>
                <a:lnTo>
                  <a:pt x="178485" y="987488"/>
                </a:lnTo>
                <a:lnTo>
                  <a:pt x="190119" y="991781"/>
                </a:lnTo>
                <a:lnTo>
                  <a:pt x="202069" y="991298"/>
                </a:lnTo>
                <a:lnTo>
                  <a:pt x="212979" y="986370"/>
                </a:lnTo>
                <a:lnTo>
                  <a:pt x="221449" y="977328"/>
                </a:lnTo>
                <a:lnTo>
                  <a:pt x="225755" y="965682"/>
                </a:lnTo>
                <a:close/>
              </a:path>
              <a:path extrusionOk="0" h="1304289" w="2260600">
                <a:moveTo>
                  <a:pt x="303174" y="1196962"/>
                </a:moveTo>
                <a:lnTo>
                  <a:pt x="302691" y="1184998"/>
                </a:lnTo>
                <a:lnTo>
                  <a:pt x="297764" y="1174102"/>
                </a:lnTo>
                <a:lnTo>
                  <a:pt x="288709" y="1165618"/>
                </a:lnTo>
                <a:lnTo>
                  <a:pt x="277075" y="1161326"/>
                </a:lnTo>
                <a:lnTo>
                  <a:pt x="265112" y="1161808"/>
                </a:lnTo>
                <a:lnTo>
                  <a:pt x="254215" y="1166736"/>
                </a:lnTo>
                <a:lnTo>
                  <a:pt x="245745" y="1175791"/>
                </a:lnTo>
                <a:lnTo>
                  <a:pt x="241452" y="1187424"/>
                </a:lnTo>
                <a:lnTo>
                  <a:pt x="241922" y="1199388"/>
                </a:lnTo>
                <a:lnTo>
                  <a:pt x="246849" y="1210297"/>
                </a:lnTo>
                <a:lnTo>
                  <a:pt x="255905" y="1218780"/>
                </a:lnTo>
                <a:lnTo>
                  <a:pt x="267538" y="1223073"/>
                </a:lnTo>
                <a:lnTo>
                  <a:pt x="279501" y="1222578"/>
                </a:lnTo>
                <a:lnTo>
                  <a:pt x="290410" y="1217650"/>
                </a:lnTo>
                <a:lnTo>
                  <a:pt x="298881" y="1208595"/>
                </a:lnTo>
                <a:lnTo>
                  <a:pt x="303174" y="1196962"/>
                </a:lnTo>
                <a:close/>
              </a:path>
              <a:path extrusionOk="0" h="1304289" w="2260600">
                <a:moveTo>
                  <a:pt x="307759" y="832815"/>
                </a:moveTo>
                <a:lnTo>
                  <a:pt x="307276" y="820851"/>
                </a:lnTo>
                <a:lnTo>
                  <a:pt x="302348" y="809955"/>
                </a:lnTo>
                <a:lnTo>
                  <a:pt x="293293" y="801471"/>
                </a:lnTo>
                <a:lnTo>
                  <a:pt x="281660" y="797179"/>
                </a:lnTo>
                <a:lnTo>
                  <a:pt x="269697" y="797661"/>
                </a:lnTo>
                <a:lnTo>
                  <a:pt x="258800" y="802589"/>
                </a:lnTo>
                <a:lnTo>
                  <a:pt x="250329" y="811644"/>
                </a:lnTo>
                <a:lnTo>
                  <a:pt x="246024" y="823277"/>
                </a:lnTo>
                <a:lnTo>
                  <a:pt x="246507" y="835240"/>
                </a:lnTo>
                <a:lnTo>
                  <a:pt x="251434" y="846150"/>
                </a:lnTo>
                <a:lnTo>
                  <a:pt x="260489" y="854621"/>
                </a:lnTo>
                <a:lnTo>
                  <a:pt x="272122" y="858926"/>
                </a:lnTo>
                <a:lnTo>
                  <a:pt x="284086" y="858443"/>
                </a:lnTo>
                <a:lnTo>
                  <a:pt x="294995" y="853503"/>
                </a:lnTo>
                <a:lnTo>
                  <a:pt x="303466" y="844435"/>
                </a:lnTo>
                <a:lnTo>
                  <a:pt x="307759" y="832815"/>
                </a:lnTo>
                <a:close/>
              </a:path>
              <a:path extrusionOk="0" h="1304289" w="2260600">
                <a:moveTo>
                  <a:pt x="385191" y="1064094"/>
                </a:moveTo>
                <a:lnTo>
                  <a:pt x="384708" y="1052131"/>
                </a:lnTo>
                <a:lnTo>
                  <a:pt x="379780" y="1041222"/>
                </a:lnTo>
                <a:lnTo>
                  <a:pt x="370725" y="1032751"/>
                </a:lnTo>
                <a:lnTo>
                  <a:pt x="359092" y="1028446"/>
                </a:lnTo>
                <a:lnTo>
                  <a:pt x="347129" y="1028928"/>
                </a:lnTo>
                <a:lnTo>
                  <a:pt x="336219" y="1033868"/>
                </a:lnTo>
                <a:lnTo>
                  <a:pt x="327748" y="1042936"/>
                </a:lnTo>
                <a:lnTo>
                  <a:pt x="323456" y="1054557"/>
                </a:lnTo>
                <a:lnTo>
                  <a:pt x="323938" y="1066520"/>
                </a:lnTo>
                <a:lnTo>
                  <a:pt x="328866" y="1077429"/>
                </a:lnTo>
                <a:lnTo>
                  <a:pt x="337921" y="1085900"/>
                </a:lnTo>
                <a:lnTo>
                  <a:pt x="349554" y="1090193"/>
                </a:lnTo>
                <a:lnTo>
                  <a:pt x="361518" y="1089710"/>
                </a:lnTo>
                <a:lnTo>
                  <a:pt x="372414" y="1084783"/>
                </a:lnTo>
                <a:lnTo>
                  <a:pt x="380885" y="1075728"/>
                </a:lnTo>
                <a:lnTo>
                  <a:pt x="385191" y="1064094"/>
                </a:lnTo>
                <a:close/>
              </a:path>
              <a:path extrusionOk="0" h="1304289" w="2260600">
                <a:moveTo>
                  <a:pt x="389763" y="699960"/>
                </a:moveTo>
                <a:lnTo>
                  <a:pt x="389280" y="687997"/>
                </a:lnTo>
                <a:lnTo>
                  <a:pt x="384352" y="677087"/>
                </a:lnTo>
                <a:lnTo>
                  <a:pt x="375297" y="668616"/>
                </a:lnTo>
                <a:lnTo>
                  <a:pt x="363664" y="664324"/>
                </a:lnTo>
                <a:lnTo>
                  <a:pt x="351701" y="664806"/>
                </a:lnTo>
                <a:lnTo>
                  <a:pt x="340791" y="669734"/>
                </a:lnTo>
                <a:lnTo>
                  <a:pt x="332320" y="678789"/>
                </a:lnTo>
                <a:lnTo>
                  <a:pt x="328028" y="690422"/>
                </a:lnTo>
                <a:lnTo>
                  <a:pt x="328510" y="702386"/>
                </a:lnTo>
                <a:lnTo>
                  <a:pt x="333438" y="713295"/>
                </a:lnTo>
                <a:lnTo>
                  <a:pt x="342493" y="721766"/>
                </a:lnTo>
                <a:lnTo>
                  <a:pt x="354126" y="726059"/>
                </a:lnTo>
                <a:lnTo>
                  <a:pt x="366090" y="725576"/>
                </a:lnTo>
                <a:lnTo>
                  <a:pt x="376999" y="720636"/>
                </a:lnTo>
                <a:lnTo>
                  <a:pt x="385470" y="711593"/>
                </a:lnTo>
                <a:lnTo>
                  <a:pt x="389763" y="699960"/>
                </a:lnTo>
                <a:close/>
              </a:path>
              <a:path extrusionOk="0" h="1304289" w="2260600">
                <a:moveTo>
                  <a:pt x="462889" y="1292948"/>
                </a:moveTo>
                <a:lnTo>
                  <a:pt x="461721" y="1281861"/>
                </a:lnTo>
                <a:lnTo>
                  <a:pt x="456730" y="1271841"/>
                </a:lnTo>
                <a:lnTo>
                  <a:pt x="448157" y="1264031"/>
                </a:lnTo>
                <a:lnTo>
                  <a:pt x="436524" y="1259738"/>
                </a:lnTo>
                <a:lnTo>
                  <a:pt x="424561" y="1260221"/>
                </a:lnTo>
                <a:lnTo>
                  <a:pt x="413651" y="1265148"/>
                </a:lnTo>
                <a:lnTo>
                  <a:pt x="405180" y="1274203"/>
                </a:lnTo>
                <a:lnTo>
                  <a:pt x="401878" y="1281493"/>
                </a:lnTo>
                <a:lnTo>
                  <a:pt x="400558" y="1289126"/>
                </a:lnTo>
                <a:lnTo>
                  <a:pt x="401142" y="1296746"/>
                </a:lnTo>
                <a:lnTo>
                  <a:pt x="403529" y="1303985"/>
                </a:lnTo>
                <a:lnTo>
                  <a:pt x="459955" y="1303985"/>
                </a:lnTo>
                <a:lnTo>
                  <a:pt x="462889" y="1292948"/>
                </a:lnTo>
                <a:close/>
              </a:path>
              <a:path extrusionOk="0" h="1304289" w="2260600">
                <a:moveTo>
                  <a:pt x="467194" y="931227"/>
                </a:moveTo>
                <a:lnTo>
                  <a:pt x="466712" y="919264"/>
                </a:lnTo>
                <a:lnTo>
                  <a:pt x="461784" y="908367"/>
                </a:lnTo>
                <a:lnTo>
                  <a:pt x="452729" y="899896"/>
                </a:lnTo>
                <a:lnTo>
                  <a:pt x="441096" y="895591"/>
                </a:lnTo>
                <a:lnTo>
                  <a:pt x="429133" y="896073"/>
                </a:lnTo>
                <a:lnTo>
                  <a:pt x="418236" y="901001"/>
                </a:lnTo>
                <a:lnTo>
                  <a:pt x="409765" y="910043"/>
                </a:lnTo>
                <a:lnTo>
                  <a:pt x="405460" y="921689"/>
                </a:lnTo>
                <a:lnTo>
                  <a:pt x="405942" y="933653"/>
                </a:lnTo>
                <a:lnTo>
                  <a:pt x="410870" y="944562"/>
                </a:lnTo>
                <a:lnTo>
                  <a:pt x="419925" y="953033"/>
                </a:lnTo>
                <a:lnTo>
                  <a:pt x="431558" y="957338"/>
                </a:lnTo>
                <a:lnTo>
                  <a:pt x="443522" y="956856"/>
                </a:lnTo>
                <a:lnTo>
                  <a:pt x="454431" y="951915"/>
                </a:lnTo>
                <a:lnTo>
                  <a:pt x="462902" y="942848"/>
                </a:lnTo>
                <a:lnTo>
                  <a:pt x="467194" y="931227"/>
                </a:lnTo>
                <a:close/>
              </a:path>
              <a:path extrusionOk="0" h="1304289" w="2260600">
                <a:moveTo>
                  <a:pt x="471766" y="567093"/>
                </a:moveTo>
                <a:lnTo>
                  <a:pt x="471284" y="555129"/>
                </a:lnTo>
                <a:lnTo>
                  <a:pt x="466356" y="544220"/>
                </a:lnTo>
                <a:lnTo>
                  <a:pt x="457301" y="535749"/>
                </a:lnTo>
                <a:lnTo>
                  <a:pt x="445681" y="531456"/>
                </a:lnTo>
                <a:lnTo>
                  <a:pt x="433717" y="531939"/>
                </a:lnTo>
                <a:lnTo>
                  <a:pt x="422808" y="536867"/>
                </a:lnTo>
                <a:lnTo>
                  <a:pt x="414324" y="545922"/>
                </a:lnTo>
                <a:lnTo>
                  <a:pt x="410032" y="557555"/>
                </a:lnTo>
                <a:lnTo>
                  <a:pt x="410514" y="569518"/>
                </a:lnTo>
                <a:lnTo>
                  <a:pt x="415455" y="580415"/>
                </a:lnTo>
                <a:lnTo>
                  <a:pt x="424510" y="588886"/>
                </a:lnTo>
                <a:lnTo>
                  <a:pt x="436143" y="593191"/>
                </a:lnTo>
                <a:lnTo>
                  <a:pt x="448094" y="592709"/>
                </a:lnTo>
                <a:lnTo>
                  <a:pt x="459003" y="587781"/>
                </a:lnTo>
                <a:lnTo>
                  <a:pt x="467474" y="578726"/>
                </a:lnTo>
                <a:lnTo>
                  <a:pt x="471766" y="567093"/>
                </a:lnTo>
                <a:close/>
              </a:path>
              <a:path extrusionOk="0" h="1304289" w="2260600">
                <a:moveTo>
                  <a:pt x="544626" y="1162507"/>
                </a:moveTo>
                <a:lnTo>
                  <a:pt x="544144" y="1150543"/>
                </a:lnTo>
                <a:lnTo>
                  <a:pt x="539216" y="1139634"/>
                </a:lnTo>
                <a:lnTo>
                  <a:pt x="530174" y="1131163"/>
                </a:lnTo>
                <a:lnTo>
                  <a:pt x="518541" y="1126858"/>
                </a:lnTo>
                <a:lnTo>
                  <a:pt x="506577" y="1127340"/>
                </a:lnTo>
                <a:lnTo>
                  <a:pt x="495655" y="1132281"/>
                </a:lnTo>
                <a:lnTo>
                  <a:pt x="487184" y="1141349"/>
                </a:lnTo>
                <a:lnTo>
                  <a:pt x="482892" y="1152969"/>
                </a:lnTo>
                <a:lnTo>
                  <a:pt x="483374" y="1164932"/>
                </a:lnTo>
                <a:lnTo>
                  <a:pt x="488302" y="1175829"/>
                </a:lnTo>
                <a:lnTo>
                  <a:pt x="497370" y="1184300"/>
                </a:lnTo>
                <a:lnTo>
                  <a:pt x="508990" y="1188605"/>
                </a:lnTo>
                <a:lnTo>
                  <a:pt x="520954" y="1188123"/>
                </a:lnTo>
                <a:lnTo>
                  <a:pt x="531850" y="1183195"/>
                </a:lnTo>
                <a:lnTo>
                  <a:pt x="540321" y="1174140"/>
                </a:lnTo>
                <a:lnTo>
                  <a:pt x="544626" y="1162507"/>
                </a:lnTo>
                <a:close/>
              </a:path>
              <a:path extrusionOk="0" h="1304289" w="2260600">
                <a:moveTo>
                  <a:pt x="549198" y="798360"/>
                </a:moveTo>
                <a:lnTo>
                  <a:pt x="548716" y="786409"/>
                </a:lnTo>
                <a:lnTo>
                  <a:pt x="543788" y="775500"/>
                </a:lnTo>
                <a:lnTo>
                  <a:pt x="534733" y="767029"/>
                </a:lnTo>
                <a:lnTo>
                  <a:pt x="523100" y="762736"/>
                </a:lnTo>
                <a:lnTo>
                  <a:pt x="511136" y="763219"/>
                </a:lnTo>
                <a:lnTo>
                  <a:pt x="500240" y="768146"/>
                </a:lnTo>
                <a:lnTo>
                  <a:pt x="491769" y="777201"/>
                </a:lnTo>
                <a:lnTo>
                  <a:pt x="487464" y="788822"/>
                </a:lnTo>
                <a:lnTo>
                  <a:pt x="487946" y="800785"/>
                </a:lnTo>
                <a:lnTo>
                  <a:pt x="492874" y="811707"/>
                </a:lnTo>
                <a:lnTo>
                  <a:pt x="501929" y="820178"/>
                </a:lnTo>
                <a:lnTo>
                  <a:pt x="513562" y="824471"/>
                </a:lnTo>
                <a:lnTo>
                  <a:pt x="525526" y="823988"/>
                </a:lnTo>
                <a:lnTo>
                  <a:pt x="536435" y="819048"/>
                </a:lnTo>
                <a:lnTo>
                  <a:pt x="544906" y="809993"/>
                </a:lnTo>
                <a:lnTo>
                  <a:pt x="549198" y="798360"/>
                </a:lnTo>
                <a:close/>
              </a:path>
              <a:path extrusionOk="0" h="1304289" w="2260600">
                <a:moveTo>
                  <a:pt x="553770" y="434225"/>
                </a:moveTo>
                <a:lnTo>
                  <a:pt x="553300" y="422262"/>
                </a:lnTo>
                <a:lnTo>
                  <a:pt x="548373" y="411353"/>
                </a:lnTo>
                <a:lnTo>
                  <a:pt x="539318" y="402882"/>
                </a:lnTo>
                <a:lnTo>
                  <a:pt x="527685" y="398589"/>
                </a:lnTo>
                <a:lnTo>
                  <a:pt x="515721" y="399072"/>
                </a:lnTo>
                <a:lnTo>
                  <a:pt x="504812" y="404012"/>
                </a:lnTo>
                <a:lnTo>
                  <a:pt x="496341" y="413067"/>
                </a:lnTo>
                <a:lnTo>
                  <a:pt x="492036" y="424700"/>
                </a:lnTo>
                <a:lnTo>
                  <a:pt x="492518" y="436651"/>
                </a:lnTo>
                <a:lnTo>
                  <a:pt x="497459" y="447560"/>
                </a:lnTo>
                <a:lnTo>
                  <a:pt x="506514" y="456031"/>
                </a:lnTo>
                <a:lnTo>
                  <a:pt x="518147" y="460324"/>
                </a:lnTo>
                <a:lnTo>
                  <a:pt x="530098" y="459854"/>
                </a:lnTo>
                <a:lnTo>
                  <a:pt x="541007" y="454926"/>
                </a:lnTo>
                <a:lnTo>
                  <a:pt x="549478" y="445871"/>
                </a:lnTo>
                <a:lnTo>
                  <a:pt x="553770" y="434225"/>
                </a:lnTo>
                <a:close/>
              </a:path>
              <a:path extrusionOk="0" h="1304289" w="2260600">
                <a:moveTo>
                  <a:pt x="626630" y="1029627"/>
                </a:moveTo>
                <a:lnTo>
                  <a:pt x="626148" y="1017676"/>
                </a:lnTo>
                <a:lnTo>
                  <a:pt x="621220" y="1006767"/>
                </a:lnTo>
                <a:lnTo>
                  <a:pt x="612165" y="998296"/>
                </a:lnTo>
                <a:lnTo>
                  <a:pt x="600532" y="994003"/>
                </a:lnTo>
                <a:lnTo>
                  <a:pt x="588581" y="994486"/>
                </a:lnTo>
                <a:lnTo>
                  <a:pt x="577672" y="999413"/>
                </a:lnTo>
                <a:lnTo>
                  <a:pt x="569201" y="1008456"/>
                </a:lnTo>
                <a:lnTo>
                  <a:pt x="564896" y="1020102"/>
                </a:lnTo>
                <a:lnTo>
                  <a:pt x="565378" y="1032065"/>
                </a:lnTo>
                <a:lnTo>
                  <a:pt x="570306" y="1042974"/>
                </a:lnTo>
                <a:lnTo>
                  <a:pt x="579361" y="1051445"/>
                </a:lnTo>
                <a:lnTo>
                  <a:pt x="590994" y="1055738"/>
                </a:lnTo>
                <a:lnTo>
                  <a:pt x="602957" y="1055255"/>
                </a:lnTo>
                <a:lnTo>
                  <a:pt x="613867" y="1050328"/>
                </a:lnTo>
                <a:lnTo>
                  <a:pt x="622338" y="1041260"/>
                </a:lnTo>
                <a:lnTo>
                  <a:pt x="626630" y="1029627"/>
                </a:lnTo>
                <a:close/>
              </a:path>
              <a:path extrusionOk="0" h="1304289" w="2260600">
                <a:moveTo>
                  <a:pt x="631202" y="665505"/>
                </a:moveTo>
                <a:lnTo>
                  <a:pt x="630732" y="653542"/>
                </a:lnTo>
                <a:lnTo>
                  <a:pt x="625805" y="642632"/>
                </a:lnTo>
                <a:lnTo>
                  <a:pt x="616750" y="634161"/>
                </a:lnTo>
                <a:lnTo>
                  <a:pt x="605116" y="629856"/>
                </a:lnTo>
                <a:lnTo>
                  <a:pt x="593153" y="630351"/>
                </a:lnTo>
                <a:lnTo>
                  <a:pt x="582244" y="635279"/>
                </a:lnTo>
                <a:lnTo>
                  <a:pt x="573773" y="644334"/>
                </a:lnTo>
                <a:lnTo>
                  <a:pt x="569480" y="655967"/>
                </a:lnTo>
                <a:lnTo>
                  <a:pt x="569963" y="667918"/>
                </a:lnTo>
                <a:lnTo>
                  <a:pt x="574890" y="678827"/>
                </a:lnTo>
                <a:lnTo>
                  <a:pt x="583946" y="687298"/>
                </a:lnTo>
                <a:lnTo>
                  <a:pt x="595579" y="691591"/>
                </a:lnTo>
                <a:lnTo>
                  <a:pt x="607529" y="691121"/>
                </a:lnTo>
                <a:lnTo>
                  <a:pt x="618439" y="686193"/>
                </a:lnTo>
                <a:lnTo>
                  <a:pt x="626910" y="677138"/>
                </a:lnTo>
                <a:lnTo>
                  <a:pt x="631202" y="665505"/>
                </a:lnTo>
                <a:close/>
              </a:path>
              <a:path extrusionOk="0" h="1304289" w="2260600">
                <a:moveTo>
                  <a:pt x="635787" y="301358"/>
                </a:moveTo>
                <a:lnTo>
                  <a:pt x="635304" y="289407"/>
                </a:lnTo>
                <a:lnTo>
                  <a:pt x="630377" y="278498"/>
                </a:lnTo>
                <a:lnTo>
                  <a:pt x="621322" y="270027"/>
                </a:lnTo>
                <a:lnTo>
                  <a:pt x="609688" y="265734"/>
                </a:lnTo>
                <a:lnTo>
                  <a:pt x="597725" y="266204"/>
                </a:lnTo>
                <a:lnTo>
                  <a:pt x="586816" y="271132"/>
                </a:lnTo>
                <a:lnTo>
                  <a:pt x="578358" y="280187"/>
                </a:lnTo>
                <a:lnTo>
                  <a:pt x="574052" y="291820"/>
                </a:lnTo>
                <a:lnTo>
                  <a:pt x="574535" y="303784"/>
                </a:lnTo>
                <a:lnTo>
                  <a:pt x="579462" y="314693"/>
                </a:lnTo>
                <a:lnTo>
                  <a:pt x="588518" y="323176"/>
                </a:lnTo>
                <a:lnTo>
                  <a:pt x="600151" y="327469"/>
                </a:lnTo>
                <a:lnTo>
                  <a:pt x="612114" y="326986"/>
                </a:lnTo>
                <a:lnTo>
                  <a:pt x="623023" y="322046"/>
                </a:lnTo>
                <a:lnTo>
                  <a:pt x="631494" y="312991"/>
                </a:lnTo>
                <a:lnTo>
                  <a:pt x="635787" y="301358"/>
                </a:lnTo>
                <a:close/>
              </a:path>
              <a:path extrusionOk="0" h="1304289" w="2260600">
                <a:moveTo>
                  <a:pt x="693597" y="1256792"/>
                </a:moveTo>
                <a:lnTo>
                  <a:pt x="693115" y="1244815"/>
                </a:lnTo>
                <a:lnTo>
                  <a:pt x="688187" y="1233919"/>
                </a:lnTo>
                <a:lnTo>
                  <a:pt x="679132" y="1225435"/>
                </a:lnTo>
                <a:lnTo>
                  <a:pt x="667499" y="1221143"/>
                </a:lnTo>
                <a:lnTo>
                  <a:pt x="655548" y="1221625"/>
                </a:lnTo>
                <a:lnTo>
                  <a:pt x="644639" y="1226566"/>
                </a:lnTo>
                <a:lnTo>
                  <a:pt x="636155" y="1235621"/>
                </a:lnTo>
                <a:lnTo>
                  <a:pt x="631863" y="1247254"/>
                </a:lnTo>
                <a:lnTo>
                  <a:pt x="632345" y="1259217"/>
                </a:lnTo>
                <a:lnTo>
                  <a:pt x="637273" y="1270114"/>
                </a:lnTo>
                <a:lnTo>
                  <a:pt x="646328" y="1278585"/>
                </a:lnTo>
                <a:lnTo>
                  <a:pt x="657961" y="1282890"/>
                </a:lnTo>
                <a:lnTo>
                  <a:pt x="669925" y="1282407"/>
                </a:lnTo>
                <a:lnTo>
                  <a:pt x="680834" y="1277480"/>
                </a:lnTo>
                <a:lnTo>
                  <a:pt x="689292" y="1268425"/>
                </a:lnTo>
                <a:lnTo>
                  <a:pt x="693597" y="1256792"/>
                </a:lnTo>
                <a:close/>
              </a:path>
              <a:path extrusionOk="0" h="1304289" w="2260600">
                <a:moveTo>
                  <a:pt x="708634" y="896772"/>
                </a:moveTo>
                <a:lnTo>
                  <a:pt x="708152" y="884821"/>
                </a:lnTo>
                <a:lnTo>
                  <a:pt x="703224" y="873912"/>
                </a:lnTo>
                <a:lnTo>
                  <a:pt x="694169" y="865441"/>
                </a:lnTo>
                <a:lnTo>
                  <a:pt x="682536" y="861148"/>
                </a:lnTo>
                <a:lnTo>
                  <a:pt x="670585" y="861618"/>
                </a:lnTo>
                <a:lnTo>
                  <a:pt x="659676" y="866559"/>
                </a:lnTo>
                <a:lnTo>
                  <a:pt x="651205" y="875601"/>
                </a:lnTo>
                <a:lnTo>
                  <a:pt x="646912" y="887234"/>
                </a:lnTo>
                <a:lnTo>
                  <a:pt x="647382" y="899198"/>
                </a:lnTo>
                <a:lnTo>
                  <a:pt x="652322" y="910107"/>
                </a:lnTo>
                <a:lnTo>
                  <a:pt x="661365" y="918591"/>
                </a:lnTo>
                <a:lnTo>
                  <a:pt x="672998" y="922883"/>
                </a:lnTo>
                <a:lnTo>
                  <a:pt x="684961" y="922388"/>
                </a:lnTo>
                <a:lnTo>
                  <a:pt x="695871" y="917460"/>
                </a:lnTo>
                <a:lnTo>
                  <a:pt x="704342" y="908405"/>
                </a:lnTo>
                <a:lnTo>
                  <a:pt x="708634" y="896772"/>
                </a:lnTo>
                <a:close/>
              </a:path>
              <a:path extrusionOk="0" h="1304289" w="2260600">
                <a:moveTo>
                  <a:pt x="713219" y="532638"/>
                </a:moveTo>
                <a:lnTo>
                  <a:pt x="712736" y="520674"/>
                </a:lnTo>
                <a:lnTo>
                  <a:pt x="707809" y="509765"/>
                </a:lnTo>
                <a:lnTo>
                  <a:pt x="698754" y="501294"/>
                </a:lnTo>
                <a:lnTo>
                  <a:pt x="687120" y="497001"/>
                </a:lnTo>
                <a:lnTo>
                  <a:pt x="675157" y="497484"/>
                </a:lnTo>
                <a:lnTo>
                  <a:pt x="664248" y="502412"/>
                </a:lnTo>
                <a:lnTo>
                  <a:pt x="655777" y="511479"/>
                </a:lnTo>
                <a:lnTo>
                  <a:pt x="651471" y="523113"/>
                </a:lnTo>
                <a:lnTo>
                  <a:pt x="651967" y="535063"/>
                </a:lnTo>
                <a:lnTo>
                  <a:pt x="656894" y="545973"/>
                </a:lnTo>
                <a:lnTo>
                  <a:pt x="665949" y="554443"/>
                </a:lnTo>
                <a:lnTo>
                  <a:pt x="677583" y="558736"/>
                </a:lnTo>
                <a:lnTo>
                  <a:pt x="689546" y="558253"/>
                </a:lnTo>
                <a:lnTo>
                  <a:pt x="700443" y="553326"/>
                </a:lnTo>
                <a:lnTo>
                  <a:pt x="708914" y="544283"/>
                </a:lnTo>
                <a:lnTo>
                  <a:pt x="713219" y="532638"/>
                </a:lnTo>
                <a:close/>
              </a:path>
              <a:path extrusionOk="0" h="1304289" w="2260600">
                <a:moveTo>
                  <a:pt x="717791" y="168503"/>
                </a:moveTo>
                <a:lnTo>
                  <a:pt x="717308" y="156540"/>
                </a:lnTo>
                <a:lnTo>
                  <a:pt x="712381" y="145618"/>
                </a:lnTo>
                <a:lnTo>
                  <a:pt x="703326" y="137147"/>
                </a:lnTo>
                <a:lnTo>
                  <a:pt x="691692" y="132854"/>
                </a:lnTo>
                <a:lnTo>
                  <a:pt x="679729" y="133337"/>
                </a:lnTo>
                <a:lnTo>
                  <a:pt x="668832" y="138277"/>
                </a:lnTo>
                <a:lnTo>
                  <a:pt x="660349" y="147332"/>
                </a:lnTo>
                <a:lnTo>
                  <a:pt x="656056" y="158965"/>
                </a:lnTo>
                <a:lnTo>
                  <a:pt x="656539" y="170916"/>
                </a:lnTo>
                <a:lnTo>
                  <a:pt x="661479" y="181825"/>
                </a:lnTo>
                <a:lnTo>
                  <a:pt x="670534" y="190296"/>
                </a:lnTo>
                <a:lnTo>
                  <a:pt x="682167" y="194589"/>
                </a:lnTo>
                <a:lnTo>
                  <a:pt x="694118" y="194119"/>
                </a:lnTo>
                <a:lnTo>
                  <a:pt x="705027" y="189179"/>
                </a:lnTo>
                <a:lnTo>
                  <a:pt x="713498" y="180136"/>
                </a:lnTo>
                <a:lnTo>
                  <a:pt x="717791" y="168503"/>
                </a:lnTo>
                <a:close/>
              </a:path>
              <a:path extrusionOk="0" h="1304289" w="2260600">
                <a:moveTo>
                  <a:pt x="775614" y="1123911"/>
                </a:moveTo>
                <a:lnTo>
                  <a:pt x="775131" y="1111961"/>
                </a:lnTo>
                <a:lnTo>
                  <a:pt x="770191" y="1101051"/>
                </a:lnTo>
                <a:lnTo>
                  <a:pt x="761136" y="1092581"/>
                </a:lnTo>
                <a:lnTo>
                  <a:pt x="749503" y="1088288"/>
                </a:lnTo>
                <a:lnTo>
                  <a:pt x="737552" y="1088771"/>
                </a:lnTo>
                <a:lnTo>
                  <a:pt x="726643" y="1093698"/>
                </a:lnTo>
                <a:lnTo>
                  <a:pt x="718172" y="1102741"/>
                </a:lnTo>
                <a:lnTo>
                  <a:pt x="713879" y="1114386"/>
                </a:lnTo>
                <a:lnTo>
                  <a:pt x="714349" y="1126350"/>
                </a:lnTo>
                <a:lnTo>
                  <a:pt x="719277" y="1137259"/>
                </a:lnTo>
                <a:lnTo>
                  <a:pt x="728332" y="1145730"/>
                </a:lnTo>
                <a:lnTo>
                  <a:pt x="739965" y="1150023"/>
                </a:lnTo>
                <a:lnTo>
                  <a:pt x="751928" y="1149540"/>
                </a:lnTo>
                <a:lnTo>
                  <a:pt x="762838" y="1144612"/>
                </a:lnTo>
                <a:lnTo>
                  <a:pt x="771321" y="1135545"/>
                </a:lnTo>
                <a:lnTo>
                  <a:pt x="775614" y="1123911"/>
                </a:lnTo>
                <a:close/>
              </a:path>
              <a:path extrusionOk="0" h="1304289" w="2260600">
                <a:moveTo>
                  <a:pt x="790638" y="763917"/>
                </a:moveTo>
                <a:lnTo>
                  <a:pt x="790168" y="751954"/>
                </a:lnTo>
                <a:lnTo>
                  <a:pt x="785241" y="741032"/>
                </a:lnTo>
                <a:lnTo>
                  <a:pt x="776185" y="732561"/>
                </a:lnTo>
                <a:lnTo>
                  <a:pt x="764552" y="728268"/>
                </a:lnTo>
                <a:lnTo>
                  <a:pt x="752589" y="728751"/>
                </a:lnTo>
                <a:lnTo>
                  <a:pt x="741680" y="733691"/>
                </a:lnTo>
                <a:lnTo>
                  <a:pt x="733209" y="742746"/>
                </a:lnTo>
                <a:lnTo>
                  <a:pt x="728916" y="754380"/>
                </a:lnTo>
                <a:lnTo>
                  <a:pt x="729399" y="766330"/>
                </a:lnTo>
                <a:lnTo>
                  <a:pt x="734326" y="777240"/>
                </a:lnTo>
                <a:lnTo>
                  <a:pt x="743381" y="785710"/>
                </a:lnTo>
                <a:lnTo>
                  <a:pt x="755015" y="790003"/>
                </a:lnTo>
                <a:lnTo>
                  <a:pt x="766978" y="789520"/>
                </a:lnTo>
                <a:lnTo>
                  <a:pt x="777875" y="784593"/>
                </a:lnTo>
                <a:lnTo>
                  <a:pt x="786345" y="775550"/>
                </a:lnTo>
                <a:lnTo>
                  <a:pt x="790638" y="763917"/>
                </a:lnTo>
                <a:close/>
              </a:path>
              <a:path extrusionOk="0" h="1304289" w="2260600">
                <a:moveTo>
                  <a:pt x="795223" y="399770"/>
                </a:moveTo>
                <a:lnTo>
                  <a:pt x="794740" y="387807"/>
                </a:lnTo>
                <a:lnTo>
                  <a:pt x="789813" y="376910"/>
                </a:lnTo>
                <a:lnTo>
                  <a:pt x="780757" y="368439"/>
                </a:lnTo>
                <a:lnTo>
                  <a:pt x="769124" y="364134"/>
                </a:lnTo>
                <a:lnTo>
                  <a:pt x="757161" y="364617"/>
                </a:lnTo>
                <a:lnTo>
                  <a:pt x="746264" y="369544"/>
                </a:lnTo>
                <a:lnTo>
                  <a:pt x="737793" y="378599"/>
                </a:lnTo>
                <a:lnTo>
                  <a:pt x="733488" y="390232"/>
                </a:lnTo>
                <a:lnTo>
                  <a:pt x="733971" y="402196"/>
                </a:lnTo>
                <a:lnTo>
                  <a:pt x="738898" y="413105"/>
                </a:lnTo>
                <a:lnTo>
                  <a:pt x="747953" y="421589"/>
                </a:lnTo>
                <a:lnTo>
                  <a:pt x="759587" y="425881"/>
                </a:lnTo>
                <a:lnTo>
                  <a:pt x="771550" y="425386"/>
                </a:lnTo>
                <a:lnTo>
                  <a:pt x="782459" y="420458"/>
                </a:lnTo>
                <a:lnTo>
                  <a:pt x="790930" y="411391"/>
                </a:lnTo>
                <a:lnTo>
                  <a:pt x="795223" y="399770"/>
                </a:lnTo>
                <a:close/>
              </a:path>
              <a:path extrusionOk="0" h="1304289" w="2260600">
                <a:moveTo>
                  <a:pt x="799795" y="35636"/>
                </a:moveTo>
                <a:lnTo>
                  <a:pt x="799325" y="23672"/>
                </a:lnTo>
                <a:lnTo>
                  <a:pt x="794397" y="12763"/>
                </a:lnTo>
                <a:lnTo>
                  <a:pt x="785329" y="4292"/>
                </a:lnTo>
                <a:lnTo>
                  <a:pt x="773709" y="0"/>
                </a:lnTo>
                <a:lnTo>
                  <a:pt x="761746" y="482"/>
                </a:lnTo>
                <a:lnTo>
                  <a:pt x="750836" y="5410"/>
                </a:lnTo>
                <a:lnTo>
                  <a:pt x="742353" y="14478"/>
                </a:lnTo>
                <a:lnTo>
                  <a:pt x="738060" y="26098"/>
                </a:lnTo>
                <a:lnTo>
                  <a:pt x="738543" y="38061"/>
                </a:lnTo>
                <a:lnTo>
                  <a:pt x="743483" y="48971"/>
                </a:lnTo>
                <a:lnTo>
                  <a:pt x="752538" y="57442"/>
                </a:lnTo>
                <a:lnTo>
                  <a:pt x="764171" y="61734"/>
                </a:lnTo>
                <a:lnTo>
                  <a:pt x="776122" y="61252"/>
                </a:lnTo>
                <a:lnTo>
                  <a:pt x="787031" y="56324"/>
                </a:lnTo>
                <a:lnTo>
                  <a:pt x="795502" y="47282"/>
                </a:lnTo>
                <a:lnTo>
                  <a:pt x="799795" y="35636"/>
                </a:lnTo>
                <a:close/>
              </a:path>
              <a:path extrusionOk="0" h="1304289" w="2260600">
                <a:moveTo>
                  <a:pt x="857618" y="991057"/>
                </a:moveTo>
                <a:lnTo>
                  <a:pt x="857135" y="979106"/>
                </a:lnTo>
                <a:lnTo>
                  <a:pt x="852195" y="968197"/>
                </a:lnTo>
                <a:lnTo>
                  <a:pt x="843140" y="959726"/>
                </a:lnTo>
                <a:lnTo>
                  <a:pt x="831507" y="955433"/>
                </a:lnTo>
                <a:lnTo>
                  <a:pt x="819556" y="955903"/>
                </a:lnTo>
                <a:lnTo>
                  <a:pt x="808647" y="960843"/>
                </a:lnTo>
                <a:lnTo>
                  <a:pt x="800176" y="969899"/>
                </a:lnTo>
                <a:lnTo>
                  <a:pt x="795883" y="981519"/>
                </a:lnTo>
                <a:lnTo>
                  <a:pt x="796353" y="993482"/>
                </a:lnTo>
                <a:lnTo>
                  <a:pt x="801281" y="1004392"/>
                </a:lnTo>
                <a:lnTo>
                  <a:pt x="810336" y="1012875"/>
                </a:lnTo>
                <a:lnTo>
                  <a:pt x="821969" y="1017168"/>
                </a:lnTo>
                <a:lnTo>
                  <a:pt x="833932" y="1016673"/>
                </a:lnTo>
                <a:lnTo>
                  <a:pt x="844842" y="1011745"/>
                </a:lnTo>
                <a:lnTo>
                  <a:pt x="853313" y="1002690"/>
                </a:lnTo>
                <a:lnTo>
                  <a:pt x="857618" y="991057"/>
                </a:lnTo>
                <a:close/>
              </a:path>
              <a:path extrusionOk="0" h="1304289" w="2260600">
                <a:moveTo>
                  <a:pt x="872655" y="631050"/>
                </a:moveTo>
                <a:lnTo>
                  <a:pt x="872172" y="619086"/>
                </a:lnTo>
                <a:lnTo>
                  <a:pt x="867244" y="608177"/>
                </a:lnTo>
                <a:lnTo>
                  <a:pt x="858189" y="599706"/>
                </a:lnTo>
                <a:lnTo>
                  <a:pt x="846556" y="595414"/>
                </a:lnTo>
                <a:lnTo>
                  <a:pt x="834605" y="595896"/>
                </a:lnTo>
                <a:lnTo>
                  <a:pt x="823683" y="600824"/>
                </a:lnTo>
                <a:lnTo>
                  <a:pt x="815213" y="609892"/>
                </a:lnTo>
                <a:lnTo>
                  <a:pt x="810920" y="621512"/>
                </a:lnTo>
                <a:lnTo>
                  <a:pt x="811403" y="633476"/>
                </a:lnTo>
                <a:lnTo>
                  <a:pt x="816330" y="644385"/>
                </a:lnTo>
                <a:lnTo>
                  <a:pt x="825385" y="652856"/>
                </a:lnTo>
                <a:lnTo>
                  <a:pt x="837018" y="657148"/>
                </a:lnTo>
                <a:lnTo>
                  <a:pt x="848982" y="656666"/>
                </a:lnTo>
                <a:lnTo>
                  <a:pt x="859878" y="651738"/>
                </a:lnTo>
                <a:lnTo>
                  <a:pt x="868349" y="642683"/>
                </a:lnTo>
                <a:lnTo>
                  <a:pt x="872655" y="631050"/>
                </a:lnTo>
                <a:close/>
              </a:path>
              <a:path extrusionOk="0" h="1304289" w="2260600">
                <a:moveTo>
                  <a:pt x="877227" y="266915"/>
                </a:moveTo>
                <a:lnTo>
                  <a:pt x="876757" y="254952"/>
                </a:lnTo>
                <a:lnTo>
                  <a:pt x="871829" y="244030"/>
                </a:lnTo>
                <a:lnTo>
                  <a:pt x="862774" y="235559"/>
                </a:lnTo>
                <a:lnTo>
                  <a:pt x="851141" y="231267"/>
                </a:lnTo>
                <a:lnTo>
                  <a:pt x="839177" y="231749"/>
                </a:lnTo>
                <a:lnTo>
                  <a:pt x="828268" y="236689"/>
                </a:lnTo>
                <a:lnTo>
                  <a:pt x="819797" y="245745"/>
                </a:lnTo>
                <a:lnTo>
                  <a:pt x="815492" y="257378"/>
                </a:lnTo>
                <a:lnTo>
                  <a:pt x="815975" y="269328"/>
                </a:lnTo>
                <a:lnTo>
                  <a:pt x="820915" y="280238"/>
                </a:lnTo>
                <a:lnTo>
                  <a:pt x="829970" y="288709"/>
                </a:lnTo>
                <a:lnTo>
                  <a:pt x="841603" y="293001"/>
                </a:lnTo>
                <a:lnTo>
                  <a:pt x="853554" y="292519"/>
                </a:lnTo>
                <a:lnTo>
                  <a:pt x="864463" y="287591"/>
                </a:lnTo>
                <a:lnTo>
                  <a:pt x="872934" y="278549"/>
                </a:lnTo>
                <a:lnTo>
                  <a:pt x="877227" y="266915"/>
                </a:lnTo>
                <a:close/>
              </a:path>
              <a:path extrusionOk="0" h="1304289" w="2260600">
                <a:moveTo>
                  <a:pt x="935050" y="1222324"/>
                </a:moveTo>
                <a:lnTo>
                  <a:pt x="934567" y="1210373"/>
                </a:lnTo>
                <a:lnTo>
                  <a:pt x="929627" y="1199464"/>
                </a:lnTo>
                <a:lnTo>
                  <a:pt x="920584" y="1190993"/>
                </a:lnTo>
                <a:lnTo>
                  <a:pt x="908951" y="1186700"/>
                </a:lnTo>
                <a:lnTo>
                  <a:pt x="896988" y="1187170"/>
                </a:lnTo>
                <a:lnTo>
                  <a:pt x="886079" y="1192098"/>
                </a:lnTo>
                <a:lnTo>
                  <a:pt x="877620" y="1201153"/>
                </a:lnTo>
                <a:lnTo>
                  <a:pt x="873315" y="1212799"/>
                </a:lnTo>
                <a:lnTo>
                  <a:pt x="873785" y="1224762"/>
                </a:lnTo>
                <a:lnTo>
                  <a:pt x="878725" y="1235671"/>
                </a:lnTo>
                <a:lnTo>
                  <a:pt x="887780" y="1244142"/>
                </a:lnTo>
                <a:lnTo>
                  <a:pt x="899401" y="1248435"/>
                </a:lnTo>
                <a:lnTo>
                  <a:pt x="911364" y="1247952"/>
                </a:lnTo>
                <a:lnTo>
                  <a:pt x="922274" y="1243012"/>
                </a:lnTo>
                <a:lnTo>
                  <a:pt x="930757" y="1233957"/>
                </a:lnTo>
                <a:lnTo>
                  <a:pt x="935050" y="1222324"/>
                </a:lnTo>
                <a:close/>
              </a:path>
              <a:path extrusionOk="0" h="1304289" w="2260600">
                <a:moveTo>
                  <a:pt x="939622" y="858202"/>
                </a:moveTo>
                <a:lnTo>
                  <a:pt x="939139" y="846239"/>
                </a:lnTo>
                <a:lnTo>
                  <a:pt x="934212" y="835317"/>
                </a:lnTo>
                <a:lnTo>
                  <a:pt x="925156" y="826846"/>
                </a:lnTo>
                <a:lnTo>
                  <a:pt x="913523" y="822553"/>
                </a:lnTo>
                <a:lnTo>
                  <a:pt x="901560" y="823036"/>
                </a:lnTo>
                <a:lnTo>
                  <a:pt x="890651" y="827976"/>
                </a:lnTo>
                <a:lnTo>
                  <a:pt x="882180" y="837031"/>
                </a:lnTo>
                <a:lnTo>
                  <a:pt x="877887" y="848664"/>
                </a:lnTo>
                <a:lnTo>
                  <a:pt x="878370" y="860615"/>
                </a:lnTo>
                <a:lnTo>
                  <a:pt x="883297" y="871524"/>
                </a:lnTo>
                <a:lnTo>
                  <a:pt x="892352" y="879995"/>
                </a:lnTo>
                <a:lnTo>
                  <a:pt x="903986" y="884288"/>
                </a:lnTo>
                <a:lnTo>
                  <a:pt x="915949" y="883818"/>
                </a:lnTo>
                <a:lnTo>
                  <a:pt x="926846" y="878878"/>
                </a:lnTo>
                <a:lnTo>
                  <a:pt x="935316" y="869835"/>
                </a:lnTo>
                <a:lnTo>
                  <a:pt x="939622" y="858202"/>
                </a:lnTo>
                <a:close/>
              </a:path>
              <a:path extrusionOk="0" h="1304289" w="2260600">
                <a:moveTo>
                  <a:pt x="954659" y="498182"/>
                </a:moveTo>
                <a:lnTo>
                  <a:pt x="954176" y="486219"/>
                </a:lnTo>
                <a:lnTo>
                  <a:pt x="949248" y="475322"/>
                </a:lnTo>
                <a:lnTo>
                  <a:pt x="940193" y="466852"/>
                </a:lnTo>
                <a:lnTo>
                  <a:pt x="928560" y="462546"/>
                </a:lnTo>
                <a:lnTo>
                  <a:pt x="916609" y="463029"/>
                </a:lnTo>
                <a:lnTo>
                  <a:pt x="905700" y="467956"/>
                </a:lnTo>
                <a:lnTo>
                  <a:pt x="897229" y="477012"/>
                </a:lnTo>
                <a:lnTo>
                  <a:pt x="892937" y="488645"/>
                </a:lnTo>
                <a:lnTo>
                  <a:pt x="893406" y="500608"/>
                </a:lnTo>
                <a:lnTo>
                  <a:pt x="898347" y="511517"/>
                </a:lnTo>
                <a:lnTo>
                  <a:pt x="907389" y="519988"/>
                </a:lnTo>
                <a:lnTo>
                  <a:pt x="919022" y="524281"/>
                </a:lnTo>
                <a:lnTo>
                  <a:pt x="930986" y="523798"/>
                </a:lnTo>
                <a:lnTo>
                  <a:pt x="941895" y="518858"/>
                </a:lnTo>
                <a:lnTo>
                  <a:pt x="950366" y="509803"/>
                </a:lnTo>
                <a:lnTo>
                  <a:pt x="954659" y="498182"/>
                </a:lnTo>
                <a:close/>
              </a:path>
              <a:path extrusionOk="0" h="1304289" w="2260600">
                <a:moveTo>
                  <a:pt x="959231" y="134048"/>
                </a:moveTo>
                <a:lnTo>
                  <a:pt x="958761" y="122085"/>
                </a:lnTo>
                <a:lnTo>
                  <a:pt x="953833" y="111175"/>
                </a:lnTo>
                <a:lnTo>
                  <a:pt x="944778" y="102704"/>
                </a:lnTo>
                <a:lnTo>
                  <a:pt x="933145" y="98399"/>
                </a:lnTo>
                <a:lnTo>
                  <a:pt x="921181" y="98882"/>
                </a:lnTo>
                <a:lnTo>
                  <a:pt x="910272" y="103822"/>
                </a:lnTo>
                <a:lnTo>
                  <a:pt x="901801" y="112877"/>
                </a:lnTo>
                <a:lnTo>
                  <a:pt x="897496" y="124510"/>
                </a:lnTo>
                <a:lnTo>
                  <a:pt x="897978" y="136474"/>
                </a:lnTo>
                <a:lnTo>
                  <a:pt x="902919" y="147383"/>
                </a:lnTo>
                <a:lnTo>
                  <a:pt x="911974" y="155854"/>
                </a:lnTo>
                <a:lnTo>
                  <a:pt x="923607" y="160147"/>
                </a:lnTo>
                <a:lnTo>
                  <a:pt x="935558" y="159664"/>
                </a:lnTo>
                <a:lnTo>
                  <a:pt x="946467" y="154736"/>
                </a:lnTo>
                <a:lnTo>
                  <a:pt x="954938" y="145681"/>
                </a:lnTo>
                <a:lnTo>
                  <a:pt x="959231" y="134048"/>
                </a:lnTo>
                <a:close/>
              </a:path>
              <a:path extrusionOk="0" h="1304289" w="2260600">
                <a:moveTo>
                  <a:pt x="1017054" y="1089469"/>
                </a:moveTo>
                <a:lnTo>
                  <a:pt x="1016571" y="1077506"/>
                </a:lnTo>
                <a:lnTo>
                  <a:pt x="1011643" y="1066609"/>
                </a:lnTo>
                <a:lnTo>
                  <a:pt x="1002588" y="1058138"/>
                </a:lnTo>
                <a:lnTo>
                  <a:pt x="990955" y="1053833"/>
                </a:lnTo>
                <a:lnTo>
                  <a:pt x="978992" y="1054315"/>
                </a:lnTo>
                <a:lnTo>
                  <a:pt x="968082" y="1059243"/>
                </a:lnTo>
                <a:lnTo>
                  <a:pt x="959612" y="1068298"/>
                </a:lnTo>
                <a:lnTo>
                  <a:pt x="955319" y="1079931"/>
                </a:lnTo>
                <a:lnTo>
                  <a:pt x="955802" y="1091895"/>
                </a:lnTo>
                <a:lnTo>
                  <a:pt x="960729" y="1102804"/>
                </a:lnTo>
                <a:lnTo>
                  <a:pt x="969784" y="1111275"/>
                </a:lnTo>
                <a:lnTo>
                  <a:pt x="981417" y="1115568"/>
                </a:lnTo>
                <a:lnTo>
                  <a:pt x="993368" y="1115085"/>
                </a:lnTo>
                <a:lnTo>
                  <a:pt x="1004277" y="1110157"/>
                </a:lnTo>
                <a:lnTo>
                  <a:pt x="1012748" y="1101102"/>
                </a:lnTo>
                <a:lnTo>
                  <a:pt x="1017054" y="1089469"/>
                </a:lnTo>
                <a:close/>
              </a:path>
              <a:path extrusionOk="0" h="1304289" w="2260600">
                <a:moveTo>
                  <a:pt x="1021626" y="725335"/>
                </a:moveTo>
                <a:lnTo>
                  <a:pt x="1021143" y="713371"/>
                </a:lnTo>
                <a:lnTo>
                  <a:pt x="1016215" y="702462"/>
                </a:lnTo>
                <a:lnTo>
                  <a:pt x="1007160" y="693991"/>
                </a:lnTo>
                <a:lnTo>
                  <a:pt x="995527" y="689698"/>
                </a:lnTo>
                <a:lnTo>
                  <a:pt x="983564" y="690181"/>
                </a:lnTo>
                <a:lnTo>
                  <a:pt x="972654" y="695109"/>
                </a:lnTo>
                <a:lnTo>
                  <a:pt x="964184" y="704176"/>
                </a:lnTo>
                <a:lnTo>
                  <a:pt x="959891" y="715797"/>
                </a:lnTo>
                <a:lnTo>
                  <a:pt x="960374" y="727760"/>
                </a:lnTo>
                <a:lnTo>
                  <a:pt x="965301" y="738657"/>
                </a:lnTo>
                <a:lnTo>
                  <a:pt x="974356" y="747128"/>
                </a:lnTo>
                <a:lnTo>
                  <a:pt x="985989" y="751433"/>
                </a:lnTo>
                <a:lnTo>
                  <a:pt x="997953" y="750951"/>
                </a:lnTo>
                <a:lnTo>
                  <a:pt x="1008849" y="746023"/>
                </a:lnTo>
                <a:lnTo>
                  <a:pt x="1017320" y="736968"/>
                </a:lnTo>
                <a:lnTo>
                  <a:pt x="1021626" y="725335"/>
                </a:lnTo>
                <a:close/>
              </a:path>
              <a:path extrusionOk="0" h="1304289" w="2260600">
                <a:moveTo>
                  <a:pt x="1036662" y="365315"/>
                </a:moveTo>
                <a:lnTo>
                  <a:pt x="1036193" y="353352"/>
                </a:lnTo>
                <a:lnTo>
                  <a:pt x="1031265" y="342442"/>
                </a:lnTo>
                <a:lnTo>
                  <a:pt x="1022210" y="333971"/>
                </a:lnTo>
                <a:lnTo>
                  <a:pt x="1010577" y="329679"/>
                </a:lnTo>
                <a:lnTo>
                  <a:pt x="998613" y="330161"/>
                </a:lnTo>
                <a:lnTo>
                  <a:pt x="987704" y="335102"/>
                </a:lnTo>
                <a:lnTo>
                  <a:pt x="979233" y="344157"/>
                </a:lnTo>
                <a:lnTo>
                  <a:pt x="974940" y="355777"/>
                </a:lnTo>
                <a:lnTo>
                  <a:pt x="975423" y="367741"/>
                </a:lnTo>
                <a:lnTo>
                  <a:pt x="980351" y="378650"/>
                </a:lnTo>
                <a:lnTo>
                  <a:pt x="989406" y="387121"/>
                </a:lnTo>
                <a:lnTo>
                  <a:pt x="1001039" y="391414"/>
                </a:lnTo>
                <a:lnTo>
                  <a:pt x="1013002" y="390931"/>
                </a:lnTo>
                <a:lnTo>
                  <a:pt x="1023899" y="386003"/>
                </a:lnTo>
                <a:lnTo>
                  <a:pt x="1032370" y="376948"/>
                </a:lnTo>
                <a:lnTo>
                  <a:pt x="1036662" y="365315"/>
                </a:lnTo>
                <a:close/>
              </a:path>
              <a:path extrusionOk="0" h="1304289" w="2260600">
                <a:moveTo>
                  <a:pt x="1092454" y="1303985"/>
                </a:moveTo>
                <a:lnTo>
                  <a:pt x="1090028" y="1298143"/>
                </a:lnTo>
                <a:lnTo>
                  <a:pt x="1085811" y="1292987"/>
                </a:lnTo>
                <a:lnTo>
                  <a:pt x="1080020" y="1289405"/>
                </a:lnTo>
                <a:lnTo>
                  <a:pt x="1068387" y="1285113"/>
                </a:lnTo>
                <a:lnTo>
                  <a:pt x="1056424" y="1285582"/>
                </a:lnTo>
                <a:lnTo>
                  <a:pt x="1034783" y="1303985"/>
                </a:lnTo>
                <a:lnTo>
                  <a:pt x="1092454" y="1303985"/>
                </a:lnTo>
                <a:close/>
              </a:path>
              <a:path extrusionOk="0" h="1304289" w="2260600">
                <a:moveTo>
                  <a:pt x="1099058" y="956602"/>
                </a:moveTo>
                <a:lnTo>
                  <a:pt x="1098575" y="944638"/>
                </a:lnTo>
                <a:lnTo>
                  <a:pt x="1093647" y="933729"/>
                </a:lnTo>
                <a:lnTo>
                  <a:pt x="1084605" y="925258"/>
                </a:lnTo>
                <a:lnTo>
                  <a:pt x="1072959" y="920965"/>
                </a:lnTo>
                <a:lnTo>
                  <a:pt x="1060996" y="921448"/>
                </a:lnTo>
                <a:lnTo>
                  <a:pt x="1050086" y="926388"/>
                </a:lnTo>
                <a:lnTo>
                  <a:pt x="1041615" y="935443"/>
                </a:lnTo>
                <a:lnTo>
                  <a:pt x="1037323" y="947064"/>
                </a:lnTo>
                <a:lnTo>
                  <a:pt x="1037805" y="959027"/>
                </a:lnTo>
                <a:lnTo>
                  <a:pt x="1042733" y="969937"/>
                </a:lnTo>
                <a:lnTo>
                  <a:pt x="1051801" y="978408"/>
                </a:lnTo>
                <a:lnTo>
                  <a:pt x="1063421" y="982700"/>
                </a:lnTo>
                <a:lnTo>
                  <a:pt x="1075385" y="982218"/>
                </a:lnTo>
                <a:lnTo>
                  <a:pt x="1086294" y="977290"/>
                </a:lnTo>
                <a:lnTo>
                  <a:pt x="1094765" y="968235"/>
                </a:lnTo>
                <a:lnTo>
                  <a:pt x="1099058" y="956602"/>
                </a:lnTo>
                <a:close/>
              </a:path>
              <a:path extrusionOk="0" h="1304289" w="2260600">
                <a:moveTo>
                  <a:pt x="1103630" y="592467"/>
                </a:moveTo>
                <a:lnTo>
                  <a:pt x="1103147" y="580504"/>
                </a:lnTo>
                <a:lnTo>
                  <a:pt x="1098219" y="569595"/>
                </a:lnTo>
                <a:lnTo>
                  <a:pt x="1089164" y="561124"/>
                </a:lnTo>
                <a:lnTo>
                  <a:pt x="1077531" y="556831"/>
                </a:lnTo>
                <a:lnTo>
                  <a:pt x="1065580" y="557314"/>
                </a:lnTo>
                <a:lnTo>
                  <a:pt x="1054671" y="562241"/>
                </a:lnTo>
                <a:lnTo>
                  <a:pt x="1046200" y="571284"/>
                </a:lnTo>
                <a:lnTo>
                  <a:pt x="1041908" y="582930"/>
                </a:lnTo>
                <a:lnTo>
                  <a:pt x="1042377" y="594893"/>
                </a:lnTo>
                <a:lnTo>
                  <a:pt x="1047305" y="605802"/>
                </a:lnTo>
                <a:lnTo>
                  <a:pt x="1056360" y="614273"/>
                </a:lnTo>
                <a:lnTo>
                  <a:pt x="1067993" y="618566"/>
                </a:lnTo>
                <a:lnTo>
                  <a:pt x="1079957" y="618083"/>
                </a:lnTo>
                <a:lnTo>
                  <a:pt x="1090866" y="613143"/>
                </a:lnTo>
                <a:lnTo>
                  <a:pt x="1099337" y="604088"/>
                </a:lnTo>
                <a:lnTo>
                  <a:pt x="1103630" y="592467"/>
                </a:lnTo>
                <a:close/>
              </a:path>
              <a:path extrusionOk="0" h="1304289" w="2260600">
                <a:moveTo>
                  <a:pt x="1118679" y="232448"/>
                </a:moveTo>
                <a:lnTo>
                  <a:pt x="1118196" y="220484"/>
                </a:lnTo>
                <a:lnTo>
                  <a:pt x="1113269" y="209588"/>
                </a:lnTo>
                <a:lnTo>
                  <a:pt x="1104214" y="201117"/>
                </a:lnTo>
                <a:lnTo>
                  <a:pt x="1092581" y="196811"/>
                </a:lnTo>
                <a:lnTo>
                  <a:pt x="1080617" y="197294"/>
                </a:lnTo>
                <a:lnTo>
                  <a:pt x="1069708" y="202234"/>
                </a:lnTo>
                <a:lnTo>
                  <a:pt x="1061237" y="211289"/>
                </a:lnTo>
                <a:lnTo>
                  <a:pt x="1056944" y="222923"/>
                </a:lnTo>
                <a:lnTo>
                  <a:pt x="1057427" y="234873"/>
                </a:lnTo>
                <a:lnTo>
                  <a:pt x="1062355" y="245783"/>
                </a:lnTo>
                <a:lnTo>
                  <a:pt x="1071410" y="254254"/>
                </a:lnTo>
                <a:lnTo>
                  <a:pt x="1083043" y="258546"/>
                </a:lnTo>
                <a:lnTo>
                  <a:pt x="1095006" y="258076"/>
                </a:lnTo>
                <a:lnTo>
                  <a:pt x="1105903" y="253149"/>
                </a:lnTo>
                <a:lnTo>
                  <a:pt x="1114374" y="244094"/>
                </a:lnTo>
                <a:lnTo>
                  <a:pt x="1118679" y="232448"/>
                </a:lnTo>
                <a:close/>
              </a:path>
              <a:path extrusionOk="0" h="1304289" w="2260600">
                <a:moveTo>
                  <a:pt x="1176489" y="1187881"/>
                </a:moveTo>
                <a:lnTo>
                  <a:pt x="1176007" y="1175918"/>
                </a:lnTo>
                <a:lnTo>
                  <a:pt x="1171079" y="1165021"/>
                </a:lnTo>
                <a:lnTo>
                  <a:pt x="1162024" y="1156550"/>
                </a:lnTo>
                <a:lnTo>
                  <a:pt x="1150391" y="1152245"/>
                </a:lnTo>
                <a:lnTo>
                  <a:pt x="1138428" y="1152728"/>
                </a:lnTo>
                <a:lnTo>
                  <a:pt x="1127518" y="1157655"/>
                </a:lnTo>
                <a:lnTo>
                  <a:pt x="1119047" y="1166710"/>
                </a:lnTo>
                <a:lnTo>
                  <a:pt x="1114755" y="1178344"/>
                </a:lnTo>
                <a:lnTo>
                  <a:pt x="1115237" y="1190307"/>
                </a:lnTo>
                <a:lnTo>
                  <a:pt x="1120165" y="1201216"/>
                </a:lnTo>
                <a:lnTo>
                  <a:pt x="1129220" y="1209687"/>
                </a:lnTo>
                <a:lnTo>
                  <a:pt x="1140853" y="1213980"/>
                </a:lnTo>
                <a:lnTo>
                  <a:pt x="1152817" y="1213497"/>
                </a:lnTo>
                <a:lnTo>
                  <a:pt x="1163726" y="1208557"/>
                </a:lnTo>
                <a:lnTo>
                  <a:pt x="1172197" y="1199502"/>
                </a:lnTo>
                <a:lnTo>
                  <a:pt x="1176489" y="1187881"/>
                </a:lnTo>
                <a:close/>
              </a:path>
              <a:path extrusionOk="0" h="1304289" w="2260600">
                <a:moveTo>
                  <a:pt x="1181061" y="823747"/>
                </a:moveTo>
                <a:lnTo>
                  <a:pt x="1180592" y="811784"/>
                </a:lnTo>
                <a:lnTo>
                  <a:pt x="1175651" y="800874"/>
                </a:lnTo>
                <a:lnTo>
                  <a:pt x="1166609" y="792403"/>
                </a:lnTo>
                <a:lnTo>
                  <a:pt x="1154963" y="788098"/>
                </a:lnTo>
                <a:lnTo>
                  <a:pt x="1143012" y="788581"/>
                </a:lnTo>
                <a:lnTo>
                  <a:pt x="1132103" y="793521"/>
                </a:lnTo>
                <a:lnTo>
                  <a:pt x="1123619" y="802576"/>
                </a:lnTo>
                <a:lnTo>
                  <a:pt x="1119327" y="814209"/>
                </a:lnTo>
                <a:lnTo>
                  <a:pt x="1119809" y="826173"/>
                </a:lnTo>
                <a:lnTo>
                  <a:pt x="1124737" y="837069"/>
                </a:lnTo>
                <a:lnTo>
                  <a:pt x="1133805" y="845540"/>
                </a:lnTo>
                <a:lnTo>
                  <a:pt x="1145425" y="849845"/>
                </a:lnTo>
                <a:lnTo>
                  <a:pt x="1157389" y="849363"/>
                </a:lnTo>
                <a:lnTo>
                  <a:pt x="1168298" y="844435"/>
                </a:lnTo>
                <a:lnTo>
                  <a:pt x="1176769" y="835380"/>
                </a:lnTo>
                <a:lnTo>
                  <a:pt x="1181061" y="823747"/>
                </a:lnTo>
                <a:close/>
              </a:path>
              <a:path extrusionOk="0" h="1304289" w="2260600">
                <a:moveTo>
                  <a:pt x="1185633" y="459600"/>
                </a:moveTo>
                <a:lnTo>
                  <a:pt x="1185164" y="447636"/>
                </a:lnTo>
                <a:lnTo>
                  <a:pt x="1180236" y="436727"/>
                </a:lnTo>
                <a:lnTo>
                  <a:pt x="1171181" y="428256"/>
                </a:lnTo>
                <a:lnTo>
                  <a:pt x="1159548" y="423964"/>
                </a:lnTo>
                <a:lnTo>
                  <a:pt x="1147584" y="424446"/>
                </a:lnTo>
                <a:lnTo>
                  <a:pt x="1136675" y="429387"/>
                </a:lnTo>
                <a:lnTo>
                  <a:pt x="1128204" y="438442"/>
                </a:lnTo>
                <a:lnTo>
                  <a:pt x="1123911" y="450062"/>
                </a:lnTo>
                <a:lnTo>
                  <a:pt x="1124394" y="462026"/>
                </a:lnTo>
                <a:lnTo>
                  <a:pt x="1129322" y="472922"/>
                </a:lnTo>
                <a:lnTo>
                  <a:pt x="1138377" y="481393"/>
                </a:lnTo>
                <a:lnTo>
                  <a:pt x="1150010" y="485698"/>
                </a:lnTo>
                <a:lnTo>
                  <a:pt x="1161973" y="485216"/>
                </a:lnTo>
                <a:lnTo>
                  <a:pt x="1172870" y="480288"/>
                </a:lnTo>
                <a:lnTo>
                  <a:pt x="1181341" y="471233"/>
                </a:lnTo>
                <a:lnTo>
                  <a:pt x="1185633" y="459600"/>
                </a:lnTo>
                <a:close/>
              </a:path>
              <a:path extrusionOk="0" h="1304289" w="2260600">
                <a:moveTo>
                  <a:pt x="1258493" y="1055014"/>
                </a:moveTo>
                <a:lnTo>
                  <a:pt x="1258011" y="1043051"/>
                </a:lnTo>
                <a:lnTo>
                  <a:pt x="1253083" y="1032141"/>
                </a:lnTo>
                <a:lnTo>
                  <a:pt x="1244041" y="1023670"/>
                </a:lnTo>
                <a:lnTo>
                  <a:pt x="1232408" y="1019378"/>
                </a:lnTo>
                <a:lnTo>
                  <a:pt x="1220444" y="1019860"/>
                </a:lnTo>
                <a:lnTo>
                  <a:pt x="1209522" y="1024801"/>
                </a:lnTo>
                <a:lnTo>
                  <a:pt x="1201051" y="1033856"/>
                </a:lnTo>
                <a:lnTo>
                  <a:pt x="1196759" y="1045476"/>
                </a:lnTo>
                <a:lnTo>
                  <a:pt x="1197241" y="1057440"/>
                </a:lnTo>
                <a:lnTo>
                  <a:pt x="1202182" y="1068336"/>
                </a:lnTo>
                <a:lnTo>
                  <a:pt x="1211237" y="1076807"/>
                </a:lnTo>
                <a:lnTo>
                  <a:pt x="1222870" y="1081112"/>
                </a:lnTo>
                <a:lnTo>
                  <a:pt x="1234821" y="1080630"/>
                </a:lnTo>
                <a:lnTo>
                  <a:pt x="1245730" y="1075702"/>
                </a:lnTo>
                <a:lnTo>
                  <a:pt x="1254201" y="1066647"/>
                </a:lnTo>
                <a:lnTo>
                  <a:pt x="1258493" y="1055014"/>
                </a:lnTo>
                <a:close/>
              </a:path>
              <a:path extrusionOk="0" h="1304289" w="2260600">
                <a:moveTo>
                  <a:pt x="1263078" y="690867"/>
                </a:moveTo>
                <a:lnTo>
                  <a:pt x="1262595" y="678916"/>
                </a:lnTo>
                <a:lnTo>
                  <a:pt x="1257655" y="668007"/>
                </a:lnTo>
                <a:lnTo>
                  <a:pt x="1248613" y="659536"/>
                </a:lnTo>
                <a:lnTo>
                  <a:pt x="1236980" y="655243"/>
                </a:lnTo>
                <a:lnTo>
                  <a:pt x="1225016" y="655726"/>
                </a:lnTo>
                <a:lnTo>
                  <a:pt x="1214107" y="660654"/>
                </a:lnTo>
                <a:lnTo>
                  <a:pt x="1205636" y="669696"/>
                </a:lnTo>
                <a:lnTo>
                  <a:pt x="1201343" y="681329"/>
                </a:lnTo>
                <a:lnTo>
                  <a:pt x="1201826" y="693305"/>
                </a:lnTo>
                <a:lnTo>
                  <a:pt x="1206754" y="704215"/>
                </a:lnTo>
                <a:lnTo>
                  <a:pt x="1215809" y="712685"/>
                </a:lnTo>
                <a:lnTo>
                  <a:pt x="1227442" y="716978"/>
                </a:lnTo>
                <a:lnTo>
                  <a:pt x="1239393" y="716495"/>
                </a:lnTo>
                <a:lnTo>
                  <a:pt x="1250302" y="711555"/>
                </a:lnTo>
                <a:lnTo>
                  <a:pt x="1258773" y="702500"/>
                </a:lnTo>
                <a:lnTo>
                  <a:pt x="1263078" y="690867"/>
                </a:lnTo>
                <a:close/>
              </a:path>
              <a:path extrusionOk="0" h="1304289" w="2260600">
                <a:moveTo>
                  <a:pt x="1267650" y="326732"/>
                </a:moveTo>
                <a:lnTo>
                  <a:pt x="1267167" y="314769"/>
                </a:lnTo>
                <a:lnTo>
                  <a:pt x="1262240" y="303872"/>
                </a:lnTo>
                <a:lnTo>
                  <a:pt x="1253185" y="295389"/>
                </a:lnTo>
                <a:lnTo>
                  <a:pt x="1241552" y="291096"/>
                </a:lnTo>
                <a:lnTo>
                  <a:pt x="1229588" y="291579"/>
                </a:lnTo>
                <a:lnTo>
                  <a:pt x="1218679" y="296519"/>
                </a:lnTo>
                <a:lnTo>
                  <a:pt x="1210208" y="305587"/>
                </a:lnTo>
                <a:lnTo>
                  <a:pt x="1205915" y="317207"/>
                </a:lnTo>
                <a:lnTo>
                  <a:pt x="1206398" y="329158"/>
                </a:lnTo>
                <a:lnTo>
                  <a:pt x="1211326" y="340067"/>
                </a:lnTo>
                <a:lnTo>
                  <a:pt x="1220381" y="348538"/>
                </a:lnTo>
                <a:lnTo>
                  <a:pt x="1232014" y="352844"/>
                </a:lnTo>
                <a:lnTo>
                  <a:pt x="1243977" y="352361"/>
                </a:lnTo>
                <a:lnTo>
                  <a:pt x="1254874" y="347433"/>
                </a:lnTo>
                <a:lnTo>
                  <a:pt x="1263345" y="338378"/>
                </a:lnTo>
                <a:lnTo>
                  <a:pt x="1267650" y="326732"/>
                </a:lnTo>
                <a:close/>
              </a:path>
              <a:path extrusionOk="0" h="1304289" w="2260600">
                <a:moveTo>
                  <a:pt x="1304671" y="1282166"/>
                </a:moveTo>
                <a:lnTo>
                  <a:pt x="1304188" y="1270203"/>
                </a:lnTo>
                <a:lnTo>
                  <a:pt x="1299248" y="1259306"/>
                </a:lnTo>
                <a:lnTo>
                  <a:pt x="1290193" y="1250835"/>
                </a:lnTo>
                <a:lnTo>
                  <a:pt x="1278559" y="1246530"/>
                </a:lnTo>
                <a:lnTo>
                  <a:pt x="1266609" y="1247013"/>
                </a:lnTo>
                <a:lnTo>
                  <a:pt x="1255699" y="1251940"/>
                </a:lnTo>
                <a:lnTo>
                  <a:pt x="1247228" y="1260995"/>
                </a:lnTo>
                <a:lnTo>
                  <a:pt x="1242936" y="1272628"/>
                </a:lnTo>
                <a:lnTo>
                  <a:pt x="1243418" y="1284592"/>
                </a:lnTo>
                <a:lnTo>
                  <a:pt x="1248346" y="1295501"/>
                </a:lnTo>
                <a:lnTo>
                  <a:pt x="1257388" y="1303959"/>
                </a:lnTo>
                <a:lnTo>
                  <a:pt x="1290180" y="1303985"/>
                </a:lnTo>
                <a:lnTo>
                  <a:pt x="1294193" y="1301521"/>
                </a:lnTo>
                <a:lnTo>
                  <a:pt x="1297724" y="1298092"/>
                </a:lnTo>
                <a:lnTo>
                  <a:pt x="1300378" y="1293799"/>
                </a:lnTo>
                <a:lnTo>
                  <a:pt x="1304671" y="1282166"/>
                </a:lnTo>
                <a:close/>
              </a:path>
              <a:path extrusionOk="0" h="1304289" w="2260600">
                <a:moveTo>
                  <a:pt x="1340497" y="922147"/>
                </a:moveTo>
                <a:lnTo>
                  <a:pt x="1340027" y="910183"/>
                </a:lnTo>
                <a:lnTo>
                  <a:pt x="1335100" y="899274"/>
                </a:lnTo>
                <a:lnTo>
                  <a:pt x="1326045" y="890803"/>
                </a:lnTo>
                <a:lnTo>
                  <a:pt x="1314411" y="886510"/>
                </a:lnTo>
                <a:lnTo>
                  <a:pt x="1302448" y="886993"/>
                </a:lnTo>
                <a:lnTo>
                  <a:pt x="1291539" y="891933"/>
                </a:lnTo>
                <a:lnTo>
                  <a:pt x="1283055" y="900988"/>
                </a:lnTo>
                <a:lnTo>
                  <a:pt x="1278763" y="912622"/>
                </a:lnTo>
                <a:lnTo>
                  <a:pt x="1279245" y="924572"/>
                </a:lnTo>
                <a:lnTo>
                  <a:pt x="1284185" y="935482"/>
                </a:lnTo>
                <a:lnTo>
                  <a:pt x="1293241" y="943952"/>
                </a:lnTo>
                <a:lnTo>
                  <a:pt x="1304861" y="948245"/>
                </a:lnTo>
                <a:lnTo>
                  <a:pt x="1316824" y="947775"/>
                </a:lnTo>
                <a:lnTo>
                  <a:pt x="1327734" y="942848"/>
                </a:lnTo>
                <a:lnTo>
                  <a:pt x="1336205" y="933792"/>
                </a:lnTo>
                <a:lnTo>
                  <a:pt x="1340497" y="922147"/>
                </a:lnTo>
                <a:close/>
              </a:path>
              <a:path extrusionOk="0" h="1304289" w="2260600">
                <a:moveTo>
                  <a:pt x="1345082" y="558012"/>
                </a:moveTo>
                <a:lnTo>
                  <a:pt x="1344599" y="546049"/>
                </a:lnTo>
                <a:lnTo>
                  <a:pt x="1339672" y="535139"/>
                </a:lnTo>
                <a:lnTo>
                  <a:pt x="1330629" y="526669"/>
                </a:lnTo>
                <a:lnTo>
                  <a:pt x="1318983" y="522363"/>
                </a:lnTo>
                <a:lnTo>
                  <a:pt x="1307020" y="522859"/>
                </a:lnTo>
                <a:lnTo>
                  <a:pt x="1296111" y="527786"/>
                </a:lnTo>
                <a:lnTo>
                  <a:pt x="1287640" y="536854"/>
                </a:lnTo>
                <a:lnTo>
                  <a:pt x="1283347" y="548474"/>
                </a:lnTo>
                <a:lnTo>
                  <a:pt x="1283830" y="560438"/>
                </a:lnTo>
                <a:lnTo>
                  <a:pt x="1288757" y="571334"/>
                </a:lnTo>
                <a:lnTo>
                  <a:pt x="1297825" y="579805"/>
                </a:lnTo>
                <a:lnTo>
                  <a:pt x="1309446" y="584111"/>
                </a:lnTo>
                <a:lnTo>
                  <a:pt x="1321409" y="583628"/>
                </a:lnTo>
                <a:lnTo>
                  <a:pt x="1332306" y="578700"/>
                </a:lnTo>
                <a:lnTo>
                  <a:pt x="1340777" y="569645"/>
                </a:lnTo>
                <a:lnTo>
                  <a:pt x="1345082" y="558012"/>
                </a:lnTo>
                <a:close/>
              </a:path>
              <a:path extrusionOk="0" h="1304289" w="2260600">
                <a:moveTo>
                  <a:pt x="1386674" y="1149311"/>
                </a:moveTo>
                <a:lnTo>
                  <a:pt x="1386192" y="1137335"/>
                </a:lnTo>
                <a:lnTo>
                  <a:pt x="1381264" y="1126426"/>
                </a:lnTo>
                <a:lnTo>
                  <a:pt x="1372209" y="1117955"/>
                </a:lnTo>
                <a:lnTo>
                  <a:pt x="1360576" y="1113663"/>
                </a:lnTo>
                <a:lnTo>
                  <a:pt x="1348613" y="1114145"/>
                </a:lnTo>
                <a:lnTo>
                  <a:pt x="1337703" y="1119085"/>
                </a:lnTo>
                <a:lnTo>
                  <a:pt x="1329232" y="1128141"/>
                </a:lnTo>
                <a:lnTo>
                  <a:pt x="1324940" y="1139761"/>
                </a:lnTo>
                <a:lnTo>
                  <a:pt x="1325422" y="1151724"/>
                </a:lnTo>
                <a:lnTo>
                  <a:pt x="1330350" y="1162634"/>
                </a:lnTo>
                <a:lnTo>
                  <a:pt x="1339405" y="1171105"/>
                </a:lnTo>
                <a:lnTo>
                  <a:pt x="1351038" y="1175397"/>
                </a:lnTo>
                <a:lnTo>
                  <a:pt x="1363002" y="1174915"/>
                </a:lnTo>
                <a:lnTo>
                  <a:pt x="1373898" y="1169987"/>
                </a:lnTo>
                <a:lnTo>
                  <a:pt x="1382369" y="1160932"/>
                </a:lnTo>
                <a:lnTo>
                  <a:pt x="1386674" y="1149311"/>
                </a:lnTo>
                <a:close/>
              </a:path>
              <a:path extrusionOk="0" h="1304289" w="2260600">
                <a:moveTo>
                  <a:pt x="1422514" y="789279"/>
                </a:moveTo>
                <a:lnTo>
                  <a:pt x="1422031" y="777328"/>
                </a:lnTo>
                <a:lnTo>
                  <a:pt x="1417104" y="766419"/>
                </a:lnTo>
                <a:lnTo>
                  <a:pt x="1408049" y="757948"/>
                </a:lnTo>
                <a:lnTo>
                  <a:pt x="1396415" y="753656"/>
                </a:lnTo>
                <a:lnTo>
                  <a:pt x="1384452" y="754126"/>
                </a:lnTo>
                <a:lnTo>
                  <a:pt x="1373543" y="759053"/>
                </a:lnTo>
                <a:lnTo>
                  <a:pt x="1365084" y="768108"/>
                </a:lnTo>
                <a:lnTo>
                  <a:pt x="1360779" y="779741"/>
                </a:lnTo>
                <a:lnTo>
                  <a:pt x="1361262" y="791705"/>
                </a:lnTo>
                <a:lnTo>
                  <a:pt x="1366189" y="802627"/>
                </a:lnTo>
                <a:lnTo>
                  <a:pt x="1375244" y="811098"/>
                </a:lnTo>
                <a:lnTo>
                  <a:pt x="1386878" y="815390"/>
                </a:lnTo>
                <a:lnTo>
                  <a:pt x="1398841" y="814908"/>
                </a:lnTo>
                <a:lnTo>
                  <a:pt x="1409750" y="809967"/>
                </a:lnTo>
                <a:lnTo>
                  <a:pt x="1418221" y="800912"/>
                </a:lnTo>
                <a:lnTo>
                  <a:pt x="1422514" y="789279"/>
                </a:lnTo>
                <a:close/>
              </a:path>
              <a:path extrusionOk="0" h="1304289" w="2260600">
                <a:moveTo>
                  <a:pt x="1427086" y="425145"/>
                </a:moveTo>
                <a:lnTo>
                  <a:pt x="1426603" y="413181"/>
                </a:lnTo>
                <a:lnTo>
                  <a:pt x="1421676" y="402272"/>
                </a:lnTo>
                <a:lnTo>
                  <a:pt x="1412621" y="393801"/>
                </a:lnTo>
                <a:lnTo>
                  <a:pt x="1400987" y="389509"/>
                </a:lnTo>
                <a:lnTo>
                  <a:pt x="1389037" y="389991"/>
                </a:lnTo>
                <a:lnTo>
                  <a:pt x="1378115" y="394919"/>
                </a:lnTo>
                <a:lnTo>
                  <a:pt x="1369644" y="403987"/>
                </a:lnTo>
                <a:lnTo>
                  <a:pt x="1365351" y="415620"/>
                </a:lnTo>
                <a:lnTo>
                  <a:pt x="1365834" y="427570"/>
                </a:lnTo>
                <a:lnTo>
                  <a:pt x="1370761" y="438480"/>
                </a:lnTo>
                <a:lnTo>
                  <a:pt x="1379829" y="446951"/>
                </a:lnTo>
                <a:lnTo>
                  <a:pt x="1391450" y="451243"/>
                </a:lnTo>
                <a:lnTo>
                  <a:pt x="1403413" y="450773"/>
                </a:lnTo>
                <a:lnTo>
                  <a:pt x="1414310" y="445833"/>
                </a:lnTo>
                <a:lnTo>
                  <a:pt x="1422781" y="436791"/>
                </a:lnTo>
                <a:lnTo>
                  <a:pt x="1427086" y="425145"/>
                </a:lnTo>
                <a:close/>
              </a:path>
              <a:path extrusionOk="0" h="1304289" w="2260600">
                <a:moveTo>
                  <a:pt x="1468678" y="1016444"/>
                </a:moveTo>
                <a:lnTo>
                  <a:pt x="1468208" y="1004481"/>
                </a:lnTo>
                <a:lnTo>
                  <a:pt x="1463268" y="993571"/>
                </a:lnTo>
                <a:lnTo>
                  <a:pt x="1454213" y="985100"/>
                </a:lnTo>
                <a:lnTo>
                  <a:pt x="1442580" y="980795"/>
                </a:lnTo>
                <a:lnTo>
                  <a:pt x="1430629" y="981278"/>
                </a:lnTo>
                <a:lnTo>
                  <a:pt x="1419720" y="986218"/>
                </a:lnTo>
                <a:lnTo>
                  <a:pt x="1411236" y="995273"/>
                </a:lnTo>
                <a:lnTo>
                  <a:pt x="1406944" y="1006906"/>
                </a:lnTo>
                <a:lnTo>
                  <a:pt x="1407426" y="1018870"/>
                </a:lnTo>
                <a:lnTo>
                  <a:pt x="1412354" y="1029766"/>
                </a:lnTo>
                <a:lnTo>
                  <a:pt x="1421409" y="1038237"/>
                </a:lnTo>
                <a:lnTo>
                  <a:pt x="1433042" y="1042543"/>
                </a:lnTo>
                <a:lnTo>
                  <a:pt x="1445006" y="1042060"/>
                </a:lnTo>
                <a:lnTo>
                  <a:pt x="1455915" y="1037132"/>
                </a:lnTo>
                <a:lnTo>
                  <a:pt x="1464373" y="1028077"/>
                </a:lnTo>
                <a:lnTo>
                  <a:pt x="1468678" y="1016444"/>
                </a:lnTo>
                <a:close/>
              </a:path>
              <a:path extrusionOk="0" h="1304289" w="2260600">
                <a:moveTo>
                  <a:pt x="1504518" y="656424"/>
                </a:moveTo>
                <a:lnTo>
                  <a:pt x="1504035" y="644461"/>
                </a:lnTo>
                <a:lnTo>
                  <a:pt x="1499108" y="633552"/>
                </a:lnTo>
                <a:lnTo>
                  <a:pt x="1490065" y="625068"/>
                </a:lnTo>
                <a:lnTo>
                  <a:pt x="1478432" y="620776"/>
                </a:lnTo>
                <a:lnTo>
                  <a:pt x="1466456" y="621271"/>
                </a:lnTo>
                <a:lnTo>
                  <a:pt x="1455547" y="626198"/>
                </a:lnTo>
                <a:lnTo>
                  <a:pt x="1447076" y="635254"/>
                </a:lnTo>
                <a:lnTo>
                  <a:pt x="1442783" y="646887"/>
                </a:lnTo>
                <a:lnTo>
                  <a:pt x="1443266" y="658837"/>
                </a:lnTo>
                <a:lnTo>
                  <a:pt x="1448206" y="669747"/>
                </a:lnTo>
                <a:lnTo>
                  <a:pt x="1457261" y="678218"/>
                </a:lnTo>
                <a:lnTo>
                  <a:pt x="1468882" y="682523"/>
                </a:lnTo>
                <a:lnTo>
                  <a:pt x="1480845" y="682040"/>
                </a:lnTo>
                <a:lnTo>
                  <a:pt x="1491754" y="677100"/>
                </a:lnTo>
                <a:lnTo>
                  <a:pt x="1500225" y="668058"/>
                </a:lnTo>
                <a:lnTo>
                  <a:pt x="1504518" y="656424"/>
                </a:lnTo>
                <a:close/>
              </a:path>
              <a:path extrusionOk="0" h="1304289" w="2260600">
                <a:moveTo>
                  <a:pt x="1546110" y="1247711"/>
                </a:moveTo>
                <a:lnTo>
                  <a:pt x="1545628" y="1235748"/>
                </a:lnTo>
                <a:lnTo>
                  <a:pt x="1540700" y="1224838"/>
                </a:lnTo>
                <a:lnTo>
                  <a:pt x="1531658" y="1216367"/>
                </a:lnTo>
                <a:lnTo>
                  <a:pt x="1520024" y="1212075"/>
                </a:lnTo>
                <a:lnTo>
                  <a:pt x="1508061" y="1212557"/>
                </a:lnTo>
                <a:lnTo>
                  <a:pt x="1497152" y="1217498"/>
                </a:lnTo>
                <a:lnTo>
                  <a:pt x="1488681" y="1226553"/>
                </a:lnTo>
                <a:lnTo>
                  <a:pt x="1484376" y="1238173"/>
                </a:lnTo>
                <a:lnTo>
                  <a:pt x="1484858" y="1250137"/>
                </a:lnTo>
                <a:lnTo>
                  <a:pt x="1489798" y="1261033"/>
                </a:lnTo>
                <a:lnTo>
                  <a:pt x="1498854" y="1269504"/>
                </a:lnTo>
                <a:lnTo>
                  <a:pt x="1510487" y="1273810"/>
                </a:lnTo>
                <a:lnTo>
                  <a:pt x="1522437" y="1273327"/>
                </a:lnTo>
                <a:lnTo>
                  <a:pt x="1533347" y="1268399"/>
                </a:lnTo>
                <a:lnTo>
                  <a:pt x="1541818" y="1259344"/>
                </a:lnTo>
                <a:lnTo>
                  <a:pt x="1546110" y="1247711"/>
                </a:lnTo>
                <a:close/>
              </a:path>
              <a:path extrusionOk="0" h="1304289" w="2260600">
                <a:moveTo>
                  <a:pt x="1550695" y="883564"/>
                </a:moveTo>
                <a:lnTo>
                  <a:pt x="1550212" y="871613"/>
                </a:lnTo>
                <a:lnTo>
                  <a:pt x="1545272" y="860704"/>
                </a:lnTo>
                <a:lnTo>
                  <a:pt x="1536217" y="852233"/>
                </a:lnTo>
                <a:lnTo>
                  <a:pt x="1524584" y="847940"/>
                </a:lnTo>
                <a:lnTo>
                  <a:pt x="1512633" y="848423"/>
                </a:lnTo>
                <a:lnTo>
                  <a:pt x="1501724" y="853351"/>
                </a:lnTo>
                <a:lnTo>
                  <a:pt x="1493253" y="862393"/>
                </a:lnTo>
                <a:lnTo>
                  <a:pt x="1488960" y="874026"/>
                </a:lnTo>
                <a:lnTo>
                  <a:pt x="1489443" y="886002"/>
                </a:lnTo>
                <a:lnTo>
                  <a:pt x="1494358" y="896912"/>
                </a:lnTo>
                <a:lnTo>
                  <a:pt x="1503413" y="905383"/>
                </a:lnTo>
                <a:lnTo>
                  <a:pt x="1515046" y="909675"/>
                </a:lnTo>
                <a:lnTo>
                  <a:pt x="1527009" y="909193"/>
                </a:lnTo>
                <a:lnTo>
                  <a:pt x="1537919" y="904252"/>
                </a:lnTo>
                <a:lnTo>
                  <a:pt x="1546402" y="895197"/>
                </a:lnTo>
                <a:lnTo>
                  <a:pt x="1550695" y="883564"/>
                </a:lnTo>
                <a:close/>
              </a:path>
              <a:path extrusionOk="0" h="1304289" w="2260600">
                <a:moveTo>
                  <a:pt x="1586522" y="523557"/>
                </a:moveTo>
                <a:lnTo>
                  <a:pt x="1586039" y="511594"/>
                </a:lnTo>
                <a:lnTo>
                  <a:pt x="1581111" y="500684"/>
                </a:lnTo>
                <a:lnTo>
                  <a:pt x="1572069" y="492213"/>
                </a:lnTo>
                <a:lnTo>
                  <a:pt x="1560436" y="487921"/>
                </a:lnTo>
                <a:lnTo>
                  <a:pt x="1548472" y="488403"/>
                </a:lnTo>
                <a:lnTo>
                  <a:pt x="1537563" y="493331"/>
                </a:lnTo>
                <a:lnTo>
                  <a:pt x="1529080" y="502399"/>
                </a:lnTo>
                <a:lnTo>
                  <a:pt x="1524787" y="514019"/>
                </a:lnTo>
                <a:lnTo>
                  <a:pt x="1525270" y="525983"/>
                </a:lnTo>
                <a:lnTo>
                  <a:pt x="1530210" y="536892"/>
                </a:lnTo>
                <a:lnTo>
                  <a:pt x="1539265" y="545363"/>
                </a:lnTo>
                <a:lnTo>
                  <a:pt x="1550885" y="549656"/>
                </a:lnTo>
                <a:lnTo>
                  <a:pt x="1562849" y="549173"/>
                </a:lnTo>
                <a:lnTo>
                  <a:pt x="1573758" y="544245"/>
                </a:lnTo>
                <a:lnTo>
                  <a:pt x="1582216" y="535190"/>
                </a:lnTo>
                <a:lnTo>
                  <a:pt x="1586522" y="523557"/>
                </a:lnTo>
                <a:close/>
              </a:path>
              <a:path extrusionOk="0" h="1304289" w="2260600">
                <a:moveTo>
                  <a:pt x="1628114" y="1114844"/>
                </a:moveTo>
                <a:lnTo>
                  <a:pt x="1627644" y="1102880"/>
                </a:lnTo>
                <a:lnTo>
                  <a:pt x="1622717" y="1091971"/>
                </a:lnTo>
                <a:lnTo>
                  <a:pt x="1613662" y="1083500"/>
                </a:lnTo>
                <a:lnTo>
                  <a:pt x="1602028" y="1079207"/>
                </a:lnTo>
                <a:lnTo>
                  <a:pt x="1590065" y="1079690"/>
                </a:lnTo>
                <a:lnTo>
                  <a:pt x="1579156" y="1084630"/>
                </a:lnTo>
                <a:lnTo>
                  <a:pt x="1570672" y="1093685"/>
                </a:lnTo>
                <a:lnTo>
                  <a:pt x="1566379" y="1105319"/>
                </a:lnTo>
                <a:lnTo>
                  <a:pt x="1566862" y="1117269"/>
                </a:lnTo>
                <a:lnTo>
                  <a:pt x="1571802" y="1128179"/>
                </a:lnTo>
                <a:lnTo>
                  <a:pt x="1580857" y="1136650"/>
                </a:lnTo>
                <a:lnTo>
                  <a:pt x="1592491" y="1140942"/>
                </a:lnTo>
                <a:lnTo>
                  <a:pt x="1604441" y="1140472"/>
                </a:lnTo>
                <a:lnTo>
                  <a:pt x="1615351" y="1135545"/>
                </a:lnTo>
                <a:lnTo>
                  <a:pt x="1623822" y="1126490"/>
                </a:lnTo>
                <a:lnTo>
                  <a:pt x="1628114" y="1114844"/>
                </a:lnTo>
                <a:close/>
              </a:path>
              <a:path extrusionOk="0" h="1304289" w="2260600">
                <a:moveTo>
                  <a:pt x="1632699" y="750709"/>
                </a:moveTo>
                <a:lnTo>
                  <a:pt x="1632216" y="738746"/>
                </a:lnTo>
                <a:lnTo>
                  <a:pt x="1627289" y="727837"/>
                </a:lnTo>
                <a:lnTo>
                  <a:pt x="1618234" y="719353"/>
                </a:lnTo>
                <a:lnTo>
                  <a:pt x="1606600" y="715060"/>
                </a:lnTo>
                <a:lnTo>
                  <a:pt x="1594637" y="715556"/>
                </a:lnTo>
                <a:lnTo>
                  <a:pt x="1583728" y="720496"/>
                </a:lnTo>
                <a:lnTo>
                  <a:pt x="1575257" y="729551"/>
                </a:lnTo>
                <a:lnTo>
                  <a:pt x="1570964" y="741172"/>
                </a:lnTo>
                <a:lnTo>
                  <a:pt x="1571447" y="753122"/>
                </a:lnTo>
                <a:lnTo>
                  <a:pt x="1576374" y="764032"/>
                </a:lnTo>
                <a:lnTo>
                  <a:pt x="1585429" y="772502"/>
                </a:lnTo>
                <a:lnTo>
                  <a:pt x="1597063" y="776808"/>
                </a:lnTo>
                <a:lnTo>
                  <a:pt x="1609026" y="776325"/>
                </a:lnTo>
                <a:lnTo>
                  <a:pt x="1619923" y="771398"/>
                </a:lnTo>
                <a:lnTo>
                  <a:pt x="1628394" y="762342"/>
                </a:lnTo>
                <a:lnTo>
                  <a:pt x="1632699" y="750709"/>
                </a:lnTo>
                <a:close/>
              </a:path>
              <a:path extrusionOk="0" h="1304289" w="2260600">
                <a:moveTo>
                  <a:pt x="1710131" y="981976"/>
                </a:moveTo>
                <a:lnTo>
                  <a:pt x="1709648" y="970026"/>
                </a:lnTo>
                <a:lnTo>
                  <a:pt x="1704721" y="959116"/>
                </a:lnTo>
                <a:lnTo>
                  <a:pt x="1695665" y="950645"/>
                </a:lnTo>
                <a:lnTo>
                  <a:pt x="1684032" y="946353"/>
                </a:lnTo>
                <a:lnTo>
                  <a:pt x="1672069" y="946835"/>
                </a:lnTo>
                <a:lnTo>
                  <a:pt x="1661160" y="951763"/>
                </a:lnTo>
                <a:lnTo>
                  <a:pt x="1652689" y="960805"/>
                </a:lnTo>
                <a:lnTo>
                  <a:pt x="1648396" y="972439"/>
                </a:lnTo>
                <a:lnTo>
                  <a:pt x="1648879" y="984402"/>
                </a:lnTo>
                <a:lnTo>
                  <a:pt x="1653806" y="995324"/>
                </a:lnTo>
                <a:lnTo>
                  <a:pt x="1662861" y="1003795"/>
                </a:lnTo>
                <a:lnTo>
                  <a:pt x="1674495" y="1008087"/>
                </a:lnTo>
                <a:lnTo>
                  <a:pt x="1686458" y="1007605"/>
                </a:lnTo>
                <a:lnTo>
                  <a:pt x="1697355" y="1002665"/>
                </a:lnTo>
                <a:lnTo>
                  <a:pt x="1705838" y="993609"/>
                </a:lnTo>
                <a:lnTo>
                  <a:pt x="1710131" y="981976"/>
                </a:lnTo>
                <a:close/>
              </a:path>
              <a:path extrusionOk="0" h="1304289" w="2260600">
                <a:moveTo>
                  <a:pt x="1714703" y="617842"/>
                </a:moveTo>
                <a:lnTo>
                  <a:pt x="1714220" y="605878"/>
                </a:lnTo>
                <a:lnTo>
                  <a:pt x="1709293" y="594969"/>
                </a:lnTo>
                <a:lnTo>
                  <a:pt x="1700237" y="586498"/>
                </a:lnTo>
                <a:lnTo>
                  <a:pt x="1688604" y="582206"/>
                </a:lnTo>
                <a:lnTo>
                  <a:pt x="1676654" y="582688"/>
                </a:lnTo>
                <a:lnTo>
                  <a:pt x="1665744" y="587629"/>
                </a:lnTo>
                <a:lnTo>
                  <a:pt x="1657261" y="596684"/>
                </a:lnTo>
                <a:lnTo>
                  <a:pt x="1652968" y="608317"/>
                </a:lnTo>
                <a:lnTo>
                  <a:pt x="1653451" y="620268"/>
                </a:lnTo>
                <a:lnTo>
                  <a:pt x="1658378" y="631177"/>
                </a:lnTo>
                <a:lnTo>
                  <a:pt x="1667433" y="639648"/>
                </a:lnTo>
                <a:lnTo>
                  <a:pt x="1679067" y="643940"/>
                </a:lnTo>
                <a:lnTo>
                  <a:pt x="1691030" y="643470"/>
                </a:lnTo>
                <a:lnTo>
                  <a:pt x="1701927" y="638543"/>
                </a:lnTo>
                <a:lnTo>
                  <a:pt x="1710397" y="629488"/>
                </a:lnTo>
                <a:lnTo>
                  <a:pt x="1714703" y="617842"/>
                </a:lnTo>
                <a:close/>
              </a:path>
              <a:path extrusionOk="0" h="1304289" w="2260600">
                <a:moveTo>
                  <a:pt x="1787563" y="1213256"/>
                </a:moveTo>
                <a:lnTo>
                  <a:pt x="1787080" y="1201293"/>
                </a:lnTo>
                <a:lnTo>
                  <a:pt x="1782152" y="1190383"/>
                </a:lnTo>
                <a:lnTo>
                  <a:pt x="1773097" y="1181912"/>
                </a:lnTo>
                <a:lnTo>
                  <a:pt x="1761464" y="1177620"/>
                </a:lnTo>
                <a:lnTo>
                  <a:pt x="1749501" y="1178102"/>
                </a:lnTo>
                <a:lnTo>
                  <a:pt x="1738591" y="1183030"/>
                </a:lnTo>
                <a:lnTo>
                  <a:pt x="1730121" y="1192098"/>
                </a:lnTo>
                <a:lnTo>
                  <a:pt x="1725828" y="1203731"/>
                </a:lnTo>
                <a:lnTo>
                  <a:pt x="1726311" y="1215682"/>
                </a:lnTo>
                <a:lnTo>
                  <a:pt x="1731238" y="1226591"/>
                </a:lnTo>
                <a:lnTo>
                  <a:pt x="1740293" y="1235062"/>
                </a:lnTo>
                <a:lnTo>
                  <a:pt x="1751926" y="1239354"/>
                </a:lnTo>
                <a:lnTo>
                  <a:pt x="1763877" y="1238872"/>
                </a:lnTo>
                <a:lnTo>
                  <a:pt x="1774786" y="1233944"/>
                </a:lnTo>
                <a:lnTo>
                  <a:pt x="1783257" y="1224902"/>
                </a:lnTo>
                <a:lnTo>
                  <a:pt x="1787563" y="1213256"/>
                </a:lnTo>
                <a:close/>
              </a:path>
              <a:path extrusionOk="0" h="1304289" w="2260600">
                <a:moveTo>
                  <a:pt x="1792135" y="849122"/>
                </a:moveTo>
                <a:lnTo>
                  <a:pt x="1791652" y="837158"/>
                </a:lnTo>
                <a:lnTo>
                  <a:pt x="1786724" y="826249"/>
                </a:lnTo>
                <a:lnTo>
                  <a:pt x="1777682" y="817765"/>
                </a:lnTo>
                <a:lnTo>
                  <a:pt x="1766036" y="813473"/>
                </a:lnTo>
                <a:lnTo>
                  <a:pt x="1754073" y="813955"/>
                </a:lnTo>
                <a:lnTo>
                  <a:pt x="1743163" y="818896"/>
                </a:lnTo>
                <a:lnTo>
                  <a:pt x="1734693" y="827951"/>
                </a:lnTo>
                <a:lnTo>
                  <a:pt x="1730400" y="839584"/>
                </a:lnTo>
                <a:lnTo>
                  <a:pt x="1730883" y="851535"/>
                </a:lnTo>
                <a:lnTo>
                  <a:pt x="1735823" y="862444"/>
                </a:lnTo>
                <a:lnTo>
                  <a:pt x="1744878" y="870915"/>
                </a:lnTo>
                <a:lnTo>
                  <a:pt x="1756511" y="875220"/>
                </a:lnTo>
                <a:lnTo>
                  <a:pt x="1768462" y="874737"/>
                </a:lnTo>
                <a:lnTo>
                  <a:pt x="1779371" y="869810"/>
                </a:lnTo>
                <a:lnTo>
                  <a:pt x="1787829" y="860755"/>
                </a:lnTo>
                <a:lnTo>
                  <a:pt x="1792135" y="849122"/>
                </a:lnTo>
                <a:close/>
              </a:path>
              <a:path extrusionOk="0" h="1304289" w="2260600">
                <a:moveTo>
                  <a:pt x="1869567" y="1080389"/>
                </a:moveTo>
                <a:lnTo>
                  <a:pt x="1869084" y="1068425"/>
                </a:lnTo>
                <a:lnTo>
                  <a:pt x="1864156" y="1057529"/>
                </a:lnTo>
                <a:lnTo>
                  <a:pt x="1855101" y="1049058"/>
                </a:lnTo>
                <a:lnTo>
                  <a:pt x="1843468" y="1044765"/>
                </a:lnTo>
                <a:lnTo>
                  <a:pt x="1831505" y="1045235"/>
                </a:lnTo>
                <a:lnTo>
                  <a:pt x="1820608" y="1050163"/>
                </a:lnTo>
                <a:lnTo>
                  <a:pt x="1812137" y="1059218"/>
                </a:lnTo>
                <a:lnTo>
                  <a:pt x="1807832" y="1070851"/>
                </a:lnTo>
                <a:lnTo>
                  <a:pt x="1808314" y="1082814"/>
                </a:lnTo>
                <a:lnTo>
                  <a:pt x="1813242" y="1093724"/>
                </a:lnTo>
                <a:lnTo>
                  <a:pt x="1822297" y="1102207"/>
                </a:lnTo>
                <a:lnTo>
                  <a:pt x="1833930" y="1106500"/>
                </a:lnTo>
                <a:lnTo>
                  <a:pt x="1845894" y="1106004"/>
                </a:lnTo>
                <a:lnTo>
                  <a:pt x="1856803" y="1101077"/>
                </a:lnTo>
                <a:lnTo>
                  <a:pt x="1865274" y="1092009"/>
                </a:lnTo>
                <a:lnTo>
                  <a:pt x="1869567" y="1080389"/>
                </a:lnTo>
                <a:close/>
              </a:path>
              <a:path extrusionOk="0" h="1304289" w="2260600">
                <a:moveTo>
                  <a:pt x="1874139" y="716254"/>
                </a:moveTo>
                <a:lnTo>
                  <a:pt x="1873669" y="704291"/>
                </a:lnTo>
                <a:lnTo>
                  <a:pt x="1868728" y="693381"/>
                </a:lnTo>
                <a:lnTo>
                  <a:pt x="1859686" y="684911"/>
                </a:lnTo>
                <a:lnTo>
                  <a:pt x="1848053" y="680618"/>
                </a:lnTo>
                <a:lnTo>
                  <a:pt x="1836089" y="681101"/>
                </a:lnTo>
                <a:lnTo>
                  <a:pt x="1825180" y="686028"/>
                </a:lnTo>
                <a:lnTo>
                  <a:pt x="1816696" y="695096"/>
                </a:lnTo>
                <a:lnTo>
                  <a:pt x="1812404" y="706716"/>
                </a:lnTo>
                <a:lnTo>
                  <a:pt x="1812886" y="718680"/>
                </a:lnTo>
                <a:lnTo>
                  <a:pt x="1817827" y="729589"/>
                </a:lnTo>
                <a:lnTo>
                  <a:pt x="1826882" y="738060"/>
                </a:lnTo>
                <a:lnTo>
                  <a:pt x="1838515" y="742353"/>
                </a:lnTo>
                <a:lnTo>
                  <a:pt x="1850466" y="741870"/>
                </a:lnTo>
                <a:lnTo>
                  <a:pt x="1861375" y="736942"/>
                </a:lnTo>
                <a:lnTo>
                  <a:pt x="1869833" y="727887"/>
                </a:lnTo>
                <a:lnTo>
                  <a:pt x="1874139" y="716254"/>
                </a:lnTo>
                <a:close/>
              </a:path>
              <a:path extrusionOk="0" h="1304289" w="2260600">
                <a:moveTo>
                  <a:pt x="1936864" y="1303985"/>
                </a:moveTo>
                <a:lnTo>
                  <a:pt x="1910435" y="1271905"/>
                </a:lnTo>
                <a:lnTo>
                  <a:pt x="1898472" y="1272387"/>
                </a:lnTo>
                <a:lnTo>
                  <a:pt x="1887562" y="1277327"/>
                </a:lnTo>
                <a:lnTo>
                  <a:pt x="1879079" y="1286383"/>
                </a:lnTo>
                <a:lnTo>
                  <a:pt x="1875701" y="1291869"/>
                </a:lnTo>
                <a:lnTo>
                  <a:pt x="1874215" y="1298003"/>
                </a:lnTo>
                <a:lnTo>
                  <a:pt x="1874456" y="1303985"/>
                </a:lnTo>
                <a:lnTo>
                  <a:pt x="1936864" y="1303985"/>
                </a:lnTo>
                <a:close/>
              </a:path>
              <a:path extrusionOk="0" h="1304289" w="2260600">
                <a:moveTo>
                  <a:pt x="1951570" y="947534"/>
                </a:moveTo>
                <a:lnTo>
                  <a:pt x="1951088" y="935570"/>
                </a:lnTo>
                <a:lnTo>
                  <a:pt x="1946173" y="924648"/>
                </a:lnTo>
                <a:lnTo>
                  <a:pt x="1937118" y="916178"/>
                </a:lnTo>
                <a:lnTo>
                  <a:pt x="1925485" y="911885"/>
                </a:lnTo>
                <a:lnTo>
                  <a:pt x="1913521" y="912368"/>
                </a:lnTo>
                <a:lnTo>
                  <a:pt x="1902599" y="917308"/>
                </a:lnTo>
                <a:lnTo>
                  <a:pt x="1894128" y="926363"/>
                </a:lnTo>
                <a:lnTo>
                  <a:pt x="1889836" y="937996"/>
                </a:lnTo>
                <a:lnTo>
                  <a:pt x="1890318" y="949947"/>
                </a:lnTo>
                <a:lnTo>
                  <a:pt x="1895259" y="960856"/>
                </a:lnTo>
                <a:lnTo>
                  <a:pt x="1904314" y="969327"/>
                </a:lnTo>
                <a:lnTo>
                  <a:pt x="1915947" y="973620"/>
                </a:lnTo>
                <a:lnTo>
                  <a:pt x="1927898" y="973137"/>
                </a:lnTo>
                <a:lnTo>
                  <a:pt x="1938807" y="968209"/>
                </a:lnTo>
                <a:lnTo>
                  <a:pt x="1947278" y="959154"/>
                </a:lnTo>
                <a:lnTo>
                  <a:pt x="1951570" y="947534"/>
                </a:lnTo>
                <a:close/>
              </a:path>
              <a:path extrusionOk="0" h="1304289" w="2260600">
                <a:moveTo>
                  <a:pt x="2018538" y="1174673"/>
                </a:moveTo>
                <a:lnTo>
                  <a:pt x="2018055" y="1162723"/>
                </a:lnTo>
                <a:lnTo>
                  <a:pt x="2013127" y="1151813"/>
                </a:lnTo>
                <a:lnTo>
                  <a:pt x="2004060" y="1143342"/>
                </a:lnTo>
                <a:lnTo>
                  <a:pt x="1992439" y="1139050"/>
                </a:lnTo>
                <a:lnTo>
                  <a:pt x="1980476" y="1139520"/>
                </a:lnTo>
                <a:lnTo>
                  <a:pt x="1969566" y="1144460"/>
                </a:lnTo>
                <a:lnTo>
                  <a:pt x="1961108" y="1153502"/>
                </a:lnTo>
                <a:lnTo>
                  <a:pt x="1956803" y="1165136"/>
                </a:lnTo>
                <a:lnTo>
                  <a:pt x="1957285" y="1177099"/>
                </a:lnTo>
                <a:lnTo>
                  <a:pt x="1962213" y="1188008"/>
                </a:lnTo>
                <a:lnTo>
                  <a:pt x="1971268" y="1196492"/>
                </a:lnTo>
                <a:lnTo>
                  <a:pt x="1982901" y="1200785"/>
                </a:lnTo>
                <a:lnTo>
                  <a:pt x="1994865" y="1200302"/>
                </a:lnTo>
                <a:lnTo>
                  <a:pt x="2005774" y="1195362"/>
                </a:lnTo>
                <a:lnTo>
                  <a:pt x="2014245" y="1186307"/>
                </a:lnTo>
                <a:lnTo>
                  <a:pt x="2018538" y="1174673"/>
                </a:lnTo>
                <a:close/>
              </a:path>
              <a:path extrusionOk="0" h="1304289" w="2260600">
                <a:moveTo>
                  <a:pt x="2033574" y="814666"/>
                </a:moveTo>
                <a:lnTo>
                  <a:pt x="2033104" y="802703"/>
                </a:lnTo>
                <a:lnTo>
                  <a:pt x="2028177" y="791794"/>
                </a:lnTo>
                <a:lnTo>
                  <a:pt x="2019122" y="783323"/>
                </a:lnTo>
                <a:lnTo>
                  <a:pt x="2007489" y="779030"/>
                </a:lnTo>
                <a:lnTo>
                  <a:pt x="1995525" y="779513"/>
                </a:lnTo>
                <a:lnTo>
                  <a:pt x="1984616" y="784440"/>
                </a:lnTo>
                <a:lnTo>
                  <a:pt x="1976132" y="793508"/>
                </a:lnTo>
                <a:lnTo>
                  <a:pt x="1971840" y="805129"/>
                </a:lnTo>
                <a:lnTo>
                  <a:pt x="1972322" y="817092"/>
                </a:lnTo>
                <a:lnTo>
                  <a:pt x="1977263" y="827989"/>
                </a:lnTo>
                <a:lnTo>
                  <a:pt x="1986318" y="836460"/>
                </a:lnTo>
                <a:lnTo>
                  <a:pt x="1997951" y="840765"/>
                </a:lnTo>
                <a:lnTo>
                  <a:pt x="2009902" y="840282"/>
                </a:lnTo>
                <a:lnTo>
                  <a:pt x="2020811" y="835355"/>
                </a:lnTo>
                <a:lnTo>
                  <a:pt x="2029282" y="826300"/>
                </a:lnTo>
                <a:lnTo>
                  <a:pt x="2033574" y="814666"/>
                </a:lnTo>
                <a:close/>
              </a:path>
              <a:path extrusionOk="0" h="1304289" w="2260600">
                <a:moveTo>
                  <a:pt x="2100541" y="1041819"/>
                </a:moveTo>
                <a:lnTo>
                  <a:pt x="2100059" y="1029855"/>
                </a:lnTo>
                <a:lnTo>
                  <a:pt x="2095131" y="1018946"/>
                </a:lnTo>
                <a:lnTo>
                  <a:pt x="2086076" y="1010462"/>
                </a:lnTo>
                <a:lnTo>
                  <a:pt x="2074443" y="1006170"/>
                </a:lnTo>
                <a:lnTo>
                  <a:pt x="2062480" y="1006665"/>
                </a:lnTo>
                <a:lnTo>
                  <a:pt x="2051570" y="1011593"/>
                </a:lnTo>
                <a:lnTo>
                  <a:pt x="2043099" y="1020648"/>
                </a:lnTo>
                <a:lnTo>
                  <a:pt x="2038807" y="1032281"/>
                </a:lnTo>
                <a:lnTo>
                  <a:pt x="2039289" y="1044232"/>
                </a:lnTo>
                <a:lnTo>
                  <a:pt x="2044217" y="1055141"/>
                </a:lnTo>
                <a:lnTo>
                  <a:pt x="2053272" y="1063612"/>
                </a:lnTo>
                <a:lnTo>
                  <a:pt x="2064905" y="1067904"/>
                </a:lnTo>
                <a:lnTo>
                  <a:pt x="2076869" y="1067435"/>
                </a:lnTo>
                <a:lnTo>
                  <a:pt x="2087778" y="1062507"/>
                </a:lnTo>
                <a:lnTo>
                  <a:pt x="2096249" y="1053452"/>
                </a:lnTo>
                <a:lnTo>
                  <a:pt x="2100541" y="1041819"/>
                </a:lnTo>
                <a:close/>
              </a:path>
              <a:path extrusionOk="0" h="1304289" w="2260600">
                <a:moveTo>
                  <a:pt x="2177973" y="1273086"/>
                </a:moveTo>
                <a:lnTo>
                  <a:pt x="2177491" y="1261135"/>
                </a:lnTo>
                <a:lnTo>
                  <a:pt x="2172563" y="1250226"/>
                </a:lnTo>
                <a:lnTo>
                  <a:pt x="2163508" y="1241755"/>
                </a:lnTo>
                <a:lnTo>
                  <a:pt x="2151875" y="1237462"/>
                </a:lnTo>
                <a:lnTo>
                  <a:pt x="2139912" y="1237932"/>
                </a:lnTo>
                <a:lnTo>
                  <a:pt x="2129002" y="1242860"/>
                </a:lnTo>
                <a:lnTo>
                  <a:pt x="2120544" y="1251915"/>
                </a:lnTo>
                <a:lnTo>
                  <a:pt x="2116239" y="1263548"/>
                </a:lnTo>
                <a:lnTo>
                  <a:pt x="2116721" y="1275511"/>
                </a:lnTo>
                <a:lnTo>
                  <a:pt x="2121649" y="1286421"/>
                </a:lnTo>
                <a:lnTo>
                  <a:pt x="2130704" y="1294904"/>
                </a:lnTo>
                <a:lnTo>
                  <a:pt x="2142337" y="1299197"/>
                </a:lnTo>
                <a:lnTo>
                  <a:pt x="2154301" y="1298702"/>
                </a:lnTo>
                <a:lnTo>
                  <a:pt x="2165210" y="1293774"/>
                </a:lnTo>
                <a:lnTo>
                  <a:pt x="2173681" y="1284706"/>
                </a:lnTo>
                <a:lnTo>
                  <a:pt x="2177973" y="1273086"/>
                </a:lnTo>
                <a:close/>
              </a:path>
              <a:path extrusionOk="0" h="1304289" w="2260600">
                <a:moveTo>
                  <a:pt x="2259977" y="1140231"/>
                </a:moveTo>
                <a:lnTo>
                  <a:pt x="2259495" y="1128268"/>
                </a:lnTo>
                <a:lnTo>
                  <a:pt x="2254580" y="1117358"/>
                </a:lnTo>
                <a:lnTo>
                  <a:pt x="2245525" y="1108875"/>
                </a:lnTo>
                <a:lnTo>
                  <a:pt x="2233892" y="1104582"/>
                </a:lnTo>
                <a:lnTo>
                  <a:pt x="2221928" y="1105065"/>
                </a:lnTo>
                <a:lnTo>
                  <a:pt x="2211019" y="1110005"/>
                </a:lnTo>
                <a:lnTo>
                  <a:pt x="2202535" y="1119060"/>
                </a:lnTo>
                <a:lnTo>
                  <a:pt x="2198243" y="1130693"/>
                </a:lnTo>
                <a:lnTo>
                  <a:pt x="2198725" y="1142644"/>
                </a:lnTo>
                <a:lnTo>
                  <a:pt x="2203666" y="1153553"/>
                </a:lnTo>
                <a:lnTo>
                  <a:pt x="2212721" y="1162024"/>
                </a:lnTo>
                <a:lnTo>
                  <a:pt x="2224354" y="1166317"/>
                </a:lnTo>
                <a:lnTo>
                  <a:pt x="2236305" y="1165834"/>
                </a:lnTo>
                <a:lnTo>
                  <a:pt x="2247214" y="1160907"/>
                </a:lnTo>
                <a:lnTo>
                  <a:pt x="2255685" y="1151864"/>
                </a:lnTo>
                <a:lnTo>
                  <a:pt x="2259977" y="1140231"/>
                </a:lnTo>
                <a:close/>
              </a:path>
            </a:pathLst>
          </a:custGeom>
          <a:solidFill>
            <a:srgbClr val="00AF3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5"/>
          <p:cNvSpPr/>
          <p:nvPr/>
        </p:nvSpPr>
        <p:spPr>
          <a:xfrm>
            <a:off x="-786173" y="6085751"/>
            <a:ext cx="2260600" cy="1304290"/>
          </a:xfrm>
          <a:custGeom>
            <a:rect b="b" l="l" r="r" t="t"/>
            <a:pathLst>
              <a:path extrusionOk="0" h="1304289" w="2260600">
                <a:moveTo>
                  <a:pt x="61734" y="1231404"/>
                </a:moveTo>
                <a:lnTo>
                  <a:pt x="61252" y="1219454"/>
                </a:lnTo>
                <a:lnTo>
                  <a:pt x="56324" y="1208544"/>
                </a:lnTo>
                <a:lnTo>
                  <a:pt x="47269" y="1200073"/>
                </a:lnTo>
                <a:lnTo>
                  <a:pt x="35636" y="1195781"/>
                </a:lnTo>
                <a:lnTo>
                  <a:pt x="23672" y="1196263"/>
                </a:lnTo>
                <a:lnTo>
                  <a:pt x="12776" y="1201191"/>
                </a:lnTo>
                <a:lnTo>
                  <a:pt x="4305" y="1210246"/>
                </a:lnTo>
                <a:lnTo>
                  <a:pt x="0" y="1221879"/>
                </a:lnTo>
                <a:lnTo>
                  <a:pt x="482" y="1233843"/>
                </a:lnTo>
                <a:lnTo>
                  <a:pt x="5410" y="1244752"/>
                </a:lnTo>
                <a:lnTo>
                  <a:pt x="14465" y="1253210"/>
                </a:lnTo>
                <a:lnTo>
                  <a:pt x="26098" y="1257515"/>
                </a:lnTo>
                <a:lnTo>
                  <a:pt x="38061" y="1257033"/>
                </a:lnTo>
                <a:lnTo>
                  <a:pt x="48971" y="1252105"/>
                </a:lnTo>
                <a:lnTo>
                  <a:pt x="57442" y="1243037"/>
                </a:lnTo>
                <a:lnTo>
                  <a:pt x="61734" y="1231404"/>
                </a:lnTo>
                <a:close/>
              </a:path>
              <a:path extrusionOk="0" h="1304289" w="2260600">
                <a:moveTo>
                  <a:pt x="143738" y="1098550"/>
                </a:moveTo>
                <a:lnTo>
                  <a:pt x="143256" y="1086586"/>
                </a:lnTo>
                <a:lnTo>
                  <a:pt x="138328" y="1075690"/>
                </a:lnTo>
                <a:lnTo>
                  <a:pt x="129273" y="1067206"/>
                </a:lnTo>
                <a:lnTo>
                  <a:pt x="117640" y="1062913"/>
                </a:lnTo>
                <a:lnTo>
                  <a:pt x="105676" y="1063396"/>
                </a:lnTo>
                <a:lnTo>
                  <a:pt x="94780" y="1068324"/>
                </a:lnTo>
                <a:lnTo>
                  <a:pt x="86309" y="1077379"/>
                </a:lnTo>
                <a:lnTo>
                  <a:pt x="82003" y="1089012"/>
                </a:lnTo>
                <a:lnTo>
                  <a:pt x="82486" y="1100975"/>
                </a:lnTo>
                <a:lnTo>
                  <a:pt x="87414" y="1111897"/>
                </a:lnTo>
                <a:lnTo>
                  <a:pt x="96469" y="1120368"/>
                </a:lnTo>
                <a:lnTo>
                  <a:pt x="108102" y="1124661"/>
                </a:lnTo>
                <a:lnTo>
                  <a:pt x="120065" y="1124178"/>
                </a:lnTo>
                <a:lnTo>
                  <a:pt x="130975" y="1119238"/>
                </a:lnTo>
                <a:lnTo>
                  <a:pt x="139446" y="1110183"/>
                </a:lnTo>
                <a:lnTo>
                  <a:pt x="143738" y="1098550"/>
                </a:lnTo>
                <a:close/>
              </a:path>
              <a:path extrusionOk="0" h="1304289" w="2260600">
                <a:moveTo>
                  <a:pt x="213372" y="1303985"/>
                </a:moveTo>
                <a:lnTo>
                  <a:pt x="185826" y="1294155"/>
                </a:lnTo>
                <a:lnTo>
                  <a:pt x="175768" y="1297419"/>
                </a:lnTo>
                <a:lnTo>
                  <a:pt x="167246" y="1303985"/>
                </a:lnTo>
                <a:lnTo>
                  <a:pt x="213372" y="1303985"/>
                </a:lnTo>
                <a:close/>
              </a:path>
              <a:path extrusionOk="0" h="1304289" w="2260600">
                <a:moveTo>
                  <a:pt x="225755" y="965682"/>
                </a:moveTo>
                <a:lnTo>
                  <a:pt x="225272" y="953719"/>
                </a:lnTo>
                <a:lnTo>
                  <a:pt x="220345" y="942809"/>
                </a:lnTo>
                <a:lnTo>
                  <a:pt x="211277" y="934339"/>
                </a:lnTo>
                <a:lnTo>
                  <a:pt x="199656" y="930046"/>
                </a:lnTo>
                <a:lnTo>
                  <a:pt x="187693" y="930529"/>
                </a:lnTo>
                <a:lnTo>
                  <a:pt x="176784" y="935456"/>
                </a:lnTo>
                <a:lnTo>
                  <a:pt x="168313" y="944524"/>
                </a:lnTo>
                <a:lnTo>
                  <a:pt x="164020" y="956157"/>
                </a:lnTo>
                <a:lnTo>
                  <a:pt x="164490" y="968108"/>
                </a:lnTo>
                <a:lnTo>
                  <a:pt x="169430" y="979017"/>
                </a:lnTo>
                <a:lnTo>
                  <a:pt x="178485" y="987488"/>
                </a:lnTo>
                <a:lnTo>
                  <a:pt x="190119" y="991781"/>
                </a:lnTo>
                <a:lnTo>
                  <a:pt x="202069" y="991298"/>
                </a:lnTo>
                <a:lnTo>
                  <a:pt x="212979" y="986370"/>
                </a:lnTo>
                <a:lnTo>
                  <a:pt x="221449" y="977328"/>
                </a:lnTo>
                <a:lnTo>
                  <a:pt x="225755" y="965682"/>
                </a:lnTo>
                <a:close/>
              </a:path>
              <a:path extrusionOk="0" h="1304289" w="2260600">
                <a:moveTo>
                  <a:pt x="303174" y="1196962"/>
                </a:moveTo>
                <a:lnTo>
                  <a:pt x="302691" y="1184998"/>
                </a:lnTo>
                <a:lnTo>
                  <a:pt x="297764" y="1174102"/>
                </a:lnTo>
                <a:lnTo>
                  <a:pt x="288709" y="1165618"/>
                </a:lnTo>
                <a:lnTo>
                  <a:pt x="277075" y="1161326"/>
                </a:lnTo>
                <a:lnTo>
                  <a:pt x="265112" y="1161808"/>
                </a:lnTo>
                <a:lnTo>
                  <a:pt x="254215" y="1166736"/>
                </a:lnTo>
                <a:lnTo>
                  <a:pt x="245745" y="1175791"/>
                </a:lnTo>
                <a:lnTo>
                  <a:pt x="241452" y="1187424"/>
                </a:lnTo>
                <a:lnTo>
                  <a:pt x="241922" y="1199388"/>
                </a:lnTo>
                <a:lnTo>
                  <a:pt x="246849" y="1210297"/>
                </a:lnTo>
                <a:lnTo>
                  <a:pt x="255905" y="1218780"/>
                </a:lnTo>
                <a:lnTo>
                  <a:pt x="267538" y="1223073"/>
                </a:lnTo>
                <a:lnTo>
                  <a:pt x="279501" y="1222578"/>
                </a:lnTo>
                <a:lnTo>
                  <a:pt x="290410" y="1217650"/>
                </a:lnTo>
                <a:lnTo>
                  <a:pt x="298881" y="1208595"/>
                </a:lnTo>
                <a:lnTo>
                  <a:pt x="303174" y="1196962"/>
                </a:lnTo>
                <a:close/>
              </a:path>
              <a:path extrusionOk="0" h="1304289" w="2260600">
                <a:moveTo>
                  <a:pt x="307759" y="832815"/>
                </a:moveTo>
                <a:lnTo>
                  <a:pt x="307276" y="820851"/>
                </a:lnTo>
                <a:lnTo>
                  <a:pt x="302348" y="809955"/>
                </a:lnTo>
                <a:lnTo>
                  <a:pt x="293293" y="801471"/>
                </a:lnTo>
                <a:lnTo>
                  <a:pt x="281660" y="797179"/>
                </a:lnTo>
                <a:lnTo>
                  <a:pt x="269697" y="797661"/>
                </a:lnTo>
                <a:lnTo>
                  <a:pt x="258800" y="802589"/>
                </a:lnTo>
                <a:lnTo>
                  <a:pt x="250329" y="811644"/>
                </a:lnTo>
                <a:lnTo>
                  <a:pt x="246024" y="823277"/>
                </a:lnTo>
                <a:lnTo>
                  <a:pt x="246507" y="835240"/>
                </a:lnTo>
                <a:lnTo>
                  <a:pt x="251434" y="846150"/>
                </a:lnTo>
                <a:lnTo>
                  <a:pt x="260489" y="854621"/>
                </a:lnTo>
                <a:lnTo>
                  <a:pt x="272122" y="858926"/>
                </a:lnTo>
                <a:lnTo>
                  <a:pt x="284086" y="858443"/>
                </a:lnTo>
                <a:lnTo>
                  <a:pt x="294995" y="853503"/>
                </a:lnTo>
                <a:lnTo>
                  <a:pt x="303466" y="844435"/>
                </a:lnTo>
                <a:lnTo>
                  <a:pt x="307759" y="832815"/>
                </a:lnTo>
                <a:close/>
              </a:path>
              <a:path extrusionOk="0" h="1304289" w="2260600">
                <a:moveTo>
                  <a:pt x="385191" y="1064094"/>
                </a:moveTo>
                <a:lnTo>
                  <a:pt x="384708" y="1052131"/>
                </a:lnTo>
                <a:lnTo>
                  <a:pt x="379780" y="1041222"/>
                </a:lnTo>
                <a:lnTo>
                  <a:pt x="370725" y="1032751"/>
                </a:lnTo>
                <a:lnTo>
                  <a:pt x="359092" y="1028446"/>
                </a:lnTo>
                <a:lnTo>
                  <a:pt x="347129" y="1028928"/>
                </a:lnTo>
                <a:lnTo>
                  <a:pt x="336219" y="1033868"/>
                </a:lnTo>
                <a:lnTo>
                  <a:pt x="327748" y="1042936"/>
                </a:lnTo>
                <a:lnTo>
                  <a:pt x="323456" y="1054557"/>
                </a:lnTo>
                <a:lnTo>
                  <a:pt x="323938" y="1066520"/>
                </a:lnTo>
                <a:lnTo>
                  <a:pt x="328866" y="1077429"/>
                </a:lnTo>
                <a:lnTo>
                  <a:pt x="337921" y="1085900"/>
                </a:lnTo>
                <a:lnTo>
                  <a:pt x="349554" y="1090193"/>
                </a:lnTo>
                <a:lnTo>
                  <a:pt x="361518" y="1089710"/>
                </a:lnTo>
                <a:lnTo>
                  <a:pt x="372414" y="1084783"/>
                </a:lnTo>
                <a:lnTo>
                  <a:pt x="380885" y="1075728"/>
                </a:lnTo>
                <a:lnTo>
                  <a:pt x="385191" y="1064094"/>
                </a:lnTo>
                <a:close/>
              </a:path>
              <a:path extrusionOk="0" h="1304289" w="2260600">
                <a:moveTo>
                  <a:pt x="389763" y="699960"/>
                </a:moveTo>
                <a:lnTo>
                  <a:pt x="389280" y="687997"/>
                </a:lnTo>
                <a:lnTo>
                  <a:pt x="384352" y="677087"/>
                </a:lnTo>
                <a:lnTo>
                  <a:pt x="375297" y="668616"/>
                </a:lnTo>
                <a:lnTo>
                  <a:pt x="363664" y="664324"/>
                </a:lnTo>
                <a:lnTo>
                  <a:pt x="351701" y="664806"/>
                </a:lnTo>
                <a:lnTo>
                  <a:pt x="340791" y="669734"/>
                </a:lnTo>
                <a:lnTo>
                  <a:pt x="332320" y="678789"/>
                </a:lnTo>
                <a:lnTo>
                  <a:pt x="328028" y="690422"/>
                </a:lnTo>
                <a:lnTo>
                  <a:pt x="328510" y="702386"/>
                </a:lnTo>
                <a:lnTo>
                  <a:pt x="333438" y="713295"/>
                </a:lnTo>
                <a:lnTo>
                  <a:pt x="342493" y="721766"/>
                </a:lnTo>
                <a:lnTo>
                  <a:pt x="354126" y="726059"/>
                </a:lnTo>
                <a:lnTo>
                  <a:pt x="366090" y="725576"/>
                </a:lnTo>
                <a:lnTo>
                  <a:pt x="376999" y="720636"/>
                </a:lnTo>
                <a:lnTo>
                  <a:pt x="385470" y="711593"/>
                </a:lnTo>
                <a:lnTo>
                  <a:pt x="389763" y="699960"/>
                </a:lnTo>
                <a:close/>
              </a:path>
              <a:path extrusionOk="0" h="1304289" w="2260600">
                <a:moveTo>
                  <a:pt x="462889" y="1292948"/>
                </a:moveTo>
                <a:lnTo>
                  <a:pt x="461721" y="1281861"/>
                </a:lnTo>
                <a:lnTo>
                  <a:pt x="456730" y="1271841"/>
                </a:lnTo>
                <a:lnTo>
                  <a:pt x="448157" y="1264031"/>
                </a:lnTo>
                <a:lnTo>
                  <a:pt x="436524" y="1259738"/>
                </a:lnTo>
                <a:lnTo>
                  <a:pt x="424561" y="1260221"/>
                </a:lnTo>
                <a:lnTo>
                  <a:pt x="413651" y="1265148"/>
                </a:lnTo>
                <a:lnTo>
                  <a:pt x="405180" y="1274203"/>
                </a:lnTo>
                <a:lnTo>
                  <a:pt x="401878" y="1281493"/>
                </a:lnTo>
                <a:lnTo>
                  <a:pt x="400558" y="1289126"/>
                </a:lnTo>
                <a:lnTo>
                  <a:pt x="401142" y="1296746"/>
                </a:lnTo>
                <a:lnTo>
                  <a:pt x="403529" y="1303985"/>
                </a:lnTo>
                <a:lnTo>
                  <a:pt x="459955" y="1303985"/>
                </a:lnTo>
                <a:lnTo>
                  <a:pt x="462889" y="1292948"/>
                </a:lnTo>
                <a:close/>
              </a:path>
              <a:path extrusionOk="0" h="1304289" w="2260600">
                <a:moveTo>
                  <a:pt x="467194" y="931227"/>
                </a:moveTo>
                <a:lnTo>
                  <a:pt x="466712" y="919264"/>
                </a:lnTo>
                <a:lnTo>
                  <a:pt x="461784" y="908367"/>
                </a:lnTo>
                <a:lnTo>
                  <a:pt x="452729" y="899896"/>
                </a:lnTo>
                <a:lnTo>
                  <a:pt x="441096" y="895591"/>
                </a:lnTo>
                <a:lnTo>
                  <a:pt x="429133" y="896073"/>
                </a:lnTo>
                <a:lnTo>
                  <a:pt x="418236" y="901001"/>
                </a:lnTo>
                <a:lnTo>
                  <a:pt x="409765" y="910043"/>
                </a:lnTo>
                <a:lnTo>
                  <a:pt x="405460" y="921689"/>
                </a:lnTo>
                <a:lnTo>
                  <a:pt x="405942" y="933653"/>
                </a:lnTo>
                <a:lnTo>
                  <a:pt x="410870" y="944562"/>
                </a:lnTo>
                <a:lnTo>
                  <a:pt x="419925" y="953033"/>
                </a:lnTo>
                <a:lnTo>
                  <a:pt x="431558" y="957338"/>
                </a:lnTo>
                <a:lnTo>
                  <a:pt x="443522" y="956856"/>
                </a:lnTo>
                <a:lnTo>
                  <a:pt x="454431" y="951915"/>
                </a:lnTo>
                <a:lnTo>
                  <a:pt x="462902" y="942848"/>
                </a:lnTo>
                <a:lnTo>
                  <a:pt x="467194" y="931227"/>
                </a:lnTo>
                <a:close/>
              </a:path>
              <a:path extrusionOk="0" h="1304289" w="2260600">
                <a:moveTo>
                  <a:pt x="471766" y="567093"/>
                </a:moveTo>
                <a:lnTo>
                  <a:pt x="471284" y="555129"/>
                </a:lnTo>
                <a:lnTo>
                  <a:pt x="466356" y="544220"/>
                </a:lnTo>
                <a:lnTo>
                  <a:pt x="457301" y="535749"/>
                </a:lnTo>
                <a:lnTo>
                  <a:pt x="445681" y="531456"/>
                </a:lnTo>
                <a:lnTo>
                  <a:pt x="433717" y="531939"/>
                </a:lnTo>
                <a:lnTo>
                  <a:pt x="422808" y="536867"/>
                </a:lnTo>
                <a:lnTo>
                  <a:pt x="414324" y="545922"/>
                </a:lnTo>
                <a:lnTo>
                  <a:pt x="410032" y="557555"/>
                </a:lnTo>
                <a:lnTo>
                  <a:pt x="410514" y="569518"/>
                </a:lnTo>
                <a:lnTo>
                  <a:pt x="415455" y="580415"/>
                </a:lnTo>
                <a:lnTo>
                  <a:pt x="424510" y="588886"/>
                </a:lnTo>
                <a:lnTo>
                  <a:pt x="436143" y="593191"/>
                </a:lnTo>
                <a:lnTo>
                  <a:pt x="448094" y="592709"/>
                </a:lnTo>
                <a:lnTo>
                  <a:pt x="459003" y="587781"/>
                </a:lnTo>
                <a:lnTo>
                  <a:pt x="467474" y="578726"/>
                </a:lnTo>
                <a:lnTo>
                  <a:pt x="471766" y="567093"/>
                </a:lnTo>
                <a:close/>
              </a:path>
              <a:path extrusionOk="0" h="1304289" w="2260600">
                <a:moveTo>
                  <a:pt x="544626" y="1162507"/>
                </a:moveTo>
                <a:lnTo>
                  <a:pt x="544144" y="1150543"/>
                </a:lnTo>
                <a:lnTo>
                  <a:pt x="539216" y="1139634"/>
                </a:lnTo>
                <a:lnTo>
                  <a:pt x="530174" y="1131163"/>
                </a:lnTo>
                <a:lnTo>
                  <a:pt x="518541" y="1126858"/>
                </a:lnTo>
                <a:lnTo>
                  <a:pt x="506577" y="1127340"/>
                </a:lnTo>
                <a:lnTo>
                  <a:pt x="495655" y="1132281"/>
                </a:lnTo>
                <a:lnTo>
                  <a:pt x="487184" y="1141349"/>
                </a:lnTo>
                <a:lnTo>
                  <a:pt x="482892" y="1152969"/>
                </a:lnTo>
                <a:lnTo>
                  <a:pt x="483374" y="1164932"/>
                </a:lnTo>
                <a:lnTo>
                  <a:pt x="488302" y="1175829"/>
                </a:lnTo>
                <a:lnTo>
                  <a:pt x="497370" y="1184300"/>
                </a:lnTo>
                <a:lnTo>
                  <a:pt x="508990" y="1188605"/>
                </a:lnTo>
                <a:lnTo>
                  <a:pt x="520954" y="1188123"/>
                </a:lnTo>
                <a:lnTo>
                  <a:pt x="531850" y="1183195"/>
                </a:lnTo>
                <a:lnTo>
                  <a:pt x="540321" y="1174140"/>
                </a:lnTo>
                <a:lnTo>
                  <a:pt x="544626" y="1162507"/>
                </a:lnTo>
                <a:close/>
              </a:path>
              <a:path extrusionOk="0" h="1304289" w="2260600">
                <a:moveTo>
                  <a:pt x="549198" y="798360"/>
                </a:moveTo>
                <a:lnTo>
                  <a:pt x="548716" y="786409"/>
                </a:lnTo>
                <a:lnTo>
                  <a:pt x="543788" y="775500"/>
                </a:lnTo>
                <a:lnTo>
                  <a:pt x="534733" y="767029"/>
                </a:lnTo>
                <a:lnTo>
                  <a:pt x="523100" y="762736"/>
                </a:lnTo>
                <a:lnTo>
                  <a:pt x="511136" y="763219"/>
                </a:lnTo>
                <a:lnTo>
                  <a:pt x="500240" y="768146"/>
                </a:lnTo>
                <a:lnTo>
                  <a:pt x="491769" y="777201"/>
                </a:lnTo>
                <a:lnTo>
                  <a:pt x="487464" y="788822"/>
                </a:lnTo>
                <a:lnTo>
                  <a:pt x="487946" y="800785"/>
                </a:lnTo>
                <a:lnTo>
                  <a:pt x="492874" y="811707"/>
                </a:lnTo>
                <a:lnTo>
                  <a:pt x="501929" y="820178"/>
                </a:lnTo>
                <a:lnTo>
                  <a:pt x="513562" y="824471"/>
                </a:lnTo>
                <a:lnTo>
                  <a:pt x="525526" y="823988"/>
                </a:lnTo>
                <a:lnTo>
                  <a:pt x="536435" y="819048"/>
                </a:lnTo>
                <a:lnTo>
                  <a:pt x="544906" y="809993"/>
                </a:lnTo>
                <a:lnTo>
                  <a:pt x="549198" y="798360"/>
                </a:lnTo>
                <a:close/>
              </a:path>
              <a:path extrusionOk="0" h="1304289" w="2260600">
                <a:moveTo>
                  <a:pt x="553770" y="434225"/>
                </a:moveTo>
                <a:lnTo>
                  <a:pt x="553300" y="422262"/>
                </a:lnTo>
                <a:lnTo>
                  <a:pt x="548373" y="411353"/>
                </a:lnTo>
                <a:lnTo>
                  <a:pt x="539318" y="402882"/>
                </a:lnTo>
                <a:lnTo>
                  <a:pt x="527685" y="398589"/>
                </a:lnTo>
                <a:lnTo>
                  <a:pt x="515721" y="399072"/>
                </a:lnTo>
                <a:lnTo>
                  <a:pt x="504812" y="404012"/>
                </a:lnTo>
                <a:lnTo>
                  <a:pt x="496341" y="413067"/>
                </a:lnTo>
                <a:lnTo>
                  <a:pt x="492036" y="424700"/>
                </a:lnTo>
                <a:lnTo>
                  <a:pt x="492518" y="436651"/>
                </a:lnTo>
                <a:lnTo>
                  <a:pt x="497459" y="447560"/>
                </a:lnTo>
                <a:lnTo>
                  <a:pt x="506514" y="456031"/>
                </a:lnTo>
                <a:lnTo>
                  <a:pt x="518147" y="460324"/>
                </a:lnTo>
                <a:lnTo>
                  <a:pt x="530098" y="459854"/>
                </a:lnTo>
                <a:lnTo>
                  <a:pt x="541007" y="454926"/>
                </a:lnTo>
                <a:lnTo>
                  <a:pt x="549478" y="445871"/>
                </a:lnTo>
                <a:lnTo>
                  <a:pt x="553770" y="434225"/>
                </a:lnTo>
                <a:close/>
              </a:path>
              <a:path extrusionOk="0" h="1304289" w="2260600">
                <a:moveTo>
                  <a:pt x="626630" y="1029627"/>
                </a:moveTo>
                <a:lnTo>
                  <a:pt x="626148" y="1017676"/>
                </a:lnTo>
                <a:lnTo>
                  <a:pt x="621220" y="1006767"/>
                </a:lnTo>
                <a:lnTo>
                  <a:pt x="612165" y="998296"/>
                </a:lnTo>
                <a:lnTo>
                  <a:pt x="600532" y="994003"/>
                </a:lnTo>
                <a:lnTo>
                  <a:pt x="588581" y="994486"/>
                </a:lnTo>
                <a:lnTo>
                  <a:pt x="577672" y="999413"/>
                </a:lnTo>
                <a:lnTo>
                  <a:pt x="569201" y="1008456"/>
                </a:lnTo>
                <a:lnTo>
                  <a:pt x="564896" y="1020102"/>
                </a:lnTo>
                <a:lnTo>
                  <a:pt x="565378" y="1032065"/>
                </a:lnTo>
                <a:lnTo>
                  <a:pt x="570306" y="1042974"/>
                </a:lnTo>
                <a:lnTo>
                  <a:pt x="579361" y="1051445"/>
                </a:lnTo>
                <a:lnTo>
                  <a:pt x="590994" y="1055738"/>
                </a:lnTo>
                <a:lnTo>
                  <a:pt x="602957" y="1055255"/>
                </a:lnTo>
                <a:lnTo>
                  <a:pt x="613867" y="1050328"/>
                </a:lnTo>
                <a:lnTo>
                  <a:pt x="622338" y="1041260"/>
                </a:lnTo>
                <a:lnTo>
                  <a:pt x="626630" y="1029627"/>
                </a:lnTo>
                <a:close/>
              </a:path>
              <a:path extrusionOk="0" h="1304289" w="2260600">
                <a:moveTo>
                  <a:pt x="631202" y="665505"/>
                </a:moveTo>
                <a:lnTo>
                  <a:pt x="630732" y="653542"/>
                </a:lnTo>
                <a:lnTo>
                  <a:pt x="625805" y="642632"/>
                </a:lnTo>
                <a:lnTo>
                  <a:pt x="616750" y="634161"/>
                </a:lnTo>
                <a:lnTo>
                  <a:pt x="605116" y="629856"/>
                </a:lnTo>
                <a:lnTo>
                  <a:pt x="593153" y="630351"/>
                </a:lnTo>
                <a:lnTo>
                  <a:pt x="582244" y="635279"/>
                </a:lnTo>
                <a:lnTo>
                  <a:pt x="573773" y="644334"/>
                </a:lnTo>
                <a:lnTo>
                  <a:pt x="569480" y="655967"/>
                </a:lnTo>
                <a:lnTo>
                  <a:pt x="569963" y="667918"/>
                </a:lnTo>
                <a:lnTo>
                  <a:pt x="574890" y="678827"/>
                </a:lnTo>
                <a:lnTo>
                  <a:pt x="583946" y="687298"/>
                </a:lnTo>
                <a:lnTo>
                  <a:pt x="595579" y="691591"/>
                </a:lnTo>
                <a:lnTo>
                  <a:pt x="607529" y="691121"/>
                </a:lnTo>
                <a:lnTo>
                  <a:pt x="618439" y="686193"/>
                </a:lnTo>
                <a:lnTo>
                  <a:pt x="626910" y="677138"/>
                </a:lnTo>
                <a:lnTo>
                  <a:pt x="631202" y="665505"/>
                </a:lnTo>
                <a:close/>
              </a:path>
              <a:path extrusionOk="0" h="1304289" w="2260600">
                <a:moveTo>
                  <a:pt x="635787" y="301358"/>
                </a:moveTo>
                <a:lnTo>
                  <a:pt x="635304" y="289407"/>
                </a:lnTo>
                <a:lnTo>
                  <a:pt x="630377" y="278498"/>
                </a:lnTo>
                <a:lnTo>
                  <a:pt x="621322" y="270027"/>
                </a:lnTo>
                <a:lnTo>
                  <a:pt x="609688" y="265734"/>
                </a:lnTo>
                <a:lnTo>
                  <a:pt x="597725" y="266204"/>
                </a:lnTo>
                <a:lnTo>
                  <a:pt x="586816" y="271132"/>
                </a:lnTo>
                <a:lnTo>
                  <a:pt x="578358" y="280187"/>
                </a:lnTo>
                <a:lnTo>
                  <a:pt x="574052" y="291820"/>
                </a:lnTo>
                <a:lnTo>
                  <a:pt x="574535" y="303784"/>
                </a:lnTo>
                <a:lnTo>
                  <a:pt x="579462" y="314693"/>
                </a:lnTo>
                <a:lnTo>
                  <a:pt x="588518" y="323176"/>
                </a:lnTo>
                <a:lnTo>
                  <a:pt x="600151" y="327469"/>
                </a:lnTo>
                <a:lnTo>
                  <a:pt x="612114" y="326986"/>
                </a:lnTo>
                <a:lnTo>
                  <a:pt x="623023" y="322046"/>
                </a:lnTo>
                <a:lnTo>
                  <a:pt x="631494" y="312991"/>
                </a:lnTo>
                <a:lnTo>
                  <a:pt x="635787" y="301358"/>
                </a:lnTo>
                <a:close/>
              </a:path>
              <a:path extrusionOk="0" h="1304289" w="2260600">
                <a:moveTo>
                  <a:pt x="693597" y="1256792"/>
                </a:moveTo>
                <a:lnTo>
                  <a:pt x="693115" y="1244815"/>
                </a:lnTo>
                <a:lnTo>
                  <a:pt x="688187" y="1233919"/>
                </a:lnTo>
                <a:lnTo>
                  <a:pt x="679132" y="1225435"/>
                </a:lnTo>
                <a:lnTo>
                  <a:pt x="667499" y="1221143"/>
                </a:lnTo>
                <a:lnTo>
                  <a:pt x="655548" y="1221625"/>
                </a:lnTo>
                <a:lnTo>
                  <a:pt x="644639" y="1226566"/>
                </a:lnTo>
                <a:lnTo>
                  <a:pt x="636155" y="1235621"/>
                </a:lnTo>
                <a:lnTo>
                  <a:pt x="631863" y="1247254"/>
                </a:lnTo>
                <a:lnTo>
                  <a:pt x="632345" y="1259217"/>
                </a:lnTo>
                <a:lnTo>
                  <a:pt x="637273" y="1270114"/>
                </a:lnTo>
                <a:lnTo>
                  <a:pt x="646328" y="1278585"/>
                </a:lnTo>
                <a:lnTo>
                  <a:pt x="657961" y="1282890"/>
                </a:lnTo>
                <a:lnTo>
                  <a:pt x="669925" y="1282407"/>
                </a:lnTo>
                <a:lnTo>
                  <a:pt x="680834" y="1277480"/>
                </a:lnTo>
                <a:lnTo>
                  <a:pt x="689292" y="1268425"/>
                </a:lnTo>
                <a:lnTo>
                  <a:pt x="693597" y="1256792"/>
                </a:lnTo>
                <a:close/>
              </a:path>
              <a:path extrusionOk="0" h="1304289" w="2260600">
                <a:moveTo>
                  <a:pt x="708634" y="896772"/>
                </a:moveTo>
                <a:lnTo>
                  <a:pt x="708152" y="884821"/>
                </a:lnTo>
                <a:lnTo>
                  <a:pt x="703224" y="873912"/>
                </a:lnTo>
                <a:lnTo>
                  <a:pt x="694169" y="865441"/>
                </a:lnTo>
                <a:lnTo>
                  <a:pt x="682536" y="861148"/>
                </a:lnTo>
                <a:lnTo>
                  <a:pt x="670585" y="861618"/>
                </a:lnTo>
                <a:lnTo>
                  <a:pt x="659676" y="866559"/>
                </a:lnTo>
                <a:lnTo>
                  <a:pt x="651205" y="875601"/>
                </a:lnTo>
                <a:lnTo>
                  <a:pt x="646912" y="887234"/>
                </a:lnTo>
                <a:lnTo>
                  <a:pt x="647382" y="899198"/>
                </a:lnTo>
                <a:lnTo>
                  <a:pt x="652322" y="910107"/>
                </a:lnTo>
                <a:lnTo>
                  <a:pt x="661365" y="918591"/>
                </a:lnTo>
                <a:lnTo>
                  <a:pt x="672998" y="922883"/>
                </a:lnTo>
                <a:lnTo>
                  <a:pt x="684961" y="922388"/>
                </a:lnTo>
                <a:lnTo>
                  <a:pt x="695871" y="917460"/>
                </a:lnTo>
                <a:lnTo>
                  <a:pt x="704342" y="908405"/>
                </a:lnTo>
                <a:lnTo>
                  <a:pt x="708634" y="896772"/>
                </a:lnTo>
                <a:close/>
              </a:path>
              <a:path extrusionOk="0" h="1304289" w="2260600">
                <a:moveTo>
                  <a:pt x="713219" y="532638"/>
                </a:moveTo>
                <a:lnTo>
                  <a:pt x="712736" y="520674"/>
                </a:lnTo>
                <a:lnTo>
                  <a:pt x="707809" y="509765"/>
                </a:lnTo>
                <a:lnTo>
                  <a:pt x="698754" y="501294"/>
                </a:lnTo>
                <a:lnTo>
                  <a:pt x="687120" y="497001"/>
                </a:lnTo>
                <a:lnTo>
                  <a:pt x="675157" y="497484"/>
                </a:lnTo>
                <a:lnTo>
                  <a:pt x="664248" y="502412"/>
                </a:lnTo>
                <a:lnTo>
                  <a:pt x="655777" y="511479"/>
                </a:lnTo>
                <a:lnTo>
                  <a:pt x="651471" y="523113"/>
                </a:lnTo>
                <a:lnTo>
                  <a:pt x="651967" y="535063"/>
                </a:lnTo>
                <a:lnTo>
                  <a:pt x="656894" y="545973"/>
                </a:lnTo>
                <a:lnTo>
                  <a:pt x="665949" y="554443"/>
                </a:lnTo>
                <a:lnTo>
                  <a:pt x="677583" y="558736"/>
                </a:lnTo>
                <a:lnTo>
                  <a:pt x="689546" y="558253"/>
                </a:lnTo>
                <a:lnTo>
                  <a:pt x="700443" y="553326"/>
                </a:lnTo>
                <a:lnTo>
                  <a:pt x="708914" y="544283"/>
                </a:lnTo>
                <a:lnTo>
                  <a:pt x="713219" y="532638"/>
                </a:lnTo>
                <a:close/>
              </a:path>
              <a:path extrusionOk="0" h="1304289" w="2260600">
                <a:moveTo>
                  <a:pt x="717791" y="168503"/>
                </a:moveTo>
                <a:lnTo>
                  <a:pt x="717308" y="156540"/>
                </a:lnTo>
                <a:lnTo>
                  <a:pt x="712381" y="145618"/>
                </a:lnTo>
                <a:lnTo>
                  <a:pt x="703326" y="137147"/>
                </a:lnTo>
                <a:lnTo>
                  <a:pt x="691692" y="132854"/>
                </a:lnTo>
                <a:lnTo>
                  <a:pt x="679729" y="133337"/>
                </a:lnTo>
                <a:lnTo>
                  <a:pt x="668832" y="138277"/>
                </a:lnTo>
                <a:lnTo>
                  <a:pt x="660349" y="147332"/>
                </a:lnTo>
                <a:lnTo>
                  <a:pt x="656056" y="158965"/>
                </a:lnTo>
                <a:lnTo>
                  <a:pt x="656539" y="170916"/>
                </a:lnTo>
                <a:lnTo>
                  <a:pt x="661479" y="181825"/>
                </a:lnTo>
                <a:lnTo>
                  <a:pt x="670534" y="190296"/>
                </a:lnTo>
                <a:lnTo>
                  <a:pt x="682167" y="194589"/>
                </a:lnTo>
                <a:lnTo>
                  <a:pt x="694118" y="194119"/>
                </a:lnTo>
                <a:lnTo>
                  <a:pt x="705027" y="189179"/>
                </a:lnTo>
                <a:lnTo>
                  <a:pt x="713498" y="180136"/>
                </a:lnTo>
                <a:lnTo>
                  <a:pt x="717791" y="168503"/>
                </a:lnTo>
                <a:close/>
              </a:path>
              <a:path extrusionOk="0" h="1304289" w="2260600">
                <a:moveTo>
                  <a:pt x="775614" y="1123911"/>
                </a:moveTo>
                <a:lnTo>
                  <a:pt x="775131" y="1111961"/>
                </a:lnTo>
                <a:lnTo>
                  <a:pt x="770191" y="1101051"/>
                </a:lnTo>
                <a:lnTo>
                  <a:pt x="761136" y="1092581"/>
                </a:lnTo>
                <a:lnTo>
                  <a:pt x="749503" y="1088288"/>
                </a:lnTo>
                <a:lnTo>
                  <a:pt x="737552" y="1088771"/>
                </a:lnTo>
                <a:lnTo>
                  <a:pt x="726643" y="1093698"/>
                </a:lnTo>
                <a:lnTo>
                  <a:pt x="718172" y="1102741"/>
                </a:lnTo>
                <a:lnTo>
                  <a:pt x="713879" y="1114386"/>
                </a:lnTo>
                <a:lnTo>
                  <a:pt x="714349" y="1126350"/>
                </a:lnTo>
                <a:lnTo>
                  <a:pt x="719277" y="1137259"/>
                </a:lnTo>
                <a:lnTo>
                  <a:pt x="728332" y="1145730"/>
                </a:lnTo>
                <a:lnTo>
                  <a:pt x="739965" y="1150023"/>
                </a:lnTo>
                <a:lnTo>
                  <a:pt x="751928" y="1149540"/>
                </a:lnTo>
                <a:lnTo>
                  <a:pt x="762838" y="1144612"/>
                </a:lnTo>
                <a:lnTo>
                  <a:pt x="771321" y="1135545"/>
                </a:lnTo>
                <a:lnTo>
                  <a:pt x="775614" y="1123911"/>
                </a:lnTo>
                <a:close/>
              </a:path>
              <a:path extrusionOk="0" h="1304289" w="2260600">
                <a:moveTo>
                  <a:pt x="790638" y="763917"/>
                </a:moveTo>
                <a:lnTo>
                  <a:pt x="790168" y="751954"/>
                </a:lnTo>
                <a:lnTo>
                  <a:pt x="785241" y="741032"/>
                </a:lnTo>
                <a:lnTo>
                  <a:pt x="776185" y="732561"/>
                </a:lnTo>
                <a:lnTo>
                  <a:pt x="764552" y="728268"/>
                </a:lnTo>
                <a:lnTo>
                  <a:pt x="752589" y="728751"/>
                </a:lnTo>
                <a:lnTo>
                  <a:pt x="741680" y="733691"/>
                </a:lnTo>
                <a:lnTo>
                  <a:pt x="733209" y="742746"/>
                </a:lnTo>
                <a:lnTo>
                  <a:pt x="728916" y="754380"/>
                </a:lnTo>
                <a:lnTo>
                  <a:pt x="729399" y="766330"/>
                </a:lnTo>
                <a:lnTo>
                  <a:pt x="734326" y="777240"/>
                </a:lnTo>
                <a:lnTo>
                  <a:pt x="743381" y="785710"/>
                </a:lnTo>
                <a:lnTo>
                  <a:pt x="755015" y="790003"/>
                </a:lnTo>
                <a:lnTo>
                  <a:pt x="766978" y="789520"/>
                </a:lnTo>
                <a:lnTo>
                  <a:pt x="777875" y="784593"/>
                </a:lnTo>
                <a:lnTo>
                  <a:pt x="786345" y="775550"/>
                </a:lnTo>
                <a:lnTo>
                  <a:pt x="790638" y="763917"/>
                </a:lnTo>
                <a:close/>
              </a:path>
              <a:path extrusionOk="0" h="1304289" w="2260600">
                <a:moveTo>
                  <a:pt x="795223" y="399770"/>
                </a:moveTo>
                <a:lnTo>
                  <a:pt x="794740" y="387807"/>
                </a:lnTo>
                <a:lnTo>
                  <a:pt x="789813" y="376910"/>
                </a:lnTo>
                <a:lnTo>
                  <a:pt x="780757" y="368439"/>
                </a:lnTo>
                <a:lnTo>
                  <a:pt x="769124" y="364134"/>
                </a:lnTo>
                <a:lnTo>
                  <a:pt x="757161" y="364617"/>
                </a:lnTo>
                <a:lnTo>
                  <a:pt x="746264" y="369544"/>
                </a:lnTo>
                <a:lnTo>
                  <a:pt x="737793" y="378599"/>
                </a:lnTo>
                <a:lnTo>
                  <a:pt x="733488" y="390232"/>
                </a:lnTo>
                <a:lnTo>
                  <a:pt x="733971" y="402196"/>
                </a:lnTo>
                <a:lnTo>
                  <a:pt x="738898" y="413105"/>
                </a:lnTo>
                <a:lnTo>
                  <a:pt x="747953" y="421589"/>
                </a:lnTo>
                <a:lnTo>
                  <a:pt x="759587" y="425881"/>
                </a:lnTo>
                <a:lnTo>
                  <a:pt x="771550" y="425386"/>
                </a:lnTo>
                <a:lnTo>
                  <a:pt x="782459" y="420458"/>
                </a:lnTo>
                <a:lnTo>
                  <a:pt x="790930" y="411391"/>
                </a:lnTo>
                <a:lnTo>
                  <a:pt x="795223" y="399770"/>
                </a:lnTo>
                <a:close/>
              </a:path>
              <a:path extrusionOk="0" h="1304289" w="2260600">
                <a:moveTo>
                  <a:pt x="799795" y="35636"/>
                </a:moveTo>
                <a:lnTo>
                  <a:pt x="799325" y="23672"/>
                </a:lnTo>
                <a:lnTo>
                  <a:pt x="794397" y="12763"/>
                </a:lnTo>
                <a:lnTo>
                  <a:pt x="785329" y="4292"/>
                </a:lnTo>
                <a:lnTo>
                  <a:pt x="773709" y="0"/>
                </a:lnTo>
                <a:lnTo>
                  <a:pt x="761746" y="482"/>
                </a:lnTo>
                <a:lnTo>
                  <a:pt x="750836" y="5410"/>
                </a:lnTo>
                <a:lnTo>
                  <a:pt x="742353" y="14478"/>
                </a:lnTo>
                <a:lnTo>
                  <a:pt x="738060" y="26098"/>
                </a:lnTo>
                <a:lnTo>
                  <a:pt x="738543" y="38061"/>
                </a:lnTo>
                <a:lnTo>
                  <a:pt x="743483" y="48971"/>
                </a:lnTo>
                <a:lnTo>
                  <a:pt x="752538" y="57442"/>
                </a:lnTo>
                <a:lnTo>
                  <a:pt x="764171" y="61734"/>
                </a:lnTo>
                <a:lnTo>
                  <a:pt x="776122" y="61252"/>
                </a:lnTo>
                <a:lnTo>
                  <a:pt x="787031" y="56324"/>
                </a:lnTo>
                <a:lnTo>
                  <a:pt x="795502" y="47282"/>
                </a:lnTo>
                <a:lnTo>
                  <a:pt x="799795" y="35636"/>
                </a:lnTo>
                <a:close/>
              </a:path>
              <a:path extrusionOk="0" h="1304289" w="2260600">
                <a:moveTo>
                  <a:pt x="857618" y="991057"/>
                </a:moveTo>
                <a:lnTo>
                  <a:pt x="857135" y="979106"/>
                </a:lnTo>
                <a:lnTo>
                  <a:pt x="852195" y="968197"/>
                </a:lnTo>
                <a:lnTo>
                  <a:pt x="843140" y="959726"/>
                </a:lnTo>
                <a:lnTo>
                  <a:pt x="831507" y="955433"/>
                </a:lnTo>
                <a:lnTo>
                  <a:pt x="819556" y="955903"/>
                </a:lnTo>
                <a:lnTo>
                  <a:pt x="808647" y="960843"/>
                </a:lnTo>
                <a:lnTo>
                  <a:pt x="800176" y="969899"/>
                </a:lnTo>
                <a:lnTo>
                  <a:pt x="795883" y="981519"/>
                </a:lnTo>
                <a:lnTo>
                  <a:pt x="796353" y="993482"/>
                </a:lnTo>
                <a:lnTo>
                  <a:pt x="801281" y="1004392"/>
                </a:lnTo>
                <a:lnTo>
                  <a:pt x="810336" y="1012875"/>
                </a:lnTo>
                <a:lnTo>
                  <a:pt x="821969" y="1017168"/>
                </a:lnTo>
                <a:lnTo>
                  <a:pt x="833932" y="1016673"/>
                </a:lnTo>
                <a:lnTo>
                  <a:pt x="844842" y="1011745"/>
                </a:lnTo>
                <a:lnTo>
                  <a:pt x="853313" y="1002690"/>
                </a:lnTo>
                <a:lnTo>
                  <a:pt x="857618" y="991057"/>
                </a:lnTo>
                <a:close/>
              </a:path>
              <a:path extrusionOk="0" h="1304289" w="2260600">
                <a:moveTo>
                  <a:pt x="872655" y="631050"/>
                </a:moveTo>
                <a:lnTo>
                  <a:pt x="872172" y="619086"/>
                </a:lnTo>
                <a:lnTo>
                  <a:pt x="867244" y="608177"/>
                </a:lnTo>
                <a:lnTo>
                  <a:pt x="858189" y="599706"/>
                </a:lnTo>
                <a:lnTo>
                  <a:pt x="846556" y="595414"/>
                </a:lnTo>
                <a:lnTo>
                  <a:pt x="834605" y="595896"/>
                </a:lnTo>
                <a:lnTo>
                  <a:pt x="823683" y="600824"/>
                </a:lnTo>
                <a:lnTo>
                  <a:pt x="815213" y="609892"/>
                </a:lnTo>
                <a:lnTo>
                  <a:pt x="810920" y="621512"/>
                </a:lnTo>
                <a:lnTo>
                  <a:pt x="811403" y="633476"/>
                </a:lnTo>
                <a:lnTo>
                  <a:pt x="816330" y="644385"/>
                </a:lnTo>
                <a:lnTo>
                  <a:pt x="825385" y="652856"/>
                </a:lnTo>
                <a:lnTo>
                  <a:pt x="837018" y="657148"/>
                </a:lnTo>
                <a:lnTo>
                  <a:pt x="848982" y="656666"/>
                </a:lnTo>
                <a:lnTo>
                  <a:pt x="859878" y="651738"/>
                </a:lnTo>
                <a:lnTo>
                  <a:pt x="868349" y="642683"/>
                </a:lnTo>
                <a:lnTo>
                  <a:pt x="872655" y="631050"/>
                </a:lnTo>
                <a:close/>
              </a:path>
              <a:path extrusionOk="0" h="1304289" w="2260600">
                <a:moveTo>
                  <a:pt x="877227" y="266915"/>
                </a:moveTo>
                <a:lnTo>
                  <a:pt x="876757" y="254952"/>
                </a:lnTo>
                <a:lnTo>
                  <a:pt x="871829" y="244030"/>
                </a:lnTo>
                <a:lnTo>
                  <a:pt x="862774" y="235559"/>
                </a:lnTo>
                <a:lnTo>
                  <a:pt x="851141" y="231267"/>
                </a:lnTo>
                <a:lnTo>
                  <a:pt x="839177" y="231749"/>
                </a:lnTo>
                <a:lnTo>
                  <a:pt x="828268" y="236689"/>
                </a:lnTo>
                <a:lnTo>
                  <a:pt x="819797" y="245745"/>
                </a:lnTo>
                <a:lnTo>
                  <a:pt x="815492" y="257378"/>
                </a:lnTo>
                <a:lnTo>
                  <a:pt x="815975" y="269328"/>
                </a:lnTo>
                <a:lnTo>
                  <a:pt x="820915" y="280238"/>
                </a:lnTo>
                <a:lnTo>
                  <a:pt x="829970" y="288709"/>
                </a:lnTo>
                <a:lnTo>
                  <a:pt x="841603" y="293001"/>
                </a:lnTo>
                <a:lnTo>
                  <a:pt x="853554" y="292519"/>
                </a:lnTo>
                <a:lnTo>
                  <a:pt x="864463" y="287591"/>
                </a:lnTo>
                <a:lnTo>
                  <a:pt x="872934" y="278549"/>
                </a:lnTo>
                <a:lnTo>
                  <a:pt x="877227" y="266915"/>
                </a:lnTo>
                <a:close/>
              </a:path>
              <a:path extrusionOk="0" h="1304289" w="2260600">
                <a:moveTo>
                  <a:pt x="935050" y="1222324"/>
                </a:moveTo>
                <a:lnTo>
                  <a:pt x="934567" y="1210373"/>
                </a:lnTo>
                <a:lnTo>
                  <a:pt x="929627" y="1199464"/>
                </a:lnTo>
                <a:lnTo>
                  <a:pt x="920584" y="1190993"/>
                </a:lnTo>
                <a:lnTo>
                  <a:pt x="908951" y="1186700"/>
                </a:lnTo>
                <a:lnTo>
                  <a:pt x="896988" y="1187170"/>
                </a:lnTo>
                <a:lnTo>
                  <a:pt x="886079" y="1192098"/>
                </a:lnTo>
                <a:lnTo>
                  <a:pt x="877620" y="1201153"/>
                </a:lnTo>
                <a:lnTo>
                  <a:pt x="873315" y="1212799"/>
                </a:lnTo>
                <a:lnTo>
                  <a:pt x="873785" y="1224762"/>
                </a:lnTo>
                <a:lnTo>
                  <a:pt x="878725" y="1235671"/>
                </a:lnTo>
                <a:lnTo>
                  <a:pt x="887780" y="1244142"/>
                </a:lnTo>
                <a:lnTo>
                  <a:pt x="899401" y="1248435"/>
                </a:lnTo>
                <a:lnTo>
                  <a:pt x="911364" y="1247952"/>
                </a:lnTo>
                <a:lnTo>
                  <a:pt x="922274" y="1243012"/>
                </a:lnTo>
                <a:lnTo>
                  <a:pt x="930757" y="1233957"/>
                </a:lnTo>
                <a:lnTo>
                  <a:pt x="935050" y="1222324"/>
                </a:lnTo>
                <a:close/>
              </a:path>
              <a:path extrusionOk="0" h="1304289" w="2260600">
                <a:moveTo>
                  <a:pt x="939622" y="858202"/>
                </a:moveTo>
                <a:lnTo>
                  <a:pt x="939139" y="846239"/>
                </a:lnTo>
                <a:lnTo>
                  <a:pt x="934212" y="835317"/>
                </a:lnTo>
                <a:lnTo>
                  <a:pt x="925156" y="826846"/>
                </a:lnTo>
                <a:lnTo>
                  <a:pt x="913523" y="822553"/>
                </a:lnTo>
                <a:lnTo>
                  <a:pt x="901560" y="823036"/>
                </a:lnTo>
                <a:lnTo>
                  <a:pt x="890651" y="827976"/>
                </a:lnTo>
                <a:lnTo>
                  <a:pt x="882180" y="837031"/>
                </a:lnTo>
                <a:lnTo>
                  <a:pt x="877887" y="848664"/>
                </a:lnTo>
                <a:lnTo>
                  <a:pt x="878370" y="860615"/>
                </a:lnTo>
                <a:lnTo>
                  <a:pt x="883297" y="871524"/>
                </a:lnTo>
                <a:lnTo>
                  <a:pt x="892352" y="879995"/>
                </a:lnTo>
                <a:lnTo>
                  <a:pt x="903986" y="884288"/>
                </a:lnTo>
                <a:lnTo>
                  <a:pt x="915949" y="883818"/>
                </a:lnTo>
                <a:lnTo>
                  <a:pt x="926846" y="878878"/>
                </a:lnTo>
                <a:lnTo>
                  <a:pt x="935316" y="869835"/>
                </a:lnTo>
                <a:lnTo>
                  <a:pt x="939622" y="858202"/>
                </a:lnTo>
                <a:close/>
              </a:path>
              <a:path extrusionOk="0" h="1304289" w="2260600">
                <a:moveTo>
                  <a:pt x="954659" y="498182"/>
                </a:moveTo>
                <a:lnTo>
                  <a:pt x="954176" y="486219"/>
                </a:lnTo>
                <a:lnTo>
                  <a:pt x="949248" y="475322"/>
                </a:lnTo>
                <a:lnTo>
                  <a:pt x="940193" y="466852"/>
                </a:lnTo>
                <a:lnTo>
                  <a:pt x="928560" y="462546"/>
                </a:lnTo>
                <a:lnTo>
                  <a:pt x="916609" y="463029"/>
                </a:lnTo>
                <a:lnTo>
                  <a:pt x="905700" y="467956"/>
                </a:lnTo>
                <a:lnTo>
                  <a:pt x="897229" y="477012"/>
                </a:lnTo>
                <a:lnTo>
                  <a:pt x="892937" y="488645"/>
                </a:lnTo>
                <a:lnTo>
                  <a:pt x="893406" y="500608"/>
                </a:lnTo>
                <a:lnTo>
                  <a:pt x="898347" y="511517"/>
                </a:lnTo>
                <a:lnTo>
                  <a:pt x="907389" y="519988"/>
                </a:lnTo>
                <a:lnTo>
                  <a:pt x="919022" y="524281"/>
                </a:lnTo>
                <a:lnTo>
                  <a:pt x="930986" y="523798"/>
                </a:lnTo>
                <a:lnTo>
                  <a:pt x="941895" y="518858"/>
                </a:lnTo>
                <a:lnTo>
                  <a:pt x="950366" y="509803"/>
                </a:lnTo>
                <a:lnTo>
                  <a:pt x="954659" y="498182"/>
                </a:lnTo>
                <a:close/>
              </a:path>
              <a:path extrusionOk="0" h="1304289" w="2260600">
                <a:moveTo>
                  <a:pt x="959231" y="134048"/>
                </a:moveTo>
                <a:lnTo>
                  <a:pt x="958761" y="122085"/>
                </a:lnTo>
                <a:lnTo>
                  <a:pt x="953833" y="111175"/>
                </a:lnTo>
                <a:lnTo>
                  <a:pt x="944778" y="102704"/>
                </a:lnTo>
                <a:lnTo>
                  <a:pt x="933145" y="98399"/>
                </a:lnTo>
                <a:lnTo>
                  <a:pt x="921181" y="98882"/>
                </a:lnTo>
                <a:lnTo>
                  <a:pt x="910272" y="103822"/>
                </a:lnTo>
                <a:lnTo>
                  <a:pt x="901801" y="112877"/>
                </a:lnTo>
                <a:lnTo>
                  <a:pt x="897496" y="124510"/>
                </a:lnTo>
                <a:lnTo>
                  <a:pt x="897978" y="136474"/>
                </a:lnTo>
                <a:lnTo>
                  <a:pt x="902919" y="147383"/>
                </a:lnTo>
                <a:lnTo>
                  <a:pt x="911974" y="155854"/>
                </a:lnTo>
                <a:lnTo>
                  <a:pt x="923607" y="160147"/>
                </a:lnTo>
                <a:lnTo>
                  <a:pt x="935558" y="159664"/>
                </a:lnTo>
                <a:lnTo>
                  <a:pt x="946467" y="154736"/>
                </a:lnTo>
                <a:lnTo>
                  <a:pt x="954938" y="145681"/>
                </a:lnTo>
                <a:lnTo>
                  <a:pt x="959231" y="134048"/>
                </a:lnTo>
                <a:close/>
              </a:path>
              <a:path extrusionOk="0" h="1304289" w="2260600">
                <a:moveTo>
                  <a:pt x="1017054" y="1089469"/>
                </a:moveTo>
                <a:lnTo>
                  <a:pt x="1016571" y="1077506"/>
                </a:lnTo>
                <a:lnTo>
                  <a:pt x="1011643" y="1066609"/>
                </a:lnTo>
                <a:lnTo>
                  <a:pt x="1002588" y="1058138"/>
                </a:lnTo>
                <a:lnTo>
                  <a:pt x="990955" y="1053833"/>
                </a:lnTo>
                <a:lnTo>
                  <a:pt x="978992" y="1054315"/>
                </a:lnTo>
                <a:lnTo>
                  <a:pt x="968082" y="1059243"/>
                </a:lnTo>
                <a:lnTo>
                  <a:pt x="959612" y="1068298"/>
                </a:lnTo>
                <a:lnTo>
                  <a:pt x="955319" y="1079931"/>
                </a:lnTo>
                <a:lnTo>
                  <a:pt x="955802" y="1091895"/>
                </a:lnTo>
                <a:lnTo>
                  <a:pt x="960729" y="1102804"/>
                </a:lnTo>
                <a:lnTo>
                  <a:pt x="969784" y="1111275"/>
                </a:lnTo>
                <a:lnTo>
                  <a:pt x="981417" y="1115568"/>
                </a:lnTo>
                <a:lnTo>
                  <a:pt x="993368" y="1115085"/>
                </a:lnTo>
                <a:lnTo>
                  <a:pt x="1004277" y="1110157"/>
                </a:lnTo>
                <a:lnTo>
                  <a:pt x="1012748" y="1101102"/>
                </a:lnTo>
                <a:lnTo>
                  <a:pt x="1017054" y="1089469"/>
                </a:lnTo>
                <a:close/>
              </a:path>
              <a:path extrusionOk="0" h="1304289" w="2260600">
                <a:moveTo>
                  <a:pt x="1021626" y="725335"/>
                </a:moveTo>
                <a:lnTo>
                  <a:pt x="1021143" y="713371"/>
                </a:lnTo>
                <a:lnTo>
                  <a:pt x="1016215" y="702462"/>
                </a:lnTo>
                <a:lnTo>
                  <a:pt x="1007160" y="693991"/>
                </a:lnTo>
                <a:lnTo>
                  <a:pt x="995527" y="689698"/>
                </a:lnTo>
                <a:lnTo>
                  <a:pt x="983564" y="690181"/>
                </a:lnTo>
                <a:lnTo>
                  <a:pt x="972654" y="695109"/>
                </a:lnTo>
                <a:lnTo>
                  <a:pt x="964184" y="704176"/>
                </a:lnTo>
                <a:lnTo>
                  <a:pt x="959891" y="715797"/>
                </a:lnTo>
                <a:lnTo>
                  <a:pt x="960374" y="727760"/>
                </a:lnTo>
                <a:lnTo>
                  <a:pt x="965301" y="738657"/>
                </a:lnTo>
                <a:lnTo>
                  <a:pt x="974356" y="747128"/>
                </a:lnTo>
                <a:lnTo>
                  <a:pt x="985989" y="751433"/>
                </a:lnTo>
                <a:lnTo>
                  <a:pt x="997953" y="750951"/>
                </a:lnTo>
                <a:lnTo>
                  <a:pt x="1008849" y="746023"/>
                </a:lnTo>
                <a:lnTo>
                  <a:pt x="1017320" y="736968"/>
                </a:lnTo>
                <a:lnTo>
                  <a:pt x="1021626" y="725335"/>
                </a:lnTo>
                <a:close/>
              </a:path>
              <a:path extrusionOk="0" h="1304289" w="2260600">
                <a:moveTo>
                  <a:pt x="1036662" y="365315"/>
                </a:moveTo>
                <a:lnTo>
                  <a:pt x="1036193" y="353352"/>
                </a:lnTo>
                <a:lnTo>
                  <a:pt x="1031265" y="342442"/>
                </a:lnTo>
                <a:lnTo>
                  <a:pt x="1022210" y="333971"/>
                </a:lnTo>
                <a:lnTo>
                  <a:pt x="1010577" y="329679"/>
                </a:lnTo>
                <a:lnTo>
                  <a:pt x="998613" y="330161"/>
                </a:lnTo>
                <a:lnTo>
                  <a:pt x="987704" y="335102"/>
                </a:lnTo>
                <a:lnTo>
                  <a:pt x="979233" y="344157"/>
                </a:lnTo>
                <a:lnTo>
                  <a:pt x="974940" y="355777"/>
                </a:lnTo>
                <a:lnTo>
                  <a:pt x="975423" y="367741"/>
                </a:lnTo>
                <a:lnTo>
                  <a:pt x="980351" y="378650"/>
                </a:lnTo>
                <a:lnTo>
                  <a:pt x="989406" y="387121"/>
                </a:lnTo>
                <a:lnTo>
                  <a:pt x="1001039" y="391414"/>
                </a:lnTo>
                <a:lnTo>
                  <a:pt x="1013002" y="390931"/>
                </a:lnTo>
                <a:lnTo>
                  <a:pt x="1023899" y="386003"/>
                </a:lnTo>
                <a:lnTo>
                  <a:pt x="1032370" y="376948"/>
                </a:lnTo>
                <a:lnTo>
                  <a:pt x="1036662" y="365315"/>
                </a:lnTo>
                <a:close/>
              </a:path>
              <a:path extrusionOk="0" h="1304289" w="2260600">
                <a:moveTo>
                  <a:pt x="1092454" y="1303985"/>
                </a:moveTo>
                <a:lnTo>
                  <a:pt x="1090028" y="1298143"/>
                </a:lnTo>
                <a:lnTo>
                  <a:pt x="1085811" y="1292987"/>
                </a:lnTo>
                <a:lnTo>
                  <a:pt x="1080020" y="1289405"/>
                </a:lnTo>
                <a:lnTo>
                  <a:pt x="1068387" y="1285113"/>
                </a:lnTo>
                <a:lnTo>
                  <a:pt x="1056424" y="1285582"/>
                </a:lnTo>
                <a:lnTo>
                  <a:pt x="1034783" y="1303985"/>
                </a:lnTo>
                <a:lnTo>
                  <a:pt x="1092454" y="1303985"/>
                </a:lnTo>
                <a:close/>
              </a:path>
              <a:path extrusionOk="0" h="1304289" w="2260600">
                <a:moveTo>
                  <a:pt x="1099058" y="956602"/>
                </a:moveTo>
                <a:lnTo>
                  <a:pt x="1098575" y="944638"/>
                </a:lnTo>
                <a:lnTo>
                  <a:pt x="1093647" y="933729"/>
                </a:lnTo>
                <a:lnTo>
                  <a:pt x="1084605" y="925258"/>
                </a:lnTo>
                <a:lnTo>
                  <a:pt x="1072959" y="920965"/>
                </a:lnTo>
                <a:lnTo>
                  <a:pt x="1060996" y="921448"/>
                </a:lnTo>
                <a:lnTo>
                  <a:pt x="1050086" y="926388"/>
                </a:lnTo>
                <a:lnTo>
                  <a:pt x="1041615" y="935443"/>
                </a:lnTo>
                <a:lnTo>
                  <a:pt x="1037323" y="947064"/>
                </a:lnTo>
                <a:lnTo>
                  <a:pt x="1037805" y="959027"/>
                </a:lnTo>
                <a:lnTo>
                  <a:pt x="1042733" y="969937"/>
                </a:lnTo>
                <a:lnTo>
                  <a:pt x="1051801" y="978408"/>
                </a:lnTo>
                <a:lnTo>
                  <a:pt x="1063421" y="982700"/>
                </a:lnTo>
                <a:lnTo>
                  <a:pt x="1075385" y="982218"/>
                </a:lnTo>
                <a:lnTo>
                  <a:pt x="1086294" y="977290"/>
                </a:lnTo>
                <a:lnTo>
                  <a:pt x="1094765" y="968235"/>
                </a:lnTo>
                <a:lnTo>
                  <a:pt x="1099058" y="956602"/>
                </a:lnTo>
                <a:close/>
              </a:path>
              <a:path extrusionOk="0" h="1304289" w="2260600">
                <a:moveTo>
                  <a:pt x="1103630" y="592467"/>
                </a:moveTo>
                <a:lnTo>
                  <a:pt x="1103147" y="580504"/>
                </a:lnTo>
                <a:lnTo>
                  <a:pt x="1098219" y="569595"/>
                </a:lnTo>
                <a:lnTo>
                  <a:pt x="1089164" y="561124"/>
                </a:lnTo>
                <a:lnTo>
                  <a:pt x="1077531" y="556831"/>
                </a:lnTo>
                <a:lnTo>
                  <a:pt x="1065580" y="557314"/>
                </a:lnTo>
                <a:lnTo>
                  <a:pt x="1054671" y="562241"/>
                </a:lnTo>
                <a:lnTo>
                  <a:pt x="1046200" y="571284"/>
                </a:lnTo>
                <a:lnTo>
                  <a:pt x="1041908" y="582930"/>
                </a:lnTo>
                <a:lnTo>
                  <a:pt x="1042377" y="594893"/>
                </a:lnTo>
                <a:lnTo>
                  <a:pt x="1047305" y="605802"/>
                </a:lnTo>
                <a:lnTo>
                  <a:pt x="1056360" y="614273"/>
                </a:lnTo>
                <a:lnTo>
                  <a:pt x="1067993" y="618566"/>
                </a:lnTo>
                <a:lnTo>
                  <a:pt x="1079957" y="618083"/>
                </a:lnTo>
                <a:lnTo>
                  <a:pt x="1090866" y="613143"/>
                </a:lnTo>
                <a:lnTo>
                  <a:pt x="1099337" y="604088"/>
                </a:lnTo>
                <a:lnTo>
                  <a:pt x="1103630" y="592467"/>
                </a:lnTo>
                <a:close/>
              </a:path>
              <a:path extrusionOk="0" h="1304289" w="2260600">
                <a:moveTo>
                  <a:pt x="1118679" y="232448"/>
                </a:moveTo>
                <a:lnTo>
                  <a:pt x="1118196" y="220484"/>
                </a:lnTo>
                <a:lnTo>
                  <a:pt x="1113269" y="209588"/>
                </a:lnTo>
                <a:lnTo>
                  <a:pt x="1104214" y="201117"/>
                </a:lnTo>
                <a:lnTo>
                  <a:pt x="1092581" y="196811"/>
                </a:lnTo>
                <a:lnTo>
                  <a:pt x="1080617" y="197294"/>
                </a:lnTo>
                <a:lnTo>
                  <a:pt x="1069708" y="202234"/>
                </a:lnTo>
                <a:lnTo>
                  <a:pt x="1061237" y="211289"/>
                </a:lnTo>
                <a:lnTo>
                  <a:pt x="1056944" y="222923"/>
                </a:lnTo>
                <a:lnTo>
                  <a:pt x="1057427" y="234873"/>
                </a:lnTo>
                <a:lnTo>
                  <a:pt x="1062355" y="245783"/>
                </a:lnTo>
                <a:lnTo>
                  <a:pt x="1071410" y="254254"/>
                </a:lnTo>
                <a:lnTo>
                  <a:pt x="1083043" y="258546"/>
                </a:lnTo>
                <a:lnTo>
                  <a:pt x="1095006" y="258076"/>
                </a:lnTo>
                <a:lnTo>
                  <a:pt x="1105903" y="253149"/>
                </a:lnTo>
                <a:lnTo>
                  <a:pt x="1114374" y="244094"/>
                </a:lnTo>
                <a:lnTo>
                  <a:pt x="1118679" y="232448"/>
                </a:lnTo>
                <a:close/>
              </a:path>
              <a:path extrusionOk="0" h="1304289" w="2260600">
                <a:moveTo>
                  <a:pt x="1176489" y="1187881"/>
                </a:moveTo>
                <a:lnTo>
                  <a:pt x="1176007" y="1175918"/>
                </a:lnTo>
                <a:lnTo>
                  <a:pt x="1171079" y="1165021"/>
                </a:lnTo>
                <a:lnTo>
                  <a:pt x="1162024" y="1156550"/>
                </a:lnTo>
                <a:lnTo>
                  <a:pt x="1150391" y="1152245"/>
                </a:lnTo>
                <a:lnTo>
                  <a:pt x="1138428" y="1152728"/>
                </a:lnTo>
                <a:lnTo>
                  <a:pt x="1127518" y="1157655"/>
                </a:lnTo>
                <a:lnTo>
                  <a:pt x="1119047" y="1166710"/>
                </a:lnTo>
                <a:lnTo>
                  <a:pt x="1114755" y="1178344"/>
                </a:lnTo>
                <a:lnTo>
                  <a:pt x="1115237" y="1190307"/>
                </a:lnTo>
                <a:lnTo>
                  <a:pt x="1120165" y="1201216"/>
                </a:lnTo>
                <a:lnTo>
                  <a:pt x="1129220" y="1209687"/>
                </a:lnTo>
                <a:lnTo>
                  <a:pt x="1140853" y="1213980"/>
                </a:lnTo>
                <a:lnTo>
                  <a:pt x="1152817" y="1213497"/>
                </a:lnTo>
                <a:lnTo>
                  <a:pt x="1163726" y="1208557"/>
                </a:lnTo>
                <a:lnTo>
                  <a:pt x="1172197" y="1199502"/>
                </a:lnTo>
                <a:lnTo>
                  <a:pt x="1176489" y="1187881"/>
                </a:lnTo>
                <a:close/>
              </a:path>
              <a:path extrusionOk="0" h="1304289" w="2260600">
                <a:moveTo>
                  <a:pt x="1181061" y="823747"/>
                </a:moveTo>
                <a:lnTo>
                  <a:pt x="1180592" y="811784"/>
                </a:lnTo>
                <a:lnTo>
                  <a:pt x="1175651" y="800874"/>
                </a:lnTo>
                <a:lnTo>
                  <a:pt x="1166609" y="792403"/>
                </a:lnTo>
                <a:lnTo>
                  <a:pt x="1154963" y="788098"/>
                </a:lnTo>
                <a:lnTo>
                  <a:pt x="1143012" y="788581"/>
                </a:lnTo>
                <a:lnTo>
                  <a:pt x="1132103" y="793521"/>
                </a:lnTo>
                <a:lnTo>
                  <a:pt x="1123619" y="802576"/>
                </a:lnTo>
                <a:lnTo>
                  <a:pt x="1119327" y="814209"/>
                </a:lnTo>
                <a:lnTo>
                  <a:pt x="1119809" y="826173"/>
                </a:lnTo>
                <a:lnTo>
                  <a:pt x="1124737" y="837069"/>
                </a:lnTo>
                <a:lnTo>
                  <a:pt x="1133805" y="845540"/>
                </a:lnTo>
                <a:lnTo>
                  <a:pt x="1145425" y="849845"/>
                </a:lnTo>
                <a:lnTo>
                  <a:pt x="1157389" y="849363"/>
                </a:lnTo>
                <a:lnTo>
                  <a:pt x="1168298" y="844435"/>
                </a:lnTo>
                <a:lnTo>
                  <a:pt x="1176769" y="835380"/>
                </a:lnTo>
                <a:lnTo>
                  <a:pt x="1181061" y="823747"/>
                </a:lnTo>
                <a:close/>
              </a:path>
              <a:path extrusionOk="0" h="1304289" w="2260600">
                <a:moveTo>
                  <a:pt x="1185633" y="459600"/>
                </a:moveTo>
                <a:lnTo>
                  <a:pt x="1185164" y="447636"/>
                </a:lnTo>
                <a:lnTo>
                  <a:pt x="1180236" y="436727"/>
                </a:lnTo>
                <a:lnTo>
                  <a:pt x="1171181" y="428256"/>
                </a:lnTo>
                <a:lnTo>
                  <a:pt x="1159548" y="423964"/>
                </a:lnTo>
                <a:lnTo>
                  <a:pt x="1147584" y="424446"/>
                </a:lnTo>
                <a:lnTo>
                  <a:pt x="1136675" y="429387"/>
                </a:lnTo>
                <a:lnTo>
                  <a:pt x="1128204" y="438442"/>
                </a:lnTo>
                <a:lnTo>
                  <a:pt x="1123911" y="450062"/>
                </a:lnTo>
                <a:lnTo>
                  <a:pt x="1124394" y="462026"/>
                </a:lnTo>
                <a:lnTo>
                  <a:pt x="1129322" y="472922"/>
                </a:lnTo>
                <a:lnTo>
                  <a:pt x="1138377" y="481393"/>
                </a:lnTo>
                <a:lnTo>
                  <a:pt x="1150010" y="485698"/>
                </a:lnTo>
                <a:lnTo>
                  <a:pt x="1161973" y="485216"/>
                </a:lnTo>
                <a:lnTo>
                  <a:pt x="1172870" y="480288"/>
                </a:lnTo>
                <a:lnTo>
                  <a:pt x="1181341" y="471233"/>
                </a:lnTo>
                <a:lnTo>
                  <a:pt x="1185633" y="459600"/>
                </a:lnTo>
                <a:close/>
              </a:path>
              <a:path extrusionOk="0" h="1304289" w="2260600">
                <a:moveTo>
                  <a:pt x="1258493" y="1055014"/>
                </a:moveTo>
                <a:lnTo>
                  <a:pt x="1258011" y="1043051"/>
                </a:lnTo>
                <a:lnTo>
                  <a:pt x="1253083" y="1032141"/>
                </a:lnTo>
                <a:lnTo>
                  <a:pt x="1244041" y="1023670"/>
                </a:lnTo>
                <a:lnTo>
                  <a:pt x="1232408" y="1019378"/>
                </a:lnTo>
                <a:lnTo>
                  <a:pt x="1220444" y="1019860"/>
                </a:lnTo>
                <a:lnTo>
                  <a:pt x="1209522" y="1024801"/>
                </a:lnTo>
                <a:lnTo>
                  <a:pt x="1201051" y="1033856"/>
                </a:lnTo>
                <a:lnTo>
                  <a:pt x="1196759" y="1045476"/>
                </a:lnTo>
                <a:lnTo>
                  <a:pt x="1197241" y="1057440"/>
                </a:lnTo>
                <a:lnTo>
                  <a:pt x="1202182" y="1068336"/>
                </a:lnTo>
                <a:lnTo>
                  <a:pt x="1211237" y="1076807"/>
                </a:lnTo>
                <a:lnTo>
                  <a:pt x="1222870" y="1081112"/>
                </a:lnTo>
                <a:lnTo>
                  <a:pt x="1234821" y="1080630"/>
                </a:lnTo>
                <a:lnTo>
                  <a:pt x="1245730" y="1075702"/>
                </a:lnTo>
                <a:lnTo>
                  <a:pt x="1254201" y="1066647"/>
                </a:lnTo>
                <a:lnTo>
                  <a:pt x="1258493" y="1055014"/>
                </a:lnTo>
                <a:close/>
              </a:path>
              <a:path extrusionOk="0" h="1304289" w="2260600">
                <a:moveTo>
                  <a:pt x="1263078" y="690867"/>
                </a:moveTo>
                <a:lnTo>
                  <a:pt x="1262595" y="678916"/>
                </a:lnTo>
                <a:lnTo>
                  <a:pt x="1257655" y="668007"/>
                </a:lnTo>
                <a:lnTo>
                  <a:pt x="1248613" y="659536"/>
                </a:lnTo>
                <a:lnTo>
                  <a:pt x="1236980" y="655243"/>
                </a:lnTo>
                <a:lnTo>
                  <a:pt x="1225016" y="655726"/>
                </a:lnTo>
                <a:lnTo>
                  <a:pt x="1214107" y="660654"/>
                </a:lnTo>
                <a:lnTo>
                  <a:pt x="1205636" y="669696"/>
                </a:lnTo>
                <a:lnTo>
                  <a:pt x="1201343" y="681329"/>
                </a:lnTo>
                <a:lnTo>
                  <a:pt x="1201826" y="693305"/>
                </a:lnTo>
                <a:lnTo>
                  <a:pt x="1206754" y="704215"/>
                </a:lnTo>
                <a:lnTo>
                  <a:pt x="1215809" y="712685"/>
                </a:lnTo>
                <a:lnTo>
                  <a:pt x="1227442" y="716978"/>
                </a:lnTo>
                <a:lnTo>
                  <a:pt x="1239393" y="716495"/>
                </a:lnTo>
                <a:lnTo>
                  <a:pt x="1250302" y="711555"/>
                </a:lnTo>
                <a:lnTo>
                  <a:pt x="1258773" y="702500"/>
                </a:lnTo>
                <a:lnTo>
                  <a:pt x="1263078" y="690867"/>
                </a:lnTo>
                <a:close/>
              </a:path>
              <a:path extrusionOk="0" h="1304289" w="2260600">
                <a:moveTo>
                  <a:pt x="1267650" y="326732"/>
                </a:moveTo>
                <a:lnTo>
                  <a:pt x="1267167" y="314769"/>
                </a:lnTo>
                <a:lnTo>
                  <a:pt x="1262240" y="303872"/>
                </a:lnTo>
                <a:lnTo>
                  <a:pt x="1253185" y="295389"/>
                </a:lnTo>
                <a:lnTo>
                  <a:pt x="1241552" y="291096"/>
                </a:lnTo>
                <a:lnTo>
                  <a:pt x="1229588" y="291579"/>
                </a:lnTo>
                <a:lnTo>
                  <a:pt x="1218679" y="296519"/>
                </a:lnTo>
                <a:lnTo>
                  <a:pt x="1210208" y="305587"/>
                </a:lnTo>
                <a:lnTo>
                  <a:pt x="1205915" y="317207"/>
                </a:lnTo>
                <a:lnTo>
                  <a:pt x="1206398" y="329158"/>
                </a:lnTo>
                <a:lnTo>
                  <a:pt x="1211326" y="340067"/>
                </a:lnTo>
                <a:lnTo>
                  <a:pt x="1220381" y="348538"/>
                </a:lnTo>
                <a:lnTo>
                  <a:pt x="1232014" y="352844"/>
                </a:lnTo>
                <a:lnTo>
                  <a:pt x="1243977" y="352361"/>
                </a:lnTo>
                <a:lnTo>
                  <a:pt x="1254874" y="347433"/>
                </a:lnTo>
                <a:lnTo>
                  <a:pt x="1263345" y="338378"/>
                </a:lnTo>
                <a:lnTo>
                  <a:pt x="1267650" y="326732"/>
                </a:lnTo>
                <a:close/>
              </a:path>
              <a:path extrusionOk="0" h="1304289" w="2260600">
                <a:moveTo>
                  <a:pt x="1304671" y="1282166"/>
                </a:moveTo>
                <a:lnTo>
                  <a:pt x="1304188" y="1270203"/>
                </a:lnTo>
                <a:lnTo>
                  <a:pt x="1299248" y="1259306"/>
                </a:lnTo>
                <a:lnTo>
                  <a:pt x="1290193" y="1250835"/>
                </a:lnTo>
                <a:lnTo>
                  <a:pt x="1278559" y="1246530"/>
                </a:lnTo>
                <a:lnTo>
                  <a:pt x="1266609" y="1247013"/>
                </a:lnTo>
                <a:lnTo>
                  <a:pt x="1255699" y="1251940"/>
                </a:lnTo>
                <a:lnTo>
                  <a:pt x="1247228" y="1260995"/>
                </a:lnTo>
                <a:lnTo>
                  <a:pt x="1242936" y="1272628"/>
                </a:lnTo>
                <a:lnTo>
                  <a:pt x="1243418" y="1284592"/>
                </a:lnTo>
                <a:lnTo>
                  <a:pt x="1248346" y="1295501"/>
                </a:lnTo>
                <a:lnTo>
                  <a:pt x="1257388" y="1303959"/>
                </a:lnTo>
                <a:lnTo>
                  <a:pt x="1290180" y="1303985"/>
                </a:lnTo>
                <a:lnTo>
                  <a:pt x="1294193" y="1301521"/>
                </a:lnTo>
                <a:lnTo>
                  <a:pt x="1297724" y="1298092"/>
                </a:lnTo>
                <a:lnTo>
                  <a:pt x="1300378" y="1293799"/>
                </a:lnTo>
                <a:lnTo>
                  <a:pt x="1304671" y="1282166"/>
                </a:lnTo>
                <a:close/>
              </a:path>
              <a:path extrusionOk="0" h="1304289" w="2260600">
                <a:moveTo>
                  <a:pt x="1340497" y="922147"/>
                </a:moveTo>
                <a:lnTo>
                  <a:pt x="1340027" y="910183"/>
                </a:lnTo>
                <a:lnTo>
                  <a:pt x="1335100" y="899274"/>
                </a:lnTo>
                <a:lnTo>
                  <a:pt x="1326045" y="890803"/>
                </a:lnTo>
                <a:lnTo>
                  <a:pt x="1314411" y="886510"/>
                </a:lnTo>
                <a:lnTo>
                  <a:pt x="1302448" y="886993"/>
                </a:lnTo>
                <a:lnTo>
                  <a:pt x="1291539" y="891933"/>
                </a:lnTo>
                <a:lnTo>
                  <a:pt x="1283055" y="900988"/>
                </a:lnTo>
                <a:lnTo>
                  <a:pt x="1278763" y="912622"/>
                </a:lnTo>
                <a:lnTo>
                  <a:pt x="1279245" y="924572"/>
                </a:lnTo>
                <a:lnTo>
                  <a:pt x="1284185" y="935482"/>
                </a:lnTo>
                <a:lnTo>
                  <a:pt x="1293241" y="943952"/>
                </a:lnTo>
                <a:lnTo>
                  <a:pt x="1304861" y="948245"/>
                </a:lnTo>
                <a:lnTo>
                  <a:pt x="1316824" y="947775"/>
                </a:lnTo>
                <a:lnTo>
                  <a:pt x="1327734" y="942848"/>
                </a:lnTo>
                <a:lnTo>
                  <a:pt x="1336205" y="933792"/>
                </a:lnTo>
                <a:lnTo>
                  <a:pt x="1340497" y="922147"/>
                </a:lnTo>
                <a:close/>
              </a:path>
              <a:path extrusionOk="0" h="1304289" w="2260600">
                <a:moveTo>
                  <a:pt x="1345082" y="558012"/>
                </a:moveTo>
                <a:lnTo>
                  <a:pt x="1344599" y="546049"/>
                </a:lnTo>
                <a:lnTo>
                  <a:pt x="1339672" y="535139"/>
                </a:lnTo>
                <a:lnTo>
                  <a:pt x="1330629" y="526669"/>
                </a:lnTo>
                <a:lnTo>
                  <a:pt x="1318983" y="522363"/>
                </a:lnTo>
                <a:lnTo>
                  <a:pt x="1307020" y="522859"/>
                </a:lnTo>
                <a:lnTo>
                  <a:pt x="1296111" y="527786"/>
                </a:lnTo>
                <a:lnTo>
                  <a:pt x="1287640" y="536854"/>
                </a:lnTo>
                <a:lnTo>
                  <a:pt x="1283347" y="548474"/>
                </a:lnTo>
                <a:lnTo>
                  <a:pt x="1283830" y="560438"/>
                </a:lnTo>
                <a:lnTo>
                  <a:pt x="1288757" y="571334"/>
                </a:lnTo>
                <a:lnTo>
                  <a:pt x="1297825" y="579805"/>
                </a:lnTo>
                <a:lnTo>
                  <a:pt x="1309446" y="584111"/>
                </a:lnTo>
                <a:lnTo>
                  <a:pt x="1321409" y="583628"/>
                </a:lnTo>
                <a:lnTo>
                  <a:pt x="1332306" y="578700"/>
                </a:lnTo>
                <a:lnTo>
                  <a:pt x="1340777" y="569645"/>
                </a:lnTo>
                <a:lnTo>
                  <a:pt x="1345082" y="558012"/>
                </a:lnTo>
                <a:close/>
              </a:path>
              <a:path extrusionOk="0" h="1304289" w="2260600">
                <a:moveTo>
                  <a:pt x="1386674" y="1149311"/>
                </a:moveTo>
                <a:lnTo>
                  <a:pt x="1386192" y="1137335"/>
                </a:lnTo>
                <a:lnTo>
                  <a:pt x="1381264" y="1126426"/>
                </a:lnTo>
                <a:lnTo>
                  <a:pt x="1372209" y="1117955"/>
                </a:lnTo>
                <a:lnTo>
                  <a:pt x="1360576" y="1113663"/>
                </a:lnTo>
                <a:lnTo>
                  <a:pt x="1348613" y="1114145"/>
                </a:lnTo>
                <a:lnTo>
                  <a:pt x="1337703" y="1119085"/>
                </a:lnTo>
                <a:lnTo>
                  <a:pt x="1329232" y="1128141"/>
                </a:lnTo>
                <a:lnTo>
                  <a:pt x="1324940" y="1139761"/>
                </a:lnTo>
                <a:lnTo>
                  <a:pt x="1325422" y="1151724"/>
                </a:lnTo>
                <a:lnTo>
                  <a:pt x="1330350" y="1162634"/>
                </a:lnTo>
                <a:lnTo>
                  <a:pt x="1339405" y="1171105"/>
                </a:lnTo>
                <a:lnTo>
                  <a:pt x="1351038" y="1175397"/>
                </a:lnTo>
                <a:lnTo>
                  <a:pt x="1363002" y="1174915"/>
                </a:lnTo>
                <a:lnTo>
                  <a:pt x="1373898" y="1169987"/>
                </a:lnTo>
                <a:lnTo>
                  <a:pt x="1382369" y="1160932"/>
                </a:lnTo>
                <a:lnTo>
                  <a:pt x="1386674" y="1149311"/>
                </a:lnTo>
                <a:close/>
              </a:path>
              <a:path extrusionOk="0" h="1304289" w="2260600">
                <a:moveTo>
                  <a:pt x="1422514" y="789279"/>
                </a:moveTo>
                <a:lnTo>
                  <a:pt x="1422031" y="777328"/>
                </a:lnTo>
                <a:lnTo>
                  <a:pt x="1417104" y="766419"/>
                </a:lnTo>
                <a:lnTo>
                  <a:pt x="1408049" y="757948"/>
                </a:lnTo>
                <a:lnTo>
                  <a:pt x="1396415" y="753656"/>
                </a:lnTo>
                <a:lnTo>
                  <a:pt x="1384452" y="754126"/>
                </a:lnTo>
                <a:lnTo>
                  <a:pt x="1373543" y="759053"/>
                </a:lnTo>
                <a:lnTo>
                  <a:pt x="1365084" y="768108"/>
                </a:lnTo>
                <a:lnTo>
                  <a:pt x="1360779" y="779741"/>
                </a:lnTo>
                <a:lnTo>
                  <a:pt x="1361262" y="791705"/>
                </a:lnTo>
                <a:lnTo>
                  <a:pt x="1366189" y="802627"/>
                </a:lnTo>
                <a:lnTo>
                  <a:pt x="1375244" y="811098"/>
                </a:lnTo>
                <a:lnTo>
                  <a:pt x="1386878" y="815390"/>
                </a:lnTo>
                <a:lnTo>
                  <a:pt x="1398841" y="814908"/>
                </a:lnTo>
                <a:lnTo>
                  <a:pt x="1409750" y="809967"/>
                </a:lnTo>
                <a:lnTo>
                  <a:pt x="1418221" y="800912"/>
                </a:lnTo>
                <a:lnTo>
                  <a:pt x="1422514" y="789279"/>
                </a:lnTo>
                <a:close/>
              </a:path>
              <a:path extrusionOk="0" h="1304289" w="2260600">
                <a:moveTo>
                  <a:pt x="1427086" y="425145"/>
                </a:moveTo>
                <a:lnTo>
                  <a:pt x="1426603" y="413181"/>
                </a:lnTo>
                <a:lnTo>
                  <a:pt x="1421676" y="402272"/>
                </a:lnTo>
                <a:lnTo>
                  <a:pt x="1412621" y="393801"/>
                </a:lnTo>
                <a:lnTo>
                  <a:pt x="1400987" y="389509"/>
                </a:lnTo>
                <a:lnTo>
                  <a:pt x="1389037" y="389991"/>
                </a:lnTo>
                <a:lnTo>
                  <a:pt x="1378115" y="394919"/>
                </a:lnTo>
                <a:lnTo>
                  <a:pt x="1369644" y="403987"/>
                </a:lnTo>
                <a:lnTo>
                  <a:pt x="1365351" y="415620"/>
                </a:lnTo>
                <a:lnTo>
                  <a:pt x="1365834" y="427570"/>
                </a:lnTo>
                <a:lnTo>
                  <a:pt x="1370761" y="438480"/>
                </a:lnTo>
                <a:lnTo>
                  <a:pt x="1379829" y="446951"/>
                </a:lnTo>
                <a:lnTo>
                  <a:pt x="1391450" y="451243"/>
                </a:lnTo>
                <a:lnTo>
                  <a:pt x="1403413" y="450773"/>
                </a:lnTo>
                <a:lnTo>
                  <a:pt x="1414310" y="445833"/>
                </a:lnTo>
                <a:lnTo>
                  <a:pt x="1422781" y="436791"/>
                </a:lnTo>
                <a:lnTo>
                  <a:pt x="1427086" y="425145"/>
                </a:lnTo>
                <a:close/>
              </a:path>
              <a:path extrusionOk="0" h="1304289" w="2260600">
                <a:moveTo>
                  <a:pt x="1468678" y="1016444"/>
                </a:moveTo>
                <a:lnTo>
                  <a:pt x="1468208" y="1004481"/>
                </a:lnTo>
                <a:lnTo>
                  <a:pt x="1463268" y="993571"/>
                </a:lnTo>
                <a:lnTo>
                  <a:pt x="1454213" y="985100"/>
                </a:lnTo>
                <a:lnTo>
                  <a:pt x="1442580" y="980795"/>
                </a:lnTo>
                <a:lnTo>
                  <a:pt x="1430629" y="981278"/>
                </a:lnTo>
                <a:lnTo>
                  <a:pt x="1419720" y="986218"/>
                </a:lnTo>
                <a:lnTo>
                  <a:pt x="1411236" y="995273"/>
                </a:lnTo>
                <a:lnTo>
                  <a:pt x="1406944" y="1006906"/>
                </a:lnTo>
                <a:lnTo>
                  <a:pt x="1407426" y="1018870"/>
                </a:lnTo>
                <a:lnTo>
                  <a:pt x="1412354" y="1029766"/>
                </a:lnTo>
                <a:lnTo>
                  <a:pt x="1421409" y="1038237"/>
                </a:lnTo>
                <a:lnTo>
                  <a:pt x="1433042" y="1042543"/>
                </a:lnTo>
                <a:lnTo>
                  <a:pt x="1445006" y="1042060"/>
                </a:lnTo>
                <a:lnTo>
                  <a:pt x="1455915" y="1037132"/>
                </a:lnTo>
                <a:lnTo>
                  <a:pt x="1464373" y="1028077"/>
                </a:lnTo>
                <a:lnTo>
                  <a:pt x="1468678" y="1016444"/>
                </a:lnTo>
                <a:close/>
              </a:path>
              <a:path extrusionOk="0" h="1304289" w="2260600">
                <a:moveTo>
                  <a:pt x="1504518" y="656424"/>
                </a:moveTo>
                <a:lnTo>
                  <a:pt x="1504035" y="644461"/>
                </a:lnTo>
                <a:lnTo>
                  <a:pt x="1499108" y="633552"/>
                </a:lnTo>
                <a:lnTo>
                  <a:pt x="1490065" y="625068"/>
                </a:lnTo>
                <a:lnTo>
                  <a:pt x="1478432" y="620776"/>
                </a:lnTo>
                <a:lnTo>
                  <a:pt x="1466456" y="621271"/>
                </a:lnTo>
                <a:lnTo>
                  <a:pt x="1455547" y="626198"/>
                </a:lnTo>
                <a:lnTo>
                  <a:pt x="1447076" y="635254"/>
                </a:lnTo>
                <a:lnTo>
                  <a:pt x="1442783" y="646887"/>
                </a:lnTo>
                <a:lnTo>
                  <a:pt x="1443266" y="658837"/>
                </a:lnTo>
                <a:lnTo>
                  <a:pt x="1448206" y="669747"/>
                </a:lnTo>
                <a:lnTo>
                  <a:pt x="1457261" y="678218"/>
                </a:lnTo>
                <a:lnTo>
                  <a:pt x="1468882" y="682523"/>
                </a:lnTo>
                <a:lnTo>
                  <a:pt x="1480845" y="682040"/>
                </a:lnTo>
                <a:lnTo>
                  <a:pt x="1491754" y="677100"/>
                </a:lnTo>
                <a:lnTo>
                  <a:pt x="1500225" y="668058"/>
                </a:lnTo>
                <a:lnTo>
                  <a:pt x="1504518" y="656424"/>
                </a:lnTo>
                <a:close/>
              </a:path>
              <a:path extrusionOk="0" h="1304289" w="2260600">
                <a:moveTo>
                  <a:pt x="1546110" y="1247711"/>
                </a:moveTo>
                <a:lnTo>
                  <a:pt x="1545628" y="1235748"/>
                </a:lnTo>
                <a:lnTo>
                  <a:pt x="1540700" y="1224838"/>
                </a:lnTo>
                <a:lnTo>
                  <a:pt x="1531658" y="1216367"/>
                </a:lnTo>
                <a:lnTo>
                  <a:pt x="1520024" y="1212075"/>
                </a:lnTo>
                <a:lnTo>
                  <a:pt x="1508061" y="1212557"/>
                </a:lnTo>
                <a:lnTo>
                  <a:pt x="1497152" y="1217498"/>
                </a:lnTo>
                <a:lnTo>
                  <a:pt x="1488681" y="1226553"/>
                </a:lnTo>
                <a:lnTo>
                  <a:pt x="1484376" y="1238173"/>
                </a:lnTo>
                <a:lnTo>
                  <a:pt x="1484858" y="1250137"/>
                </a:lnTo>
                <a:lnTo>
                  <a:pt x="1489798" y="1261033"/>
                </a:lnTo>
                <a:lnTo>
                  <a:pt x="1498854" y="1269504"/>
                </a:lnTo>
                <a:lnTo>
                  <a:pt x="1510487" y="1273810"/>
                </a:lnTo>
                <a:lnTo>
                  <a:pt x="1522437" y="1273327"/>
                </a:lnTo>
                <a:lnTo>
                  <a:pt x="1533347" y="1268399"/>
                </a:lnTo>
                <a:lnTo>
                  <a:pt x="1541818" y="1259344"/>
                </a:lnTo>
                <a:lnTo>
                  <a:pt x="1546110" y="1247711"/>
                </a:lnTo>
                <a:close/>
              </a:path>
              <a:path extrusionOk="0" h="1304289" w="2260600">
                <a:moveTo>
                  <a:pt x="1550695" y="883564"/>
                </a:moveTo>
                <a:lnTo>
                  <a:pt x="1550212" y="871613"/>
                </a:lnTo>
                <a:lnTo>
                  <a:pt x="1545272" y="860704"/>
                </a:lnTo>
                <a:lnTo>
                  <a:pt x="1536217" y="852233"/>
                </a:lnTo>
                <a:lnTo>
                  <a:pt x="1524584" y="847940"/>
                </a:lnTo>
                <a:lnTo>
                  <a:pt x="1512633" y="848423"/>
                </a:lnTo>
                <a:lnTo>
                  <a:pt x="1501724" y="853351"/>
                </a:lnTo>
                <a:lnTo>
                  <a:pt x="1493253" y="862393"/>
                </a:lnTo>
                <a:lnTo>
                  <a:pt x="1488960" y="874026"/>
                </a:lnTo>
                <a:lnTo>
                  <a:pt x="1489443" y="886002"/>
                </a:lnTo>
                <a:lnTo>
                  <a:pt x="1494358" y="896912"/>
                </a:lnTo>
                <a:lnTo>
                  <a:pt x="1503413" y="905383"/>
                </a:lnTo>
                <a:lnTo>
                  <a:pt x="1515046" y="909675"/>
                </a:lnTo>
                <a:lnTo>
                  <a:pt x="1527009" y="909193"/>
                </a:lnTo>
                <a:lnTo>
                  <a:pt x="1537919" y="904252"/>
                </a:lnTo>
                <a:lnTo>
                  <a:pt x="1546402" y="895197"/>
                </a:lnTo>
                <a:lnTo>
                  <a:pt x="1550695" y="883564"/>
                </a:lnTo>
                <a:close/>
              </a:path>
              <a:path extrusionOk="0" h="1304289" w="2260600">
                <a:moveTo>
                  <a:pt x="1586522" y="523557"/>
                </a:moveTo>
                <a:lnTo>
                  <a:pt x="1586039" y="511594"/>
                </a:lnTo>
                <a:lnTo>
                  <a:pt x="1581111" y="500684"/>
                </a:lnTo>
                <a:lnTo>
                  <a:pt x="1572069" y="492213"/>
                </a:lnTo>
                <a:lnTo>
                  <a:pt x="1560436" y="487921"/>
                </a:lnTo>
                <a:lnTo>
                  <a:pt x="1548472" y="488403"/>
                </a:lnTo>
                <a:lnTo>
                  <a:pt x="1537563" y="493331"/>
                </a:lnTo>
                <a:lnTo>
                  <a:pt x="1529080" y="502399"/>
                </a:lnTo>
                <a:lnTo>
                  <a:pt x="1524787" y="514019"/>
                </a:lnTo>
                <a:lnTo>
                  <a:pt x="1525270" y="525983"/>
                </a:lnTo>
                <a:lnTo>
                  <a:pt x="1530210" y="536892"/>
                </a:lnTo>
                <a:lnTo>
                  <a:pt x="1539265" y="545363"/>
                </a:lnTo>
                <a:lnTo>
                  <a:pt x="1550885" y="549656"/>
                </a:lnTo>
                <a:lnTo>
                  <a:pt x="1562849" y="549173"/>
                </a:lnTo>
                <a:lnTo>
                  <a:pt x="1573758" y="544245"/>
                </a:lnTo>
                <a:lnTo>
                  <a:pt x="1582216" y="535190"/>
                </a:lnTo>
                <a:lnTo>
                  <a:pt x="1586522" y="523557"/>
                </a:lnTo>
                <a:close/>
              </a:path>
              <a:path extrusionOk="0" h="1304289" w="2260600">
                <a:moveTo>
                  <a:pt x="1628114" y="1114844"/>
                </a:moveTo>
                <a:lnTo>
                  <a:pt x="1627644" y="1102880"/>
                </a:lnTo>
                <a:lnTo>
                  <a:pt x="1622717" y="1091971"/>
                </a:lnTo>
                <a:lnTo>
                  <a:pt x="1613662" y="1083500"/>
                </a:lnTo>
                <a:lnTo>
                  <a:pt x="1602028" y="1079207"/>
                </a:lnTo>
                <a:lnTo>
                  <a:pt x="1590065" y="1079690"/>
                </a:lnTo>
                <a:lnTo>
                  <a:pt x="1579156" y="1084630"/>
                </a:lnTo>
                <a:lnTo>
                  <a:pt x="1570672" y="1093685"/>
                </a:lnTo>
                <a:lnTo>
                  <a:pt x="1566379" y="1105319"/>
                </a:lnTo>
                <a:lnTo>
                  <a:pt x="1566862" y="1117269"/>
                </a:lnTo>
                <a:lnTo>
                  <a:pt x="1571802" y="1128179"/>
                </a:lnTo>
                <a:lnTo>
                  <a:pt x="1580857" y="1136650"/>
                </a:lnTo>
                <a:lnTo>
                  <a:pt x="1592491" y="1140942"/>
                </a:lnTo>
                <a:lnTo>
                  <a:pt x="1604441" y="1140472"/>
                </a:lnTo>
                <a:lnTo>
                  <a:pt x="1615351" y="1135545"/>
                </a:lnTo>
                <a:lnTo>
                  <a:pt x="1623822" y="1126490"/>
                </a:lnTo>
                <a:lnTo>
                  <a:pt x="1628114" y="1114844"/>
                </a:lnTo>
                <a:close/>
              </a:path>
              <a:path extrusionOk="0" h="1304289" w="2260600">
                <a:moveTo>
                  <a:pt x="1632699" y="750709"/>
                </a:moveTo>
                <a:lnTo>
                  <a:pt x="1632216" y="738746"/>
                </a:lnTo>
                <a:lnTo>
                  <a:pt x="1627289" y="727837"/>
                </a:lnTo>
                <a:lnTo>
                  <a:pt x="1618234" y="719353"/>
                </a:lnTo>
                <a:lnTo>
                  <a:pt x="1606600" y="715060"/>
                </a:lnTo>
                <a:lnTo>
                  <a:pt x="1594637" y="715556"/>
                </a:lnTo>
                <a:lnTo>
                  <a:pt x="1583728" y="720496"/>
                </a:lnTo>
                <a:lnTo>
                  <a:pt x="1575257" y="729551"/>
                </a:lnTo>
                <a:lnTo>
                  <a:pt x="1570964" y="741172"/>
                </a:lnTo>
                <a:lnTo>
                  <a:pt x="1571447" y="753122"/>
                </a:lnTo>
                <a:lnTo>
                  <a:pt x="1576374" y="764032"/>
                </a:lnTo>
                <a:lnTo>
                  <a:pt x="1585429" y="772502"/>
                </a:lnTo>
                <a:lnTo>
                  <a:pt x="1597063" y="776808"/>
                </a:lnTo>
                <a:lnTo>
                  <a:pt x="1609026" y="776325"/>
                </a:lnTo>
                <a:lnTo>
                  <a:pt x="1619923" y="771398"/>
                </a:lnTo>
                <a:lnTo>
                  <a:pt x="1628394" y="762342"/>
                </a:lnTo>
                <a:lnTo>
                  <a:pt x="1632699" y="750709"/>
                </a:lnTo>
                <a:close/>
              </a:path>
              <a:path extrusionOk="0" h="1304289" w="2260600">
                <a:moveTo>
                  <a:pt x="1710131" y="981976"/>
                </a:moveTo>
                <a:lnTo>
                  <a:pt x="1709648" y="970026"/>
                </a:lnTo>
                <a:lnTo>
                  <a:pt x="1704721" y="959116"/>
                </a:lnTo>
                <a:lnTo>
                  <a:pt x="1695665" y="950645"/>
                </a:lnTo>
                <a:lnTo>
                  <a:pt x="1684032" y="946353"/>
                </a:lnTo>
                <a:lnTo>
                  <a:pt x="1672069" y="946835"/>
                </a:lnTo>
                <a:lnTo>
                  <a:pt x="1661160" y="951763"/>
                </a:lnTo>
                <a:lnTo>
                  <a:pt x="1652689" y="960805"/>
                </a:lnTo>
                <a:lnTo>
                  <a:pt x="1648396" y="972439"/>
                </a:lnTo>
                <a:lnTo>
                  <a:pt x="1648879" y="984402"/>
                </a:lnTo>
                <a:lnTo>
                  <a:pt x="1653806" y="995324"/>
                </a:lnTo>
                <a:lnTo>
                  <a:pt x="1662861" y="1003795"/>
                </a:lnTo>
                <a:lnTo>
                  <a:pt x="1674495" y="1008087"/>
                </a:lnTo>
                <a:lnTo>
                  <a:pt x="1686458" y="1007605"/>
                </a:lnTo>
                <a:lnTo>
                  <a:pt x="1697355" y="1002665"/>
                </a:lnTo>
                <a:lnTo>
                  <a:pt x="1705838" y="993609"/>
                </a:lnTo>
                <a:lnTo>
                  <a:pt x="1710131" y="981976"/>
                </a:lnTo>
                <a:close/>
              </a:path>
              <a:path extrusionOk="0" h="1304289" w="2260600">
                <a:moveTo>
                  <a:pt x="1714703" y="617842"/>
                </a:moveTo>
                <a:lnTo>
                  <a:pt x="1714220" y="605878"/>
                </a:lnTo>
                <a:lnTo>
                  <a:pt x="1709293" y="594969"/>
                </a:lnTo>
                <a:lnTo>
                  <a:pt x="1700237" y="586498"/>
                </a:lnTo>
                <a:lnTo>
                  <a:pt x="1688604" y="582206"/>
                </a:lnTo>
                <a:lnTo>
                  <a:pt x="1676654" y="582688"/>
                </a:lnTo>
                <a:lnTo>
                  <a:pt x="1665744" y="587629"/>
                </a:lnTo>
                <a:lnTo>
                  <a:pt x="1657261" y="596684"/>
                </a:lnTo>
                <a:lnTo>
                  <a:pt x="1652968" y="608317"/>
                </a:lnTo>
                <a:lnTo>
                  <a:pt x="1653451" y="620268"/>
                </a:lnTo>
                <a:lnTo>
                  <a:pt x="1658378" y="631177"/>
                </a:lnTo>
                <a:lnTo>
                  <a:pt x="1667433" y="639648"/>
                </a:lnTo>
                <a:lnTo>
                  <a:pt x="1679067" y="643940"/>
                </a:lnTo>
                <a:lnTo>
                  <a:pt x="1691030" y="643470"/>
                </a:lnTo>
                <a:lnTo>
                  <a:pt x="1701927" y="638543"/>
                </a:lnTo>
                <a:lnTo>
                  <a:pt x="1710397" y="629488"/>
                </a:lnTo>
                <a:lnTo>
                  <a:pt x="1714703" y="617842"/>
                </a:lnTo>
                <a:close/>
              </a:path>
              <a:path extrusionOk="0" h="1304289" w="2260600">
                <a:moveTo>
                  <a:pt x="1787563" y="1213256"/>
                </a:moveTo>
                <a:lnTo>
                  <a:pt x="1787080" y="1201293"/>
                </a:lnTo>
                <a:lnTo>
                  <a:pt x="1782152" y="1190383"/>
                </a:lnTo>
                <a:lnTo>
                  <a:pt x="1773097" y="1181912"/>
                </a:lnTo>
                <a:lnTo>
                  <a:pt x="1761464" y="1177620"/>
                </a:lnTo>
                <a:lnTo>
                  <a:pt x="1749501" y="1178102"/>
                </a:lnTo>
                <a:lnTo>
                  <a:pt x="1738591" y="1183030"/>
                </a:lnTo>
                <a:lnTo>
                  <a:pt x="1730121" y="1192098"/>
                </a:lnTo>
                <a:lnTo>
                  <a:pt x="1725828" y="1203731"/>
                </a:lnTo>
                <a:lnTo>
                  <a:pt x="1726311" y="1215682"/>
                </a:lnTo>
                <a:lnTo>
                  <a:pt x="1731238" y="1226591"/>
                </a:lnTo>
                <a:lnTo>
                  <a:pt x="1740293" y="1235062"/>
                </a:lnTo>
                <a:lnTo>
                  <a:pt x="1751926" y="1239354"/>
                </a:lnTo>
                <a:lnTo>
                  <a:pt x="1763877" y="1238872"/>
                </a:lnTo>
                <a:lnTo>
                  <a:pt x="1774786" y="1233944"/>
                </a:lnTo>
                <a:lnTo>
                  <a:pt x="1783257" y="1224902"/>
                </a:lnTo>
                <a:lnTo>
                  <a:pt x="1787563" y="1213256"/>
                </a:lnTo>
                <a:close/>
              </a:path>
              <a:path extrusionOk="0" h="1304289" w="2260600">
                <a:moveTo>
                  <a:pt x="1792135" y="849122"/>
                </a:moveTo>
                <a:lnTo>
                  <a:pt x="1791652" y="837158"/>
                </a:lnTo>
                <a:lnTo>
                  <a:pt x="1786724" y="826249"/>
                </a:lnTo>
                <a:lnTo>
                  <a:pt x="1777682" y="817765"/>
                </a:lnTo>
                <a:lnTo>
                  <a:pt x="1766036" y="813473"/>
                </a:lnTo>
                <a:lnTo>
                  <a:pt x="1754073" y="813955"/>
                </a:lnTo>
                <a:lnTo>
                  <a:pt x="1743163" y="818896"/>
                </a:lnTo>
                <a:lnTo>
                  <a:pt x="1734693" y="827951"/>
                </a:lnTo>
                <a:lnTo>
                  <a:pt x="1730400" y="839584"/>
                </a:lnTo>
                <a:lnTo>
                  <a:pt x="1730883" y="851535"/>
                </a:lnTo>
                <a:lnTo>
                  <a:pt x="1735823" y="862444"/>
                </a:lnTo>
                <a:lnTo>
                  <a:pt x="1744878" y="870915"/>
                </a:lnTo>
                <a:lnTo>
                  <a:pt x="1756511" y="875220"/>
                </a:lnTo>
                <a:lnTo>
                  <a:pt x="1768462" y="874737"/>
                </a:lnTo>
                <a:lnTo>
                  <a:pt x="1779371" y="869810"/>
                </a:lnTo>
                <a:lnTo>
                  <a:pt x="1787829" y="860755"/>
                </a:lnTo>
                <a:lnTo>
                  <a:pt x="1792135" y="849122"/>
                </a:lnTo>
                <a:close/>
              </a:path>
              <a:path extrusionOk="0" h="1304289" w="2260600">
                <a:moveTo>
                  <a:pt x="1869567" y="1080389"/>
                </a:moveTo>
                <a:lnTo>
                  <a:pt x="1869084" y="1068425"/>
                </a:lnTo>
                <a:lnTo>
                  <a:pt x="1864156" y="1057529"/>
                </a:lnTo>
                <a:lnTo>
                  <a:pt x="1855101" y="1049058"/>
                </a:lnTo>
                <a:lnTo>
                  <a:pt x="1843468" y="1044765"/>
                </a:lnTo>
                <a:lnTo>
                  <a:pt x="1831505" y="1045235"/>
                </a:lnTo>
                <a:lnTo>
                  <a:pt x="1820608" y="1050163"/>
                </a:lnTo>
                <a:lnTo>
                  <a:pt x="1812137" y="1059218"/>
                </a:lnTo>
                <a:lnTo>
                  <a:pt x="1807832" y="1070851"/>
                </a:lnTo>
                <a:lnTo>
                  <a:pt x="1808314" y="1082814"/>
                </a:lnTo>
                <a:lnTo>
                  <a:pt x="1813242" y="1093724"/>
                </a:lnTo>
                <a:lnTo>
                  <a:pt x="1822297" y="1102207"/>
                </a:lnTo>
                <a:lnTo>
                  <a:pt x="1833930" y="1106500"/>
                </a:lnTo>
                <a:lnTo>
                  <a:pt x="1845894" y="1106004"/>
                </a:lnTo>
                <a:lnTo>
                  <a:pt x="1856803" y="1101077"/>
                </a:lnTo>
                <a:lnTo>
                  <a:pt x="1865274" y="1092009"/>
                </a:lnTo>
                <a:lnTo>
                  <a:pt x="1869567" y="1080389"/>
                </a:lnTo>
                <a:close/>
              </a:path>
              <a:path extrusionOk="0" h="1304289" w="2260600">
                <a:moveTo>
                  <a:pt x="1874139" y="716254"/>
                </a:moveTo>
                <a:lnTo>
                  <a:pt x="1873669" y="704291"/>
                </a:lnTo>
                <a:lnTo>
                  <a:pt x="1868728" y="693381"/>
                </a:lnTo>
                <a:lnTo>
                  <a:pt x="1859686" y="684911"/>
                </a:lnTo>
                <a:lnTo>
                  <a:pt x="1848053" y="680618"/>
                </a:lnTo>
                <a:lnTo>
                  <a:pt x="1836089" y="681101"/>
                </a:lnTo>
                <a:lnTo>
                  <a:pt x="1825180" y="686028"/>
                </a:lnTo>
                <a:lnTo>
                  <a:pt x="1816696" y="695096"/>
                </a:lnTo>
                <a:lnTo>
                  <a:pt x="1812404" y="706716"/>
                </a:lnTo>
                <a:lnTo>
                  <a:pt x="1812886" y="718680"/>
                </a:lnTo>
                <a:lnTo>
                  <a:pt x="1817827" y="729589"/>
                </a:lnTo>
                <a:lnTo>
                  <a:pt x="1826882" y="738060"/>
                </a:lnTo>
                <a:lnTo>
                  <a:pt x="1838515" y="742353"/>
                </a:lnTo>
                <a:lnTo>
                  <a:pt x="1850466" y="741870"/>
                </a:lnTo>
                <a:lnTo>
                  <a:pt x="1861375" y="736942"/>
                </a:lnTo>
                <a:lnTo>
                  <a:pt x="1869833" y="727887"/>
                </a:lnTo>
                <a:lnTo>
                  <a:pt x="1874139" y="716254"/>
                </a:lnTo>
                <a:close/>
              </a:path>
              <a:path extrusionOk="0" h="1304289" w="2260600">
                <a:moveTo>
                  <a:pt x="1936864" y="1303985"/>
                </a:moveTo>
                <a:lnTo>
                  <a:pt x="1910435" y="1271905"/>
                </a:lnTo>
                <a:lnTo>
                  <a:pt x="1898472" y="1272387"/>
                </a:lnTo>
                <a:lnTo>
                  <a:pt x="1887562" y="1277327"/>
                </a:lnTo>
                <a:lnTo>
                  <a:pt x="1879079" y="1286383"/>
                </a:lnTo>
                <a:lnTo>
                  <a:pt x="1875701" y="1291869"/>
                </a:lnTo>
                <a:lnTo>
                  <a:pt x="1874215" y="1298003"/>
                </a:lnTo>
                <a:lnTo>
                  <a:pt x="1874456" y="1303985"/>
                </a:lnTo>
                <a:lnTo>
                  <a:pt x="1936864" y="1303985"/>
                </a:lnTo>
                <a:close/>
              </a:path>
              <a:path extrusionOk="0" h="1304289" w="2260600">
                <a:moveTo>
                  <a:pt x="1951570" y="947534"/>
                </a:moveTo>
                <a:lnTo>
                  <a:pt x="1951088" y="935570"/>
                </a:lnTo>
                <a:lnTo>
                  <a:pt x="1946173" y="924648"/>
                </a:lnTo>
                <a:lnTo>
                  <a:pt x="1937118" y="916178"/>
                </a:lnTo>
                <a:lnTo>
                  <a:pt x="1925485" y="911885"/>
                </a:lnTo>
                <a:lnTo>
                  <a:pt x="1913521" y="912368"/>
                </a:lnTo>
                <a:lnTo>
                  <a:pt x="1902599" y="917308"/>
                </a:lnTo>
                <a:lnTo>
                  <a:pt x="1894128" y="926363"/>
                </a:lnTo>
                <a:lnTo>
                  <a:pt x="1889836" y="937996"/>
                </a:lnTo>
                <a:lnTo>
                  <a:pt x="1890318" y="949947"/>
                </a:lnTo>
                <a:lnTo>
                  <a:pt x="1895259" y="960856"/>
                </a:lnTo>
                <a:lnTo>
                  <a:pt x="1904314" y="969327"/>
                </a:lnTo>
                <a:lnTo>
                  <a:pt x="1915947" y="973620"/>
                </a:lnTo>
                <a:lnTo>
                  <a:pt x="1927898" y="973137"/>
                </a:lnTo>
                <a:lnTo>
                  <a:pt x="1938807" y="968209"/>
                </a:lnTo>
                <a:lnTo>
                  <a:pt x="1947278" y="959154"/>
                </a:lnTo>
                <a:lnTo>
                  <a:pt x="1951570" y="947534"/>
                </a:lnTo>
                <a:close/>
              </a:path>
              <a:path extrusionOk="0" h="1304289" w="2260600">
                <a:moveTo>
                  <a:pt x="2018538" y="1174673"/>
                </a:moveTo>
                <a:lnTo>
                  <a:pt x="2018055" y="1162723"/>
                </a:lnTo>
                <a:lnTo>
                  <a:pt x="2013127" y="1151813"/>
                </a:lnTo>
                <a:lnTo>
                  <a:pt x="2004060" y="1143342"/>
                </a:lnTo>
                <a:lnTo>
                  <a:pt x="1992439" y="1139050"/>
                </a:lnTo>
                <a:lnTo>
                  <a:pt x="1980476" y="1139520"/>
                </a:lnTo>
                <a:lnTo>
                  <a:pt x="1969566" y="1144460"/>
                </a:lnTo>
                <a:lnTo>
                  <a:pt x="1961108" y="1153502"/>
                </a:lnTo>
                <a:lnTo>
                  <a:pt x="1956803" y="1165136"/>
                </a:lnTo>
                <a:lnTo>
                  <a:pt x="1957285" y="1177099"/>
                </a:lnTo>
                <a:lnTo>
                  <a:pt x="1962213" y="1188008"/>
                </a:lnTo>
                <a:lnTo>
                  <a:pt x="1971268" y="1196492"/>
                </a:lnTo>
                <a:lnTo>
                  <a:pt x="1982901" y="1200785"/>
                </a:lnTo>
                <a:lnTo>
                  <a:pt x="1994865" y="1200302"/>
                </a:lnTo>
                <a:lnTo>
                  <a:pt x="2005774" y="1195362"/>
                </a:lnTo>
                <a:lnTo>
                  <a:pt x="2014245" y="1186307"/>
                </a:lnTo>
                <a:lnTo>
                  <a:pt x="2018538" y="1174673"/>
                </a:lnTo>
                <a:close/>
              </a:path>
              <a:path extrusionOk="0" h="1304289" w="2260600">
                <a:moveTo>
                  <a:pt x="2033574" y="814666"/>
                </a:moveTo>
                <a:lnTo>
                  <a:pt x="2033104" y="802703"/>
                </a:lnTo>
                <a:lnTo>
                  <a:pt x="2028177" y="791794"/>
                </a:lnTo>
                <a:lnTo>
                  <a:pt x="2019122" y="783323"/>
                </a:lnTo>
                <a:lnTo>
                  <a:pt x="2007489" y="779030"/>
                </a:lnTo>
                <a:lnTo>
                  <a:pt x="1995525" y="779513"/>
                </a:lnTo>
                <a:lnTo>
                  <a:pt x="1984616" y="784440"/>
                </a:lnTo>
                <a:lnTo>
                  <a:pt x="1976132" y="793508"/>
                </a:lnTo>
                <a:lnTo>
                  <a:pt x="1971840" y="805129"/>
                </a:lnTo>
                <a:lnTo>
                  <a:pt x="1972322" y="817092"/>
                </a:lnTo>
                <a:lnTo>
                  <a:pt x="1977263" y="827989"/>
                </a:lnTo>
                <a:lnTo>
                  <a:pt x="1986318" y="836460"/>
                </a:lnTo>
                <a:lnTo>
                  <a:pt x="1997951" y="840765"/>
                </a:lnTo>
                <a:lnTo>
                  <a:pt x="2009902" y="840282"/>
                </a:lnTo>
                <a:lnTo>
                  <a:pt x="2020811" y="835355"/>
                </a:lnTo>
                <a:lnTo>
                  <a:pt x="2029282" y="826300"/>
                </a:lnTo>
                <a:lnTo>
                  <a:pt x="2033574" y="814666"/>
                </a:lnTo>
                <a:close/>
              </a:path>
              <a:path extrusionOk="0" h="1304289" w="2260600">
                <a:moveTo>
                  <a:pt x="2100541" y="1041819"/>
                </a:moveTo>
                <a:lnTo>
                  <a:pt x="2100059" y="1029855"/>
                </a:lnTo>
                <a:lnTo>
                  <a:pt x="2095131" y="1018946"/>
                </a:lnTo>
                <a:lnTo>
                  <a:pt x="2086076" y="1010462"/>
                </a:lnTo>
                <a:lnTo>
                  <a:pt x="2074443" y="1006170"/>
                </a:lnTo>
                <a:lnTo>
                  <a:pt x="2062480" y="1006665"/>
                </a:lnTo>
                <a:lnTo>
                  <a:pt x="2051570" y="1011593"/>
                </a:lnTo>
                <a:lnTo>
                  <a:pt x="2043099" y="1020648"/>
                </a:lnTo>
                <a:lnTo>
                  <a:pt x="2038807" y="1032281"/>
                </a:lnTo>
                <a:lnTo>
                  <a:pt x="2039289" y="1044232"/>
                </a:lnTo>
                <a:lnTo>
                  <a:pt x="2044217" y="1055141"/>
                </a:lnTo>
                <a:lnTo>
                  <a:pt x="2053272" y="1063612"/>
                </a:lnTo>
                <a:lnTo>
                  <a:pt x="2064905" y="1067904"/>
                </a:lnTo>
                <a:lnTo>
                  <a:pt x="2076869" y="1067435"/>
                </a:lnTo>
                <a:lnTo>
                  <a:pt x="2087778" y="1062507"/>
                </a:lnTo>
                <a:lnTo>
                  <a:pt x="2096249" y="1053452"/>
                </a:lnTo>
                <a:lnTo>
                  <a:pt x="2100541" y="1041819"/>
                </a:lnTo>
                <a:close/>
              </a:path>
              <a:path extrusionOk="0" h="1304289" w="2260600">
                <a:moveTo>
                  <a:pt x="2177973" y="1273086"/>
                </a:moveTo>
                <a:lnTo>
                  <a:pt x="2177491" y="1261135"/>
                </a:lnTo>
                <a:lnTo>
                  <a:pt x="2172563" y="1250226"/>
                </a:lnTo>
                <a:lnTo>
                  <a:pt x="2163508" y="1241755"/>
                </a:lnTo>
                <a:lnTo>
                  <a:pt x="2151875" y="1237462"/>
                </a:lnTo>
                <a:lnTo>
                  <a:pt x="2139912" y="1237932"/>
                </a:lnTo>
                <a:lnTo>
                  <a:pt x="2129002" y="1242860"/>
                </a:lnTo>
                <a:lnTo>
                  <a:pt x="2120544" y="1251915"/>
                </a:lnTo>
                <a:lnTo>
                  <a:pt x="2116239" y="1263548"/>
                </a:lnTo>
                <a:lnTo>
                  <a:pt x="2116721" y="1275511"/>
                </a:lnTo>
                <a:lnTo>
                  <a:pt x="2121649" y="1286421"/>
                </a:lnTo>
                <a:lnTo>
                  <a:pt x="2130704" y="1294904"/>
                </a:lnTo>
                <a:lnTo>
                  <a:pt x="2142337" y="1299197"/>
                </a:lnTo>
                <a:lnTo>
                  <a:pt x="2154301" y="1298702"/>
                </a:lnTo>
                <a:lnTo>
                  <a:pt x="2165210" y="1293774"/>
                </a:lnTo>
                <a:lnTo>
                  <a:pt x="2173681" y="1284706"/>
                </a:lnTo>
                <a:lnTo>
                  <a:pt x="2177973" y="1273086"/>
                </a:lnTo>
                <a:close/>
              </a:path>
              <a:path extrusionOk="0" h="1304289" w="2260600">
                <a:moveTo>
                  <a:pt x="2259977" y="1140231"/>
                </a:moveTo>
                <a:lnTo>
                  <a:pt x="2259495" y="1128268"/>
                </a:lnTo>
                <a:lnTo>
                  <a:pt x="2254580" y="1117358"/>
                </a:lnTo>
                <a:lnTo>
                  <a:pt x="2245525" y="1108875"/>
                </a:lnTo>
                <a:lnTo>
                  <a:pt x="2233892" y="1104582"/>
                </a:lnTo>
                <a:lnTo>
                  <a:pt x="2221928" y="1105065"/>
                </a:lnTo>
                <a:lnTo>
                  <a:pt x="2211019" y="1110005"/>
                </a:lnTo>
                <a:lnTo>
                  <a:pt x="2202535" y="1119060"/>
                </a:lnTo>
                <a:lnTo>
                  <a:pt x="2198243" y="1130693"/>
                </a:lnTo>
                <a:lnTo>
                  <a:pt x="2198725" y="1142644"/>
                </a:lnTo>
                <a:lnTo>
                  <a:pt x="2203666" y="1153553"/>
                </a:lnTo>
                <a:lnTo>
                  <a:pt x="2212721" y="1162024"/>
                </a:lnTo>
                <a:lnTo>
                  <a:pt x="2224354" y="1166317"/>
                </a:lnTo>
                <a:lnTo>
                  <a:pt x="2236305" y="1165834"/>
                </a:lnTo>
                <a:lnTo>
                  <a:pt x="2247214" y="1160907"/>
                </a:lnTo>
                <a:lnTo>
                  <a:pt x="2255685" y="1151864"/>
                </a:lnTo>
                <a:lnTo>
                  <a:pt x="2259977" y="1140231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5"/>
          <p:cNvSpPr/>
          <p:nvPr/>
        </p:nvSpPr>
        <p:spPr>
          <a:xfrm>
            <a:off x="322089" y="1791365"/>
            <a:ext cx="8499822" cy="45203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cs-CZ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V případě zálohového vyplácení by obce sice měly peníze, ale nemohly by je bez vysoutěžených zakázek využívat.</a:t>
            </a:r>
            <a:endParaRPr/>
          </a:p>
          <a:p>
            <a:pPr indent="-1905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cs-CZ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Někteří žadatelé by tak na účtech měli peníze, ze kterých by po reálném vyúčtování museli část vracet, zatímco jiní by čekali právě na tyto vratky =&gt; stávající </a:t>
            </a:r>
            <a:r>
              <a:rPr b="1" i="0" lang="cs-CZ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systém tak přináší větší efektivitu nakládání s veřejnými prostředky</a:t>
            </a:r>
            <a:r>
              <a:rPr b="0" i="0" lang="cs-CZ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.</a:t>
            </a:r>
            <a:endParaRPr/>
          </a:p>
          <a:p>
            <a:pPr indent="-1905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cs-CZ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Změnu kvitovali hejtmani obou nejvíce postižených krajů – Olomouckého a Moravskoslezského.</a:t>
            </a:r>
            <a:endParaRPr/>
          </a:p>
          <a:p>
            <a:pPr indent="-1905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1905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7"/>
          <p:cNvSpPr txBox="1"/>
          <p:nvPr>
            <p:ph type="title"/>
          </p:nvPr>
        </p:nvSpPr>
        <p:spPr>
          <a:xfrm>
            <a:off x="3022957" y="717310"/>
            <a:ext cx="6248043" cy="5040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mbria"/>
              <a:buNone/>
            </a:pPr>
            <a:r>
              <a:rPr lang="cs-CZ" sz="3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 čím počítáme dále?</a:t>
            </a:r>
            <a:endParaRPr sz="30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148" name="Google Shape;148;p7"/>
          <p:cNvCxnSpPr/>
          <p:nvPr/>
        </p:nvCxnSpPr>
        <p:spPr>
          <a:xfrm>
            <a:off x="239885" y="1479882"/>
            <a:ext cx="8561480" cy="0"/>
          </a:xfrm>
          <a:prstGeom prst="straightConnector1">
            <a:avLst/>
          </a:prstGeom>
          <a:noFill/>
          <a:ln cap="flat" cmpd="sng" w="9525">
            <a:solidFill>
              <a:srgbClr val="00206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9" name="Google Shape;149;p7"/>
          <p:cNvSpPr/>
          <p:nvPr/>
        </p:nvSpPr>
        <p:spPr>
          <a:xfrm rot="-8018253">
            <a:off x="7646010" y="-97500"/>
            <a:ext cx="2260600" cy="1304290"/>
          </a:xfrm>
          <a:custGeom>
            <a:rect b="b" l="l" r="r" t="t"/>
            <a:pathLst>
              <a:path extrusionOk="0" h="1304289" w="2260600">
                <a:moveTo>
                  <a:pt x="61734" y="1231404"/>
                </a:moveTo>
                <a:lnTo>
                  <a:pt x="61252" y="1219454"/>
                </a:lnTo>
                <a:lnTo>
                  <a:pt x="56324" y="1208544"/>
                </a:lnTo>
                <a:lnTo>
                  <a:pt x="47269" y="1200073"/>
                </a:lnTo>
                <a:lnTo>
                  <a:pt x="35636" y="1195781"/>
                </a:lnTo>
                <a:lnTo>
                  <a:pt x="23672" y="1196263"/>
                </a:lnTo>
                <a:lnTo>
                  <a:pt x="12776" y="1201191"/>
                </a:lnTo>
                <a:lnTo>
                  <a:pt x="4305" y="1210246"/>
                </a:lnTo>
                <a:lnTo>
                  <a:pt x="0" y="1221879"/>
                </a:lnTo>
                <a:lnTo>
                  <a:pt x="482" y="1233843"/>
                </a:lnTo>
                <a:lnTo>
                  <a:pt x="5410" y="1244752"/>
                </a:lnTo>
                <a:lnTo>
                  <a:pt x="14465" y="1253210"/>
                </a:lnTo>
                <a:lnTo>
                  <a:pt x="26098" y="1257515"/>
                </a:lnTo>
                <a:lnTo>
                  <a:pt x="38061" y="1257033"/>
                </a:lnTo>
                <a:lnTo>
                  <a:pt x="48971" y="1252105"/>
                </a:lnTo>
                <a:lnTo>
                  <a:pt x="57442" y="1243037"/>
                </a:lnTo>
                <a:lnTo>
                  <a:pt x="61734" y="1231404"/>
                </a:lnTo>
                <a:close/>
              </a:path>
              <a:path extrusionOk="0" h="1304289" w="2260600">
                <a:moveTo>
                  <a:pt x="143738" y="1098550"/>
                </a:moveTo>
                <a:lnTo>
                  <a:pt x="143256" y="1086586"/>
                </a:lnTo>
                <a:lnTo>
                  <a:pt x="138328" y="1075690"/>
                </a:lnTo>
                <a:lnTo>
                  <a:pt x="129273" y="1067206"/>
                </a:lnTo>
                <a:lnTo>
                  <a:pt x="117640" y="1062913"/>
                </a:lnTo>
                <a:lnTo>
                  <a:pt x="105676" y="1063396"/>
                </a:lnTo>
                <a:lnTo>
                  <a:pt x="94780" y="1068324"/>
                </a:lnTo>
                <a:lnTo>
                  <a:pt x="86309" y="1077379"/>
                </a:lnTo>
                <a:lnTo>
                  <a:pt x="82003" y="1089012"/>
                </a:lnTo>
                <a:lnTo>
                  <a:pt x="82486" y="1100975"/>
                </a:lnTo>
                <a:lnTo>
                  <a:pt x="87414" y="1111897"/>
                </a:lnTo>
                <a:lnTo>
                  <a:pt x="96469" y="1120368"/>
                </a:lnTo>
                <a:lnTo>
                  <a:pt x="108102" y="1124661"/>
                </a:lnTo>
                <a:lnTo>
                  <a:pt x="120065" y="1124178"/>
                </a:lnTo>
                <a:lnTo>
                  <a:pt x="130975" y="1119238"/>
                </a:lnTo>
                <a:lnTo>
                  <a:pt x="139446" y="1110183"/>
                </a:lnTo>
                <a:lnTo>
                  <a:pt x="143738" y="1098550"/>
                </a:lnTo>
                <a:close/>
              </a:path>
              <a:path extrusionOk="0" h="1304289" w="2260600">
                <a:moveTo>
                  <a:pt x="213372" y="1303985"/>
                </a:moveTo>
                <a:lnTo>
                  <a:pt x="185826" y="1294155"/>
                </a:lnTo>
                <a:lnTo>
                  <a:pt x="175768" y="1297419"/>
                </a:lnTo>
                <a:lnTo>
                  <a:pt x="167246" y="1303985"/>
                </a:lnTo>
                <a:lnTo>
                  <a:pt x="213372" y="1303985"/>
                </a:lnTo>
                <a:close/>
              </a:path>
              <a:path extrusionOk="0" h="1304289" w="2260600">
                <a:moveTo>
                  <a:pt x="225755" y="965682"/>
                </a:moveTo>
                <a:lnTo>
                  <a:pt x="225272" y="953719"/>
                </a:lnTo>
                <a:lnTo>
                  <a:pt x="220345" y="942809"/>
                </a:lnTo>
                <a:lnTo>
                  <a:pt x="211277" y="934339"/>
                </a:lnTo>
                <a:lnTo>
                  <a:pt x="199656" y="930046"/>
                </a:lnTo>
                <a:lnTo>
                  <a:pt x="187693" y="930529"/>
                </a:lnTo>
                <a:lnTo>
                  <a:pt x="176784" y="935456"/>
                </a:lnTo>
                <a:lnTo>
                  <a:pt x="168313" y="944524"/>
                </a:lnTo>
                <a:lnTo>
                  <a:pt x="164020" y="956157"/>
                </a:lnTo>
                <a:lnTo>
                  <a:pt x="164490" y="968108"/>
                </a:lnTo>
                <a:lnTo>
                  <a:pt x="169430" y="979017"/>
                </a:lnTo>
                <a:lnTo>
                  <a:pt x="178485" y="987488"/>
                </a:lnTo>
                <a:lnTo>
                  <a:pt x="190119" y="991781"/>
                </a:lnTo>
                <a:lnTo>
                  <a:pt x="202069" y="991298"/>
                </a:lnTo>
                <a:lnTo>
                  <a:pt x="212979" y="986370"/>
                </a:lnTo>
                <a:lnTo>
                  <a:pt x="221449" y="977328"/>
                </a:lnTo>
                <a:lnTo>
                  <a:pt x="225755" y="965682"/>
                </a:lnTo>
                <a:close/>
              </a:path>
              <a:path extrusionOk="0" h="1304289" w="2260600">
                <a:moveTo>
                  <a:pt x="303174" y="1196962"/>
                </a:moveTo>
                <a:lnTo>
                  <a:pt x="302691" y="1184998"/>
                </a:lnTo>
                <a:lnTo>
                  <a:pt x="297764" y="1174102"/>
                </a:lnTo>
                <a:lnTo>
                  <a:pt x="288709" y="1165618"/>
                </a:lnTo>
                <a:lnTo>
                  <a:pt x="277075" y="1161326"/>
                </a:lnTo>
                <a:lnTo>
                  <a:pt x="265112" y="1161808"/>
                </a:lnTo>
                <a:lnTo>
                  <a:pt x="254215" y="1166736"/>
                </a:lnTo>
                <a:lnTo>
                  <a:pt x="245745" y="1175791"/>
                </a:lnTo>
                <a:lnTo>
                  <a:pt x="241452" y="1187424"/>
                </a:lnTo>
                <a:lnTo>
                  <a:pt x="241922" y="1199388"/>
                </a:lnTo>
                <a:lnTo>
                  <a:pt x="246849" y="1210297"/>
                </a:lnTo>
                <a:lnTo>
                  <a:pt x="255905" y="1218780"/>
                </a:lnTo>
                <a:lnTo>
                  <a:pt x="267538" y="1223073"/>
                </a:lnTo>
                <a:lnTo>
                  <a:pt x="279501" y="1222578"/>
                </a:lnTo>
                <a:lnTo>
                  <a:pt x="290410" y="1217650"/>
                </a:lnTo>
                <a:lnTo>
                  <a:pt x="298881" y="1208595"/>
                </a:lnTo>
                <a:lnTo>
                  <a:pt x="303174" y="1196962"/>
                </a:lnTo>
                <a:close/>
              </a:path>
              <a:path extrusionOk="0" h="1304289" w="2260600">
                <a:moveTo>
                  <a:pt x="307759" y="832815"/>
                </a:moveTo>
                <a:lnTo>
                  <a:pt x="307276" y="820851"/>
                </a:lnTo>
                <a:lnTo>
                  <a:pt x="302348" y="809955"/>
                </a:lnTo>
                <a:lnTo>
                  <a:pt x="293293" y="801471"/>
                </a:lnTo>
                <a:lnTo>
                  <a:pt x="281660" y="797179"/>
                </a:lnTo>
                <a:lnTo>
                  <a:pt x="269697" y="797661"/>
                </a:lnTo>
                <a:lnTo>
                  <a:pt x="258800" y="802589"/>
                </a:lnTo>
                <a:lnTo>
                  <a:pt x="250329" y="811644"/>
                </a:lnTo>
                <a:lnTo>
                  <a:pt x="246024" y="823277"/>
                </a:lnTo>
                <a:lnTo>
                  <a:pt x="246507" y="835240"/>
                </a:lnTo>
                <a:lnTo>
                  <a:pt x="251434" y="846150"/>
                </a:lnTo>
                <a:lnTo>
                  <a:pt x="260489" y="854621"/>
                </a:lnTo>
                <a:lnTo>
                  <a:pt x="272122" y="858926"/>
                </a:lnTo>
                <a:lnTo>
                  <a:pt x="284086" y="858443"/>
                </a:lnTo>
                <a:lnTo>
                  <a:pt x="294995" y="853503"/>
                </a:lnTo>
                <a:lnTo>
                  <a:pt x="303466" y="844435"/>
                </a:lnTo>
                <a:lnTo>
                  <a:pt x="307759" y="832815"/>
                </a:lnTo>
                <a:close/>
              </a:path>
              <a:path extrusionOk="0" h="1304289" w="2260600">
                <a:moveTo>
                  <a:pt x="385191" y="1064094"/>
                </a:moveTo>
                <a:lnTo>
                  <a:pt x="384708" y="1052131"/>
                </a:lnTo>
                <a:lnTo>
                  <a:pt x="379780" y="1041222"/>
                </a:lnTo>
                <a:lnTo>
                  <a:pt x="370725" y="1032751"/>
                </a:lnTo>
                <a:lnTo>
                  <a:pt x="359092" y="1028446"/>
                </a:lnTo>
                <a:lnTo>
                  <a:pt x="347129" y="1028928"/>
                </a:lnTo>
                <a:lnTo>
                  <a:pt x="336219" y="1033868"/>
                </a:lnTo>
                <a:lnTo>
                  <a:pt x="327748" y="1042936"/>
                </a:lnTo>
                <a:lnTo>
                  <a:pt x="323456" y="1054557"/>
                </a:lnTo>
                <a:lnTo>
                  <a:pt x="323938" y="1066520"/>
                </a:lnTo>
                <a:lnTo>
                  <a:pt x="328866" y="1077429"/>
                </a:lnTo>
                <a:lnTo>
                  <a:pt x="337921" y="1085900"/>
                </a:lnTo>
                <a:lnTo>
                  <a:pt x="349554" y="1090193"/>
                </a:lnTo>
                <a:lnTo>
                  <a:pt x="361518" y="1089710"/>
                </a:lnTo>
                <a:lnTo>
                  <a:pt x="372414" y="1084783"/>
                </a:lnTo>
                <a:lnTo>
                  <a:pt x="380885" y="1075728"/>
                </a:lnTo>
                <a:lnTo>
                  <a:pt x="385191" y="1064094"/>
                </a:lnTo>
                <a:close/>
              </a:path>
              <a:path extrusionOk="0" h="1304289" w="2260600">
                <a:moveTo>
                  <a:pt x="389763" y="699960"/>
                </a:moveTo>
                <a:lnTo>
                  <a:pt x="389280" y="687997"/>
                </a:lnTo>
                <a:lnTo>
                  <a:pt x="384352" y="677087"/>
                </a:lnTo>
                <a:lnTo>
                  <a:pt x="375297" y="668616"/>
                </a:lnTo>
                <a:lnTo>
                  <a:pt x="363664" y="664324"/>
                </a:lnTo>
                <a:lnTo>
                  <a:pt x="351701" y="664806"/>
                </a:lnTo>
                <a:lnTo>
                  <a:pt x="340791" y="669734"/>
                </a:lnTo>
                <a:lnTo>
                  <a:pt x="332320" y="678789"/>
                </a:lnTo>
                <a:lnTo>
                  <a:pt x="328028" y="690422"/>
                </a:lnTo>
                <a:lnTo>
                  <a:pt x="328510" y="702386"/>
                </a:lnTo>
                <a:lnTo>
                  <a:pt x="333438" y="713295"/>
                </a:lnTo>
                <a:lnTo>
                  <a:pt x="342493" y="721766"/>
                </a:lnTo>
                <a:lnTo>
                  <a:pt x="354126" y="726059"/>
                </a:lnTo>
                <a:lnTo>
                  <a:pt x="366090" y="725576"/>
                </a:lnTo>
                <a:lnTo>
                  <a:pt x="376999" y="720636"/>
                </a:lnTo>
                <a:lnTo>
                  <a:pt x="385470" y="711593"/>
                </a:lnTo>
                <a:lnTo>
                  <a:pt x="389763" y="699960"/>
                </a:lnTo>
                <a:close/>
              </a:path>
              <a:path extrusionOk="0" h="1304289" w="2260600">
                <a:moveTo>
                  <a:pt x="462889" y="1292948"/>
                </a:moveTo>
                <a:lnTo>
                  <a:pt x="461721" y="1281861"/>
                </a:lnTo>
                <a:lnTo>
                  <a:pt x="456730" y="1271841"/>
                </a:lnTo>
                <a:lnTo>
                  <a:pt x="448157" y="1264031"/>
                </a:lnTo>
                <a:lnTo>
                  <a:pt x="436524" y="1259738"/>
                </a:lnTo>
                <a:lnTo>
                  <a:pt x="424561" y="1260221"/>
                </a:lnTo>
                <a:lnTo>
                  <a:pt x="413651" y="1265148"/>
                </a:lnTo>
                <a:lnTo>
                  <a:pt x="405180" y="1274203"/>
                </a:lnTo>
                <a:lnTo>
                  <a:pt x="401878" y="1281493"/>
                </a:lnTo>
                <a:lnTo>
                  <a:pt x="400558" y="1289126"/>
                </a:lnTo>
                <a:lnTo>
                  <a:pt x="401142" y="1296746"/>
                </a:lnTo>
                <a:lnTo>
                  <a:pt x="403529" y="1303985"/>
                </a:lnTo>
                <a:lnTo>
                  <a:pt x="459955" y="1303985"/>
                </a:lnTo>
                <a:lnTo>
                  <a:pt x="462889" y="1292948"/>
                </a:lnTo>
                <a:close/>
              </a:path>
              <a:path extrusionOk="0" h="1304289" w="2260600">
                <a:moveTo>
                  <a:pt x="467194" y="931227"/>
                </a:moveTo>
                <a:lnTo>
                  <a:pt x="466712" y="919264"/>
                </a:lnTo>
                <a:lnTo>
                  <a:pt x="461784" y="908367"/>
                </a:lnTo>
                <a:lnTo>
                  <a:pt x="452729" y="899896"/>
                </a:lnTo>
                <a:lnTo>
                  <a:pt x="441096" y="895591"/>
                </a:lnTo>
                <a:lnTo>
                  <a:pt x="429133" y="896073"/>
                </a:lnTo>
                <a:lnTo>
                  <a:pt x="418236" y="901001"/>
                </a:lnTo>
                <a:lnTo>
                  <a:pt x="409765" y="910043"/>
                </a:lnTo>
                <a:lnTo>
                  <a:pt x="405460" y="921689"/>
                </a:lnTo>
                <a:lnTo>
                  <a:pt x="405942" y="933653"/>
                </a:lnTo>
                <a:lnTo>
                  <a:pt x="410870" y="944562"/>
                </a:lnTo>
                <a:lnTo>
                  <a:pt x="419925" y="953033"/>
                </a:lnTo>
                <a:lnTo>
                  <a:pt x="431558" y="957338"/>
                </a:lnTo>
                <a:lnTo>
                  <a:pt x="443522" y="956856"/>
                </a:lnTo>
                <a:lnTo>
                  <a:pt x="454431" y="951915"/>
                </a:lnTo>
                <a:lnTo>
                  <a:pt x="462902" y="942848"/>
                </a:lnTo>
                <a:lnTo>
                  <a:pt x="467194" y="931227"/>
                </a:lnTo>
                <a:close/>
              </a:path>
              <a:path extrusionOk="0" h="1304289" w="2260600">
                <a:moveTo>
                  <a:pt x="471766" y="567093"/>
                </a:moveTo>
                <a:lnTo>
                  <a:pt x="471284" y="555129"/>
                </a:lnTo>
                <a:lnTo>
                  <a:pt x="466356" y="544220"/>
                </a:lnTo>
                <a:lnTo>
                  <a:pt x="457301" y="535749"/>
                </a:lnTo>
                <a:lnTo>
                  <a:pt x="445681" y="531456"/>
                </a:lnTo>
                <a:lnTo>
                  <a:pt x="433717" y="531939"/>
                </a:lnTo>
                <a:lnTo>
                  <a:pt x="422808" y="536867"/>
                </a:lnTo>
                <a:lnTo>
                  <a:pt x="414324" y="545922"/>
                </a:lnTo>
                <a:lnTo>
                  <a:pt x="410032" y="557555"/>
                </a:lnTo>
                <a:lnTo>
                  <a:pt x="410514" y="569518"/>
                </a:lnTo>
                <a:lnTo>
                  <a:pt x="415455" y="580415"/>
                </a:lnTo>
                <a:lnTo>
                  <a:pt x="424510" y="588886"/>
                </a:lnTo>
                <a:lnTo>
                  <a:pt x="436143" y="593191"/>
                </a:lnTo>
                <a:lnTo>
                  <a:pt x="448094" y="592709"/>
                </a:lnTo>
                <a:lnTo>
                  <a:pt x="459003" y="587781"/>
                </a:lnTo>
                <a:lnTo>
                  <a:pt x="467474" y="578726"/>
                </a:lnTo>
                <a:lnTo>
                  <a:pt x="471766" y="567093"/>
                </a:lnTo>
                <a:close/>
              </a:path>
              <a:path extrusionOk="0" h="1304289" w="2260600">
                <a:moveTo>
                  <a:pt x="544626" y="1162507"/>
                </a:moveTo>
                <a:lnTo>
                  <a:pt x="544144" y="1150543"/>
                </a:lnTo>
                <a:lnTo>
                  <a:pt x="539216" y="1139634"/>
                </a:lnTo>
                <a:lnTo>
                  <a:pt x="530174" y="1131163"/>
                </a:lnTo>
                <a:lnTo>
                  <a:pt x="518541" y="1126858"/>
                </a:lnTo>
                <a:lnTo>
                  <a:pt x="506577" y="1127340"/>
                </a:lnTo>
                <a:lnTo>
                  <a:pt x="495655" y="1132281"/>
                </a:lnTo>
                <a:lnTo>
                  <a:pt x="487184" y="1141349"/>
                </a:lnTo>
                <a:lnTo>
                  <a:pt x="482892" y="1152969"/>
                </a:lnTo>
                <a:lnTo>
                  <a:pt x="483374" y="1164932"/>
                </a:lnTo>
                <a:lnTo>
                  <a:pt x="488302" y="1175829"/>
                </a:lnTo>
                <a:lnTo>
                  <a:pt x="497370" y="1184300"/>
                </a:lnTo>
                <a:lnTo>
                  <a:pt x="508990" y="1188605"/>
                </a:lnTo>
                <a:lnTo>
                  <a:pt x="520954" y="1188123"/>
                </a:lnTo>
                <a:lnTo>
                  <a:pt x="531850" y="1183195"/>
                </a:lnTo>
                <a:lnTo>
                  <a:pt x="540321" y="1174140"/>
                </a:lnTo>
                <a:lnTo>
                  <a:pt x="544626" y="1162507"/>
                </a:lnTo>
                <a:close/>
              </a:path>
              <a:path extrusionOk="0" h="1304289" w="2260600">
                <a:moveTo>
                  <a:pt x="549198" y="798360"/>
                </a:moveTo>
                <a:lnTo>
                  <a:pt x="548716" y="786409"/>
                </a:lnTo>
                <a:lnTo>
                  <a:pt x="543788" y="775500"/>
                </a:lnTo>
                <a:lnTo>
                  <a:pt x="534733" y="767029"/>
                </a:lnTo>
                <a:lnTo>
                  <a:pt x="523100" y="762736"/>
                </a:lnTo>
                <a:lnTo>
                  <a:pt x="511136" y="763219"/>
                </a:lnTo>
                <a:lnTo>
                  <a:pt x="500240" y="768146"/>
                </a:lnTo>
                <a:lnTo>
                  <a:pt x="491769" y="777201"/>
                </a:lnTo>
                <a:lnTo>
                  <a:pt x="487464" y="788822"/>
                </a:lnTo>
                <a:lnTo>
                  <a:pt x="487946" y="800785"/>
                </a:lnTo>
                <a:lnTo>
                  <a:pt x="492874" y="811707"/>
                </a:lnTo>
                <a:lnTo>
                  <a:pt x="501929" y="820178"/>
                </a:lnTo>
                <a:lnTo>
                  <a:pt x="513562" y="824471"/>
                </a:lnTo>
                <a:lnTo>
                  <a:pt x="525526" y="823988"/>
                </a:lnTo>
                <a:lnTo>
                  <a:pt x="536435" y="819048"/>
                </a:lnTo>
                <a:lnTo>
                  <a:pt x="544906" y="809993"/>
                </a:lnTo>
                <a:lnTo>
                  <a:pt x="549198" y="798360"/>
                </a:lnTo>
                <a:close/>
              </a:path>
              <a:path extrusionOk="0" h="1304289" w="2260600">
                <a:moveTo>
                  <a:pt x="553770" y="434225"/>
                </a:moveTo>
                <a:lnTo>
                  <a:pt x="553300" y="422262"/>
                </a:lnTo>
                <a:lnTo>
                  <a:pt x="548373" y="411353"/>
                </a:lnTo>
                <a:lnTo>
                  <a:pt x="539318" y="402882"/>
                </a:lnTo>
                <a:lnTo>
                  <a:pt x="527685" y="398589"/>
                </a:lnTo>
                <a:lnTo>
                  <a:pt x="515721" y="399072"/>
                </a:lnTo>
                <a:lnTo>
                  <a:pt x="504812" y="404012"/>
                </a:lnTo>
                <a:lnTo>
                  <a:pt x="496341" y="413067"/>
                </a:lnTo>
                <a:lnTo>
                  <a:pt x="492036" y="424700"/>
                </a:lnTo>
                <a:lnTo>
                  <a:pt x="492518" y="436651"/>
                </a:lnTo>
                <a:lnTo>
                  <a:pt x="497459" y="447560"/>
                </a:lnTo>
                <a:lnTo>
                  <a:pt x="506514" y="456031"/>
                </a:lnTo>
                <a:lnTo>
                  <a:pt x="518147" y="460324"/>
                </a:lnTo>
                <a:lnTo>
                  <a:pt x="530098" y="459854"/>
                </a:lnTo>
                <a:lnTo>
                  <a:pt x="541007" y="454926"/>
                </a:lnTo>
                <a:lnTo>
                  <a:pt x="549478" y="445871"/>
                </a:lnTo>
                <a:lnTo>
                  <a:pt x="553770" y="434225"/>
                </a:lnTo>
                <a:close/>
              </a:path>
              <a:path extrusionOk="0" h="1304289" w="2260600">
                <a:moveTo>
                  <a:pt x="626630" y="1029627"/>
                </a:moveTo>
                <a:lnTo>
                  <a:pt x="626148" y="1017676"/>
                </a:lnTo>
                <a:lnTo>
                  <a:pt x="621220" y="1006767"/>
                </a:lnTo>
                <a:lnTo>
                  <a:pt x="612165" y="998296"/>
                </a:lnTo>
                <a:lnTo>
                  <a:pt x="600532" y="994003"/>
                </a:lnTo>
                <a:lnTo>
                  <a:pt x="588581" y="994486"/>
                </a:lnTo>
                <a:lnTo>
                  <a:pt x="577672" y="999413"/>
                </a:lnTo>
                <a:lnTo>
                  <a:pt x="569201" y="1008456"/>
                </a:lnTo>
                <a:lnTo>
                  <a:pt x="564896" y="1020102"/>
                </a:lnTo>
                <a:lnTo>
                  <a:pt x="565378" y="1032065"/>
                </a:lnTo>
                <a:lnTo>
                  <a:pt x="570306" y="1042974"/>
                </a:lnTo>
                <a:lnTo>
                  <a:pt x="579361" y="1051445"/>
                </a:lnTo>
                <a:lnTo>
                  <a:pt x="590994" y="1055738"/>
                </a:lnTo>
                <a:lnTo>
                  <a:pt x="602957" y="1055255"/>
                </a:lnTo>
                <a:lnTo>
                  <a:pt x="613867" y="1050328"/>
                </a:lnTo>
                <a:lnTo>
                  <a:pt x="622338" y="1041260"/>
                </a:lnTo>
                <a:lnTo>
                  <a:pt x="626630" y="1029627"/>
                </a:lnTo>
                <a:close/>
              </a:path>
              <a:path extrusionOk="0" h="1304289" w="2260600">
                <a:moveTo>
                  <a:pt x="631202" y="665505"/>
                </a:moveTo>
                <a:lnTo>
                  <a:pt x="630732" y="653542"/>
                </a:lnTo>
                <a:lnTo>
                  <a:pt x="625805" y="642632"/>
                </a:lnTo>
                <a:lnTo>
                  <a:pt x="616750" y="634161"/>
                </a:lnTo>
                <a:lnTo>
                  <a:pt x="605116" y="629856"/>
                </a:lnTo>
                <a:lnTo>
                  <a:pt x="593153" y="630351"/>
                </a:lnTo>
                <a:lnTo>
                  <a:pt x="582244" y="635279"/>
                </a:lnTo>
                <a:lnTo>
                  <a:pt x="573773" y="644334"/>
                </a:lnTo>
                <a:lnTo>
                  <a:pt x="569480" y="655967"/>
                </a:lnTo>
                <a:lnTo>
                  <a:pt x="569963" y="667918"/>
                </a:lnTo>
                <a:lnTo>
                  <a:pt x="574890" y="678827"/>
                </a:lnTo>
                <a:lnTo>
                  <a:pt x="583946" y="687298"/>
                </a:lnTo>
                <a:lnTo>
                  <a:pt x="595579" y="691591"/>
                </a:lnTo>
                <a:lnTo>
                  <a:pt x="607529" y="691121"/>
                </a:lnTo>
                <a:lnTo>
                  <a:pt x="618439" y="686193"/>
                </a:lnTo>
                <a:lnTo>
                  <a:pt x="626910" y="677138"/>
                </a:lnTo>
                <a:lnTo>
                  <a:pt x="631202" y="665505"/>
                </a:lnTo>
                <a:close/>
              </a:path>
              <a:path extrusionOk="0" h="1304289" w="2260600">
                <a:moveTo>
                  <a:pt x="635787" y="301358"/>
                </a:moveTo>
                <a:lnTo>
                  <a:pt x="635304" y="289407"/>
                </a:lnTo>
                <a:lnTo>
                  <a:pt x="630377" y="278498"/>
                </a:lnTo>
                <a:lnTo>
                  <a:pt x="621322" y="270027"/>
                </a:lnTo>
                <a:lnTo>
                  <a:pt x="609688" y="265734"/>
                </a:lnTo>
                <a:lnTo>
                  <a:pt x="597725" y="266204"/>
                </a:lnTo>
                <a:lnTo>
                  <a:pt x="586816" y="271132"/>
                </a:lnTo>
                <a:lnTo>
                  <a:pt x="578358" y="280187"/>
                </a:lnTo>
                <a:lnTo>
                  <a:pt x="574052" y="291820"/>
                </a:lnTo>
                <a:lnTo>
                  <a:pt x="574535" y="303784"/>
                </a:lnTo>
                <a:lnTo>
                  <a:pt x="579462" y="314693"/>
                </a:lnTo>
                <a:lnTo>
                  <a:pt x="588518" y="323176"/>
                </a:lnTo>
                <a:lnTo>
                  <a:pt x="600151" y="327469"/>
                </a:lnTo>
                <a:lnTo>
                  <a:pt x="612114" y="326986"/>
                </a:lnTo>
                <a:lnTo>
                  <a:pt x="623023" y="322046"/>
                </a:lnTo>
                <a:lnTo>
                  <a:pt x="631494" y="312991"/>
                </a:lnTo>
                <a:lnTo>
                  <a:pt x="635787" y="301358"/>
                </a:lnTo>
                <a:close/>
              </a:path>
              <a:path extrusionOk="0" h="1304289" w="2260600">
                <a:moveTo>
                  <a:pt x="693597" y="1256792"/>
                </a:moveTo>
                <a:lnTo>
                  <a:pt x="693115" y="1244815"/>
                </a:lnTo>
                <a:lnTo>
                  <a:pt x="688187" y="1233919"/>
                </a:lnTo>
                <a:lnTo>
                  <a:pt x="679132" y="1225435"/>
                </a:lnTo>
                <a:lnTo>
                  <a:pt x="667499" y="1221143"/>
                </a:lnTo>
                <a:lnTo>
                  <a:pt x="655548" y="1221625"/>
                </a:lnTo>
                <a:lnTo>
                  <a:pt x="644639" y="1226566"/>
                </a:lnTo>
                <a:lnTo>
                  <a:pt x="636155" y="1235621"/>
                </a:lnTo>
                <a:lnTo>
                  <a:pt x="631863" y="1247254"/>
                </a:lnTo>
                <a:lnTo>
                  <a:pt x="632345" y="1259217"/>
                </a:lnTo>
                <a:lnTo>
                  <a:pt x="637273" y="1270114"/>
                </a:lnTo>
                <a:lnTo>
                  <a:pt x="646328" y="1278585"/>
                </a:lnTo>
                <a:lnTo>
                  <a:pt x="657961" y="1282890"/>
                </a:lnTo>
                <a:lnTo>
                  <a:pt x="669925" y="1282407"/>
                </a:lnTo>
                <a:lnTo>
                  <a:pt x="680834" y="1277480"/>
                </a:lnTo>
                <a:lnTo>
                  <a:pt x="689292" y="1268425"/>
                </a:lnTo>
                <a:lnTo>
                  <a:pt x="693597" y="1256792"/>
                </a:lnTo>
                <a:close/>
              </a:path>
              <a:path extrusionOk="0" h="1304289" w="2260600">
                <a:moveTo>
                  <a:pt x="708634" y="896772"/>
                </a:moveTo>
                <a:lnTo>
                  <a:pt x="708152" y="884821"/>
                </a:lnTo>
                <a:lnTo>
                  <a:pt x="703224" y="873912"/>
                </a:lnTo>
                <a:lnTo>
                  <a:pt x="694169" y="865441"/>
                </a:lnTo>
                <a:lnTo>
                  <a:pt x="682536" y="861148"/>
                </a:lnTo>
                <a:lnTo>
                  <a:pt x="670585" y="861618"/>
                </a:lnTo>
                <a:lnTo>
                  <a:pt x="659676" y="866559"/>
                </a:lnTo>
                <a:lnTo>
                  <a:pt x="651205" y="875601"/>
                </a:lnTo>
                <a:lnTo>
                  <a:pt x="646912" y="887234"/>
                </a:lnTo>
                <a:lnTo>
                  <a:pt x="647382" y="899198"/>
                </a:lnTo>
                <a:lnTo>
                  <a:pt x="652322" y="910107"/>
                </a:lnTo>
                <a:lnTo>
                  <a:pt x="661365" y="918591"/>
                </a:lnTo>
                <a:lnTo>
                  <a:pt x="672998" y="922883"/>
                </a:lnTo>
                <a:lnTo>
                  <a:pt x="684961" y="922388"/>
                </a:lnTo>
                <a:lnTo>
                  <a:pt x="695871" y="917460"/>
                </a:lnTo>
                <a:lnTo>
                  <a:pt x="704342" y="908405"/>
                </a:lnTo>
                <a:lnTo>
                  <a:pt x="708634" y="896772"/>
                </a:lnTo>
                <a:close/>
              </a:path>
              <a:path extrusionOk="0" h="1304289" w="2260600">
                <a:moveTo>
                  <a:pt x="713219" y="532638"/>
                </a:moveTo>
                <a:lnTo>
                  <a:pt x="712736" y="520674"/>
                </a:lnTo>
                <a:lnTo>
                  <a:pt x="707809" y="509765"/>
                </a:lnTo>
                <a:lnTo>
                  <a:pt x="698754" y="501294"/>
                </a:lnTo>
                <a:lnTo>
                  <a:pt x="687120" y="497001"/>
                </a:lnTo>
                <a:lnTo>
                  <a:pt x="675157" y="497484"/>
                </a:lnTo>
                <a:lnTo>
                  <a:pt x="664248" y="502412"/>
                </a:lnTo>
                <a:lnTo>
                  <a:pt x="655777" y="511479"/>
                </a:lnTo>
                <a:lnTo>
                  <a:pt x="651471" y="523113"/>
                </a:lnTo>
                <a:lnTo>
                  <a:pt x="651967" y="535063"/>
                </a:lnTo>
                <a:lnTo>
                  <a:pt x="656894" y="545973"/>
                </a:lnTo>
                <a:lnTo>
                  <a:pt x="665949" y="554443"/>
                </a:lnTo>
                <a:lnTo>
                  <a:pt x="677583" y="558736"/>
                </a:lnTo>
                <a:lnTo>
                  <a:pt x="689546" y="558253"/>
                </a:lnTo>
                <a:lnTo>
                  <a:pt x="700443" y="553326"/>
                </a:lnTo>
                <a:lnTo>
                  <a:pt x="708914" y="544283"/>
                </a:lnTo>
                <a:lnTo>
                  <a:pt x="713219" y="532638"/>
                </a:lnTo>
                <a:close/>
              </a:path>
              <a:path extrusionOk="0" h="1304289" w="2260600">
                <a:moveTo>
                  <a:pt x="717791" y="168503"/>
                </a:moveTo>
                <a:lnTo>
                  <a:pt x="717308" y="156540"/>
                </a:lnTo>
                <a:lnTo>
                  <a:pt x="712381" y="145618"/>
                </a:lnTo>
                <a:lnTo>
                  <a:pt x="703326" y="137147"/>
                </a:lnTo>
                <a:lnTo>
                  <a:pt x="691692" y="132854"/>
                </a:lnTo>
                <a:lnTo>
                  <a:pt x="679729" y="133337"/>
                </a:lnTo>
                <a:lnTo>
                  <a:pt x="668832" y="138277"/>
                </a:lnTo>
                <a:lnTo>
                  <a:pt x="660349" y="147332"/>
                </a:lnTo>
                <a:lnTo>
                  <a:pt x="656056" y="158965"/>
                </a:lnTo>
                <a:lnTo>
                  <a:pt x="656539" y="170916"/>
                </a:lnTo>
                <a:lnTo>
                  <a:pt x="661479" y="181825"/>
                </a:lnTo>
                <a:lnTo>
                  <a:pt x="670534" y="190296"/>
                </a:lnTo>
                <a:lnTo>
                  <a:pt x="682167" y="194589"/>
                </a:lnTo>
                <a:lnTo>
                  <a:pt x="694118" y="194119"/>
                </a:lnTo>
                <a:lnTo>
                  <a:pt x="705027" y="189179"/>
                </a:lnTo>
                <a:lnTo>
                  <a:pt x="713498" y="180136"/>
                </a:lnTo>
                <a:lnTo>
                  <a:pt x="717791" y="168503"/>
                </a:lnTo>
                <a:close/>
              </a:path>
              <a:path extrusionOk="0" h="1304289" w="2260600">
                <a:moveTo>
                  <a:pt x="775614" y="1123911"/>
                </a:moveTo>
                <a:lnTo>
                  <a:pt x="775131" y="1111961"/>
                </a:lnTo>
                <a:lnTo>
                  <a:pt x="770191" y="1101051"/>
                </a:lnTo>
                <a:lnTo>
                  <a:pt x="761136" y="1092581"/>
                </a:lnTo>
                <a:lnTo>
                  <a:pt x="749503" y="1088288"/>
                </a:lnTo>
                <a:lnTo>
                  <a:pt x="737552" y="1088771"/>
                </a:lnTo>
                <a:lnTo>
                  <a:pt x="726643" y="1093698"/>
                </a:lnTo>
                <a:lnTo>
                  <a:pt x="718172" y="1102741"/>
                </a:lnTo>
                <a:lnTo>
                  <a:pt x="713879" y="1114386"/>
                </a:lnTo>
                <a:lnTo>
                  <a:pt x="714349" y="1126350"/>
                </a:lnTo>
                <a:lnTo>
                  <a:pt x="719277" y="1137259"/>
                </a:lnTo>
                <a:lnTo>
                  <a:pt x="728332" y="1145730"/>
                </a:lnTo>
                <a:lnTo>
                  <a:pt x="739965" y="1150023"/>
                </a:lnTo>
                <a:lnTo>
                  <a:pt x="751928" y="1149540"/>
                </a:lnTo>
                <a:lnTo>
                  <a:pt x="762838" y="1144612"/>
                </a:lnTo>
                <a:lnTo>
                  <a:pt x="771321" y="1135545"/>
                </a:lnTo>
                <a:lnTo>
                  <a:pt x="775614" y="1123911"/>
                </a:lnTo>
                <a:close/>
              </a:path>
              <a:path extrusionOk="0" h="1304289" w="2260600">
                <a:moveTo>
                  <a:pt x="790638" y="763917"/>
                </a:moveTo>
                <a:lnTo>
                  <a:pt x="790168" y="751954"/>
                </a:lnTo>
                <a:lnTo>
                  <a:pt x="785241" y="741032"/>
                </a:lnTo>
                <a:lnTo>
                  <a:pt x="776185" y="732561"/>
                </a:lnTo>
                <a:lnTo>
                  <a:pt x="764552" y="728268"/>
                </a:lnTo>
                <a:lnTo>
                  <a:pt x="752589" y="728751"/>
                </a:lnTo>
                <a:lnTo>
                  <a:pt x="741680" y="733691"/>
                </a:lnTo>
                <a:lnTo>
                  <a:pt x="733209" y="742746"/>
                </a:lnTo>
                <a:lnTo>
                  <a:pt x="728916" y="754380"/>
                </a:lnTo>
                <a:lnTo>
                  <a:pt x="729399" y="766330"/>
                </a:lnTo>
                <a:lnTo>
                  <a:pt x="734326" y="777240"/>
                </a:lnTo>
                <a:lnTo>
                  <a:pt x="743381" y="785710"/>
                </a:lnTo>
                <a:lnTo>
                  <a:pt x="755015" y="790003"/>
                </a:lnTo>
                <a:lnTo>
                  <a:pt x="766978" y="789520"/>
                </a:lnTo>
                <a:lnTo>
                  <a:pt x="777875" y="784593"/>
                </a:lnTo>
                <a:lnTo>
                  <a:pt x="786345" y="775550"/>
                </a:lnTo>
                <a:lnTo>
                  <a:pt x="790638" y="763917"/>
                </a:lnTo>
                <a:close/>
              </a:path>
              <a:path extrusionOk="0" h="1304289" w="2260600">
                <a:moveTo>
                  <a:pt x="795223" y="399770"/>
                </a:moveTo>
                <a:lnTo>
                  <a:pt x="794740" y="387807"/>
                </a:lnTo>
                <a:lnTo>
                  <a:pt x="789813" y="376910"/>
                </a:lnTo>
                <a:lnTo>
                  <a:pt x="780757" y="368439"/>
                </a:lnTo>
                <a:lnTo>
                  <a:pt x="769124" y="364134"/>
                </a:lnTo>
                <a:lnTo>
                  <a:pt x="757161" y="364617"/>
                </a:lnTo>
                <a:lnTo>
                  <a:pt x="746264" y="369544"/>
                </a:lnTo>
                <a:lnTo>
                  <a:pt x="737793" y="378599"/>
                </a:lnTo>
                <a:lnTo>
                  <a:pt x="733488" y="390232"/>
                </a:lnTo>
                <a:lnTo>
                  <a:pt x="733971" y="402196"/>
                </a:lnTo>
                <a:lnTo>
                  <a:pt x="738898" y="413105"/>
                </a:lnTo>
                <a:lnTo>
                  <a:pt x="747953" y="421589"/>
                </a:lnTo>
                <a:lnTo>
                  <a:pt x="759587" y="425881"/>
                </a:lnTo>
                <a:lnTo>
                  <a:pt x="771550" y="425386"/>
                </a:lnTo>
                <a:lnTo>
                  <a:pt x="782459" y="420458"/>
                </a:lnTo>
                <a:lnTo>
                  <a:pt x="790930" y="411391"/>
                </a:lnTo>
                <a:lnTo>
                  <a:pt x="795223" y="399770"/>
                </a:lnTo>
                <a:close/>
              </a:path>
              <a:path extrusionOk="0" h="1304289" w="2260600">
                <a:moveTo>
                  <a:pt x="799795" y="35636"/>
                </a:moveTo>
                <a:lnTo>
                  <a:pt x="799325" y="23672"/>
                </a:lnTo>
                <a:lnTo>
                  <a:pt x="794397" y="12763"/>
                </a:lnTo>
                <a:lnTo>
                  <a:pt x="785329" y="4292"/>
                </a:lnTo>
                <a:lnTo>
                  <a:pt x="773709" y="0"/>
                </a:lnTo>
                <a:lnTo>
                  <a:pt x="761746" y="482"/>
                </a:lnTo>
                <a:lnTo>
                  <a:pt x="750836" y="5410"/>
                </a:lnTo>
                <a:lnTo>
                  <a:pt x="742353" y="14478"/>
                </a:lnTo>
                <a:lnTo>
                  <a:pt x="738060" y="26098"/>
                </a:lnTo>
                <a:lnTo>
                  <a:pt x="738543" y="38061"/>
                </a:lnTo>
                <a:lnTo>
                  <a:pt x="743483" y="48971"/>
                </a:lnTo>
                <a:lnTo>
                  <a:pt x="752538" y="57442"/>
                </a:lnTo>
                <a:lnTo>
                  <a:pt x="764171" y="61734"/>
                </a:lnTo>
                <a:lnTo>
                  <a:pt x="776122" y="61252"/>
                </a:lnTo>
                <a:lnTo>
                  <a:pt x="787031" y="56324"/>
                </a:lnTo>
                <a:lnTo>
                  <a:pt x="795502" y="47282"/>
                </a:lnTo>
                <a:lnTo>
                  <a:pt x="799795" y="35636"/>
                </a:lnTo>
                <a:close/>
              </a:path>
              <a:path extrusionOk="0" h="1304289" w="2260600">
                <a:moveTo>
                  <a:pt x="857618" y="991057"/>
                </a:moveTo>
                <a:lnTo>
                  <a:pt x="857135" y="979106"/>
                </a:lnTo>
                <a:lnTo>
                  <a:pt x="852195" y="968197"/>
                </a:lnTo>
                <a:lnTo>
                  <a:pt x="843140" y="959726"/>
                </a:lnTo>
                <a:lnTo>
                  <a:pt x="831507" y="955433"/>
                </a:lnTo>
                <a:lnTo>
                  <a:pt x="819556" y="955903"/>
                </a:lnTo>
                <a:lnTo>
                  <a:pt x="808647" y="960843"/>
                </a:lnTo>
                <a:lnTo>
                  <a:pt x="800176" y="969899"/>
                </a:lnTo>
                <a:lnTo>
                  <a:pt x="795883" y="981519"/>
                </a:lnTo>
                <a:lnTo>
                  <a:pt x="796353" y="993482"/>
                </a:lnTo>
                <a:lnTo>
                  <a:pt x="801281" y="1004392"/>
                </a:lnTo>
                <a:lnTo>
                  <a:pt x="810336" y="1012875"/>
                </a:lnTo>
                <a:lnTo>
                  <a:pt x="821969" y="1017168"/>
                </a:lnTo>
                <a:lnTo>
                  <a:pt x="833932" y="1016673"/>
                </a:lnTo>
                <a:lnTo>
                  <a:pt x="844842" y="1011745"/>
                </a:lnTo>
                <a:lnTo>
                  <a:pt x="853313" y="1002690"/>
                </a:lnTo>
                <a:lnTo>
                  <a:pt x="857618" y="991057"/>
                </a:lnTo>
                <a:close/>
              </a:path>
              <a:path extrusionOk="0" h="1304289" w="2260600">
                <a:moveTo>
                  <a:pt x="872655" y="631050"/>
                </a:moveTo>
                <a:lnTo>
                  <a:pt x="872172" y="619086"/>
                </a:lnTo>
                <a:lnTo>
                  <a:pt x="867244" y="608177"/>
                </a:lnTo>
                <a:lnTo>
                  <a:pt x="858189" y="599706"/>
                </a:lnTo>
                <a:lnTo>
                  <a:pt x="846556" y="595414"/>
                </a:lnTo>
                <a:lnTo>
                  <a:pt x="834605" y="595896"/>
                </a:lnTo>
                <a:lnTo>
                  <a:pt x="823683" y="600824"/>
                </a:lnTo>
                <a:lnTo>
                  <a:pt x="815213" y="609892"/>
                </a:lnTo>
                <a:lnTo>
                  <a:pt x="810920" y="621512"/>
                </a:lnTo>
                <a:lnTo>
                  <a:pt x="811403" y="633476"/>
                </a:lnTo>
                <a:lnTo>
                  <a:pt x="816330" y="644385"/>
                </a:lnTo>
                <a:lnTo>
                  <a:pt x="825385" y="652856"/>
                </a:lnTo>
                <a:lnTo>
                  <a:pt x="837018" y="657148"/>
                </a:lnTo>
                <a:lnTo>
                  <a:pt x="848982" y="656666"/>
                </a:lnTo>
                <a:lnTo>
                  <a:pt x="859878" y="651738"/>
                </a:lnTo>
                <a:lnTo>
                  <a:pt x="868349" y="642683"/>
                </a:lnTo>
                <a:lnTo>
                  <a:pt x="872655" y="631050"/>
                </a:lnTo>
                <a:close/>
              </a:path>
              <a:path extrusionOk="0" h="1304289" w="2260600">
                <a:moveTo>
                  <a:pt x="877227" y="266915"/>
                </a:moveTo>
                <a:lnTo>
                  <a:pt x="876757" y="254952"/>
                </a:lnTo>
                <a:lnTo>
                  <a:pt x="871829" y="244030"/>
                </a:lnTo>
                <a:lnTo>
                  <a:pt x="862774" y="235559"/>
                </a:lnTo>
                <a:lnTo>
                  <a:pt x="851141" y="231267"/>
                </a:lnTo>
                <a:lnTo>
                  <a:pt x="839177" y="231749"/>
                </a:lnTo>
                <a:lnTo>
                  <a:pt x="828268" y="236689"/>
                </a:lnTo>
                <a:lnTo>
                  <a:pt x="819797" y="245745"/>
                </a:lnTo>
                <a:lnTo>
                  <a:pt x="815492" y="257378"/>
                </a:lnTo>
                <a:lnTo>
                  <a:pt x="815975" y="269328"/>
                </a:lnTo>
                <a:lnTo>
                  <a:pt x="820915" y="280238"/>
                </a:lnTo>
                <a:lnTo>
                  <a:pt x="829970" y="288709"/>
                </a:lnTo>
                <a:lnTo>
                  <a:pt x="841603" y="293001"/>
                </a:lnTo>
                <a:lnTo>
                  <a:pt x="853554" y="292519"/>
                </a:lnTo>
                <a:lnTo>
                  <a:pt x="864463" y="287591"/>
                </a:lnTo>
                <a:lnTo>
                  <a:pt x="872934" y="278549"/>
                </a:lnTo>
                <a:lnTo>
                  <a:pt x="877227" y="266915"/>
                </a:lnTo>
                <a:close/>
              </a:path>
              <a:path extrusionOk="0" h="1304289" w="2260600">
                <a:moveTo>
                  <a:pt x="935050" y="1222324"/>
                </a:moveTo>
                <a:lnTo>
                  <a:pt x="934567" y="1210373"/>
                </a:lnTo>
                <a:lnTo>
                  <a:pt x="929627" y="1199464"/>
                </a:lnTo>
                <a:lnTo>
                  <a:pt x="920584" y="1190993"/>
                </a:lnTo>
                <a:lnTo>
                  <a:pt x="908951" y="1186700"/>
                </a:lnTo>
                <a:lnTo>
                  <a:pt x="896988" y="1187170"/>
                </a:lnTo>
                <a:lnTo>
                  <a:pt x="886079" y="1192098"/>
                </a:lnTo>
                <a:lnTo>
                  <a:pt x="877620" y="1201153"/>
                </a:lnTo>
                <a:lnTo>
                  <a:pt x="873315" y="1212799"/>
                </a:lnTo>
                <a:lnTo>
                  <a:pt x="873785" y="1224762"/>
                </a:lnTo>
                <a:lnTo>
                  <a:pt x="878725" y="1235671"/>
                </a:lnTo>
                <a:lnTo>
                  <a:pt x="887780" y="1244142"/>
                </a:lnTo>
                <a:lnTo>
                  <a:pt x="899401" y="1248435"/>
                </a:lnTo>
                <a:lnTo>
                  <a:pt x="911364" y="1247952"/>
                </a:lnTo>
                <a:lnTo>
                  <a:pt x="922274" y="1243012"/>
                </a:lnTo>
                <a:lnTo>
                  <a:pt x="930757" y="1233957"/>
                </a:lnTo>
                <a:lnTo>
                  <a:pt x="935050" y="1222324"/>
                </a:lnTo>
                <a:close/>
              </a:path>
              <a:path extrusionOk="0" h="1304289" w="2260600">
                <a:moveTo>
                  <a:pt x="939622" y="858202"/>
                </a:moveTo>
                <a:lnTo>
                  <a:pt x="939139" y="846239"/>
                </a:lnTo>
                <a:lnTo>
                  <a:pt x="934212" y="835317"/>
                </a:lnTo>
                <a:lnTo>
                  <a:pt x="925156" y="826846"/>
                </a:lnTo>
                <a:lnTo>
                  <a:pt x="913523" y="822553"/>
                </a:lnTo>
                <a:lnTo>
                  <a:pt x="901560" y="823036"/>
                </a:lnTo>
                <a:lnTo>
                  <a:pt x="890651" y="827976"/>
                </a:lnTo>
                <a:lnTo>
                  <a:pt x="882180" y="837031"/>
                </a:lnTo>
                <a:lnTo>
                  <a:pt x="877887" y="848664"/>
                </a:lnTo>
                <a:lnTo>
                  <a:pt x="878370" y="860615"/>
                </a:lnTo>
                <a:lnTo>
                  <a:pt x="883297" y="871524"/>
                </a:lnTo>
                <a:lnTo>
                  <a:pt x="892352" y="879995"/>
                </a:lnTo>
                <a:lnTo>
                  <a:pt x="903986" y="884288"/>
                </a:lnTo>
                <a:lnTo>
                  <a:pt x="915949" y="883818"/>
                </a:lnTo>
                <a:lnTo>
                  <a:pt x="926846" y="878878"/>
                </a:lnTo>
                <a:lnTo>
                  <a:pt x="935316" y="869835"/>
                </a:lnTo>
                <a:lnTo>
                  <a:pt x="939622" y="858202"/>
                </a:lnTo>
                <a:close/>
              </a:path>
              <a:path extrusionOk="0" h="1304289" w="2260600">
                <a:moveTo>
                  <a:pt x="954659" y="498182"/>
                </a:moveTo>
                <a:lnTo>
                  <a:pt x="954176" y="486219"/>
                </a:lnTo>
                <a:lnTo>
                  <a:pt x="949248" y="475322"/>
                </a:lnTo>
                <a:lnTo>
                  <a:pt x="940193" y="466852"/>
                </a:lnTo>
                <a:lnTo>
                  <a:pt x="928560" y="462546"/>
                </a:lnTo>
                <a:lnTo>
                  <a:pt x="916609" y="463029"/>
                </a:lnTo>
                <a:lnTo>
                  <a:pt x="905700" y="467956"/>
                </a:lnTo>
                <a:lnTo>
                  <a:pt x="897229" y="477012"/>
                </a:lnTo>
                <a:lnTo>
                  <a:pt x="892937" y="488645"/>
                </a:lnTo>
                <a:lnTo>
                  <a:pt x="893406" y="500608"/>
                </a:lnTo>
                <a:lnTo>
                  <a:pt x="898347" y="511517"/>
                </a:lnTo>
                <a:lnTo>
                  <a:pt x="907389" y="519988"/>
                </a:lnTo>
                <a:lnTo>
                  <a:pt x="919022" y="524281"/>
                </a:lnTo>
                <a:lnTo>
                  <a:pt x="930986" y="523798"/>
                </a:lnTo>
                <a:lnTo>
                  <a:pt x="941895" y="518858"/>
                </a:lnTo>
                <a:lnTo>
                  <a:pt x="950366" y="509803"/>
                </a:lnTo>
                <a:lnTo>
                  <a:pt x="954659" y="498182"/>
                </a:lnTo>
                <a:close/>
              </a:path>
              <a:path extrusionOk="0" h="1304289" w="2260600">
                <a:moveTo>
                  <a:pt x="959231" y="134048"/>
                </a:moveTo>
                <a:lnTo>
                  <a:pt x="958761" y="122085"/>
                </a:lnTo>
                <a:lnTo>
                  <a:pt x="953833" y="111175"/>
                </a:lnTo>
                <a:lnTo>
                  <a:pt x="944778" y="102704"/>
                </a:lnTo>
                <a:lnTo>
                  <a:pt x="933145" y="98399"/>
                </a:lnTo>
                <a:lnTo>
                  <a:pt x="921181" y="98882"/>
                </a:lnTo>
                <a:lnTo>
                  <a:pt x="910272" y="103822"/>
                </a:lnTo>
                <a:lnTo>
                  <a:pt x="901801" y="112877"/>
                </a:lnTo>
                <a:lnTo>
                  <a:pt x="897496" y="124510"/>
                </a:lnTo>
                <a:lnTo>
                  <a:pt x="897978" y="136474"/>
                </a:lnTo>
                <a:lnTo>
                  <a:pt x="902919" y="147383"/>
                </a:lnTo>
                <a:lnTo>
                  <a:pt x="911974" y="155854"/>
                </a:lnTo>
                <a:lnTo>
                  <a:pt x="923607" y="160147"/>
                </a:lnTo>
                <a:lnTo>
                  <a:pt x="935558" y="159664"/>
                </a:lnTo>
                <a:lnTo>
                  <a:pt x="946467" y="154736"/>
                </a:lnTo>
                <a:lnTo>
                  <a:pt x="954938" y="145681"/>
                </a:lnTo>
                <a:lnTo>
                  <a:pt x="959231" y="134048"/>
                </a:lnTo>
                <a:close/>
              </a:path>
              <a:path extrusionOk="0" h="1304289" w="2260600">
                <a:moveTo>
                  <a:pt x="1017054" y="1089469"/>
                </a:moveTo>
                <a:lnTo>
                  <a:pt x="1016571" y="1077506"/>
                </a:lnTo>
                <a:lnTo>
                  <a:pt x="1011643" y="1066609"/>
                </a:lnTo>
                <a:lnTo>
                  <a:pt x="1002588" y="1058138"/>
                </a:lnTo>
                <a:lnTo>
                  <a:pt x="990955" y="1053833"/>
                </a:lnTo>
                <a:lnTo>
                  <a:pt x="978992" y="1054315"/>
                </a:lnTo>
                <a:lnTo>
                  <a:pt x="968082" y="1059243"/>
                </a:lnTo>
                <a:lnTo>
                  <a:pt x="959612" y="1068298"/>
                </a:lnTo>
                <a:lnTo>
                  <a:pt x="955319" y="1079931"/>
                </a:lnTo>
                <a:lnTo>
                  <a:pt x="955802" y="1091895"/>
                </a:lnTo>
                <a:lnTo>
                  <a:pt x="960729" y="1102804"/>
                </a:lnTo>
                <a:lnTo>
                  <a:pt x="969784" y="1111275"/>
                </a:lnTo>
                <a:lnTo>
                  <a:pt x="981417" y="1115568"/>
                </a:lnTo>
                <a:lnTo>
                  <a:pt x="993368" y="1115085"/>
                </a:lnTo>
                <a:lnTo>
                  <a:pt x="1004277" y="1110157"/>
                </a:lnTo>
                <a:lnTo>
                  <a:pt x="1012748" y="1101102"/>
                </a:lnTo>
                <a:lnTo>
                  <a:pt x="1017054" y="1089469"/>
                </a:lnTo>
                <a:close/>
              </a:path>
              <a:path extrusionOk="0" h="1304289" w="2260600">
                <a:moveTo>
                  <a:pt x="1021626" y="725335"/>
                </a:moveTo>
                <a:lnTo>
                  <a:pt x="1021143" y="713371"/>
                </a:lnTo>
                <a:lnTo>
                  <a:pt x="1016215" y="702462"/>
                </a:lnTo>
                <a:lnTo>
                  <a:pt x="1007160" y="693991"/>
                </a:lnTo>
                <a:lnTo>
                  <a:pt x="995527" y="689698"/>
                </a:lnTo>
                <a:lnTo>
                  <a:pt x="983564" y="690181"/>
                </a:lnTo>
                <a:lnTo>
                  <a:pt x="972654" y="695109"/>
                </a:lnTo>
                <a:lnTo>
                  <a:pt x="964184" y="704176"/>
                </a:lnTo>
                <a:lnTo>
                  <a:pt x="959891" y="715797"/>
                </a:lnTo>
                <a:lnTo>
                  <a:pt x="960374" y="727760"/>
                </a:lnTo>
                <a:lnTo>
                  <a:pt x="965301" y="738657"/>
                </a:lnTo>
                <a:lnTo>
                  <a:pt x="974356" y="747128"/>
                </a:lnTo>
                <a:lnTo>
                  <a:pt x="985989" y="751433"/>
                </a:lnTo>
                <a:lnTo>
                  <a:pt x="997953" y="750951"/>
                </a:lnTo>
                <a:lnTo>
                  <a:pt x="1008849" y="746023"/>
                </a:lnTo>
                <a:lnTo>
                  <a:pt x="1017320" y="736968"/>
                </a:lnTo>
                <a:lnTo>
                  <a:pt x="1021626" y="725335"/>
                </a:lnTo>
                <a:close/>
              </a:path>
              <a:path extrusionOk="0" h="1304289" w="2260600">
                <a:moveTo>
                  <a:pt x="1036662" y="365315"/>
                </a:moveTo>
                <a:lnTo>
                  <a:pt x="1036193" y="353352"/>
                </a:lnTo>
                <a:lnTo>
                  <a:pt x="1031265" y="342442"/>
                </a:lnTo>
                <a:lnTo>
                  <a:pt x="1022210" y="333971"/>
                </a:lnTo>
                <a:lnTo>
                  <a:pt x="1010577" y="329679"/>
                </a:lnTo>
                <a:lnTo>
                  <a:pt x="998613" y="330161"/>
                </a:lnTo>
                <a:lnTo>
                  <a:pt x="987704" y="335102"/>
                </a:lnTo>
                <a:lnTo>
                  <a:pt x="979233" y="344157"/>
                </a:lnTo>
                <a:lnTo>
                  <a:pt x="974940" y="355777"/>
                </a:lnTo>
                <a:lnTo>
                  <a:pt x="975423" y="367741"/>
                </a:lnTo>
                <a:lnTo>
                  <a:pt x="980351" y="378650"/>
                </a:lnTo>
                <a:lnTo>
                  <a:pt x="989406" y="387121"/>
                </a:lnTo>
                <a:lnTo>
                  <a:pt x="1001039" y="391414"/>
                </a:lnTo>
                <a:lnTo>
                  <a:pt x="1013002" y="390931"/>
                </a:lnTo>
                <a:lnTo>
                  <a:pt x="1023899" y="386003"/>
                </a:lnTo>
                <a:lnTo>
                  <a:pt x="1032370" y="376948"/>
                </a:lnTo>
                <a:lnTo>
                  <a:pt x="1036662" y="365315"/>
                </a:lnTo>
                <a:close/>
              </a:path>
              <a:path extrusionOk="0" h="1304289" w="2260600">
                <a:moveTo>
                  <a:pt x="1092454" y="1303985"/>
                </a:moveTo>
                <a:lnTo>
                  <a:pt x="1090028" y="1298143"/>
                </a:lnTo>
                <a:lnTo>
                  <a:pt x="1085811" y="1292987"/>
                </a:lnTo>
                <a:lnTo>
                  <a:pt x="1080020" y="1289405"/>
                </a:lnTo>
                <a:lnTo>
                  <a:pt x="1068387" y="1285113"/>
                </a:lnTo>
                <a:lnTo>
                  <a:pt x="1056424" y="1285582"/>
                </a:lnTo>
                <a:lnTo>
                  <a:pt x="1034783" y="1303985"/>
                </a:lnTo>
                <a:lnTo>
                  <a:pt x="1092454" y="1303985"/>
                </a:lnTo>
                <a:close/>
              </a:path>
              <a:path extrusionOk="0" h="1304289" w="2260600">
                <a:moveTo>
                  <a:pt x="1099058" y="956602"/>
                </a:moveTo>
                <a:lnTo>
                  <a:pt x="1098575" y="944638"/>
                </a:lnTo>
                <a:lnTo>
                  <a:pt x="1093647" y="933729"/>
                </a:lnTo>
                <a:lnTo>
                  <a:pt x="1084605" y="925258"/>
                </a:lnTo>
                <a:lnTo>
                  <a:pt x="1072959" y="920965"/>
                </a:lnTo>
                <a:lnTo>
                  <a:pt x="1060996" y="921448"/>
                </a:lnTo>
                <a:lnTo>
                  <a:pt x="1050086" y="926388"/>
                </a:lnTo>
                <a:lnTo>
                  <a:pt x="1041615" y="935443"/>
                </a:lnTo>
                <a:lnTo>
                  <a:pt x="1037323" y="947064"/>
                </a:lnTo>
                <a:lnTo>
                  <a:pt x="1037805" y="959027"/>
                </a:lnTo>
                <a:lnTo>
                  <a:pt x="1042733" y="969937"/>
                </a:lnTo>
                <a:lnTo>
                  <a:pt x="1051801" y="978408"/>
                </a:lnTo>
                <a:lnTo>
                  <a:pt x="1063421" y="982700"/>
                </a:lnTo>
                <a:lnTo>
                  <a:pt x="1075385" y="982218"/>
                </a:lnTo>
                <a:lnTo>
                  <a:pt x="1086294" y="977290"/>
                </a:lnTo>
                <a:lnTo>
                  <a:pt x="1094765" y="968235"/>
                </a:lnTo>
                <a:lnTo>
                  <a:pt x="1099058" y="956602"/>
                </a:lnTo>
                <a:close/>
              </a:path>
              <a:path extrusionOk="0" h="1304289" w="2260600">
                <a:moveTo>
                  <a:pt x="1103630" y="592467"/>
                </a:moveTo>
                <a:lnTo>
                  <a:pt x="1103147" y="580504"/>
                </a:lnTo>
                <a:lnTo>
                  <a:pt x="1098219" y="569595"/>
                </a:lnTo>
                <a:lnTo>
                  <a:pt x="1089164" y="561124"/>
                </a:lnTo>
                <a:lnTo>
                  <a:pt x="1077531" y="556831"/>
                </a:lnTo>
                <a:lnTo>
                  <a:pt x="1065580" y="557314"/>
                </a:lnTo>
                <a:lnTo>
                  <a:pt x="1054671" y="562241"/>
                </a:lnTo>
                <a:lnTo>
                  <a:pt x="1046200" y="571284"/>
                </a:lnTo>
                <a:lnTo>
                  <a:pt x="1041908" y="582930"/>
                </a:lnTo>
                <a:lnTo>
                  <a:pt x="1042377" y="594893"/>
                </a:lnTo>
                <a:lnTo>
                  <a:pt x="1047305" y="605802"/>
                </a:lnTo>
                <a:lnTo>
                  <a:pt x="1056360" y="614273"/>
                </a:lnTo>
                <a:lnTo>
                  <a:pt x="1067993" y="618566"/>
                </a:lnTo>
                <a:lnTo>
                  <a:pt x="1079957" y="618083"/>
                </a:lnTo>
                <a:lnTo>
                  <a:pt x="1090866" y="613143"/>
                </a:lnTo>
                <a:lnTo>
                  <a:pt x="1099337" y="604088"/>
                </a:lnTo>
                <a:lnTo>
                  <a:pt x="1103630" y="592467"/>
                </a:lnTo>
                <a:close/>
              </a:path>
              <a:path extrusionOk="0" h="1304289" w="2260600">
                <a:moveTo>
                  <a:pt x="1118679" y="232448"/>
                </a:moveTo>
                <a:lnTo>
                  <a:pt x="1118196" y="220484"/>
                </a:lnTo>
                <a:lnTo>
                  <a:pt x="1113269" y="209588"/>
                </a:lnTo>
                <a:lnTo>
                  <a:pt x="1104214" y="201117"/>
                </a:lnTo>
                <a:lnTo>
                  <a:pt x="1092581" y="196811"/>
                </a:lnTo>
                <a:lnTo>
                  <a:pt x="1080617" y="197294"/>
                </a:lnTo>
                <a:lnTo>
                  <a:pt x="1069708" y="202234"/>
                </a:lnTo>
                <a:lnTo>
                  <a:pt x="1061237" y="211289"/>
                </a:lnTo>
                <a:lnTo>
                  <a:pt x="1056944" y="222923"/>
                </a:lnTo>
                <a:lnTo>
                  <a:pt x="1057427" y="234873"/>
                </a:lnTo>
                <a:lnTo>
                  <a:pt x="1062355" y="245783"/>
                </a:lnTo>
                <a:lnTo>
                  <a:pt x="1071410" y="254254"/>
                </a:lnTo>
                <a:lnTo>
                  <a:pt x="1083043" y="258546"/>
                </a:lnTo>
                <a:lnTo>
                  <a:pt x="1095006" y="258076"/>
                </a:lnTo>
                <a:lnTo>
                  <a:pt x="1105903" y="253149"/>
                </a:lnTo>
                <a:lnTo>
                  <a:pt x="1114374" y="244094"/>
                </a:lnTo>
                <a:lnTo>
                  <a:pt x="1118679" y="232448"/>
                </a:lnTo>
                <a:close/>
              </a:path>
              <a:path extrusionOk="0" h="1304289" w="2260600">
                <a:moveTo>
                  <a:pt x="1176489" y="1187881"/>
                </a:moveTo>
                <a:lnTo>
                  <a:pt x="1176007" y="1175918"/>
                </a:lnTo>
                <a:lnTo>
                  <a:pt x="1171079" y="1165021"/>
                </a:lnTo>
                <a:lnTo>
                  <a:pt x="1162024" y="1156550"/>
                </a:lnTo>
                <a:lnTo>
                  <a:pt x="1150391" y="1152245"/>
                </a:lnTo>
                <a:lnTo>
                  <a:pt x="1138428" y="1152728"/>
                </a:lnTo>
                <a:lnTo>
                  <a:pt x="1127518" y="1157655"/>
                </a:lnTo>
                <a:lnTo>
                  <a:pt x="1119047" y="1166710"/>
                </a:lnTo>
                <a:lnTo>
                  <a:pt x="1114755" y="1178344"/>
                </a:lnTo>
                <a:lnTo>
                  <a:pt x="1115237" y="1190307"/>
                </a:lnTo>
                <a:lnTo>
                  <a:pt x="1120165" y="1201216"/>
                </a:lnTo>
                <a:lnTo>
                  <a:pt x="1129220" y="1209687"/>
                </a:lnTo>
                <a:lnTo>
                  <a:pt x="1140853" y="1213980"/>
                </a:lnTo>
                <a:lnTo>
                  <a:pt x="1152817" y="1213497"/>
                </a:lnTo>
                <a:lnTo>
                  <a:pt x="1163726" y="1208557"/>
                </a:lnTo>
                <a:lnTo>
                  <a:pt x="1172197" y="1199502"/>
                </a:lnTo>
                <a:lnTo>
                  <a:pt x="1176489" y="1187881"/>
                </a:lnTo>
                <a:close/>
              </a:path>
              <a:path extrusionOk="0" h="1304289" w="2260600">
                <a:moveTo>
                  <a:pt x="1181061" y="823747"/>
                </a:moveTo>
                <a:lnTo>
                  <a:pt x="1180592" y="811784"/>
                </a:lnTo>
                <a:lnTo>
                  <a:pt x="1175651" y="800874"/>
                </a:lnTo>
                <a:lnTo>
                  <a:pt x="1166609" y="792403"/>
                </a:lnTo>
                <a:lnTo>
                  <a:pt x="1154963" y="788098"/>
                </a:lnTo>
                <a:lnTo>
                  <a:pt x="1143012" y="788581"/>
                </a:lnTo>
                <a:lnTo>
                  <a:pt x="1132103" y="793521"/>
                </a:lnTo>
                <a:lnTo>
                  <a:pt x="1123619" y="802576"/>
                </a:lnTo>
                <a:lnTo>
                  <a:pt x="1119327" y="814209"/>
                </a:lnTo>
                <a:lnTo>
                  <a:pt x="1119809" y="826173"/>
                </a:lnTo>
                <a:lnTo>
                  <a:pt x="1124737" y="837069"/>
                </a:lnTo>
                <a:lnTo>
                  <a:pt x="1133805" y="845540"/>
                </a:lnTo>
                <a:lnTo>
                  <a:pt x="1145425" y="849845"/>
                </a:lnTo>
                <a:lnTo>
                  <a:pt x="1157389" y="849363"/>
                </a:lnTo>
                <a:lnTo>
                  <a:pt x="1168298" y="844435"/>
                </a:lnTo>
                <a:lnTo>
                  <a:pt x="1176769" y="835380"/>
                </a:lnTo>
                <a:lnTo>
                  <a:pt x="1181061" y="823747"/>
                </a:lnTo>
                <a:close/>
              </a:path>
              <a:path extrusionOk="0" h="1304289" w="2260600">
                <a:moveTo>
                  <a:pt x="1185633" y="459600"/>
                </a:moveTo>
                <a:lnTo>
                  <a:pt x="1185164" y="447636"/>
                </a:lnTo>
                <a:lnTo>
                  <a:pt x="1180236" y="436727"/>
                </a:lnTo>
                <a:lnTo>
                  <a:pt x="1171181" y="428256"/>
                </a:lnTo>
                <a:lnTo>
                  <a:pt x="1159548" y="423964"/>
                </a:lnTo>
                <a:lnTo>
                  <a:pt x="1147584" y="424446"/>
                </a:lnTo>
                <a:lnTo>
                  <a:pt x="1136675" y="429387"/>
                </a:lnTo>
                <a:lnTo>
                  <a:pt x="1128204" y="438442"/>
                </a:lnTo>
                <a:lnTo>
                  <a:pt x="1123911" y="450062"/>
                </a:lnTo>
                <a:lnTo>
                  <a:pt x="1124394" y="462026"/>
                </a:lnTo>
                <a:lnTo>
                  <a:pt x="1129322" y="472922"/>
                </a:lnTo>
                <a:lnTo>
                  <a:pt x="1138377" y="481393"/>
                </a:lnTo>
                <a:lnTo>
                  <a:pt x="1150010" y="485698"/>
                </a:lnTo>
                <a:lnTo>
                  <a:pt x="1161973" y="485216"/>
                </a:lnTo>
                <a:lnTo>
                  <a:pt x="1172870" y="480288"/>
                </a:lnTo>
                <a:lnTo>
                  <a:pt x="1181341" y="471233"/>
                </a:lnTo>
                <a:lnTo>
                  <a:pt x="1185633" y="459600"/>
                </a:lnTo>
                <a:close/>
              </a:path>
              <a:path extrusionOk="0" h="1304289" w="2260600">
                <a:moveTo>
                  <a:pt x="1258493" y="1055014"/>
                </a:moveTo>
                <a:lnTo>
                  <a:pt x="1258011" y="1043051"/>
                </a:lnTo>
                <a:lnTo>
                  <a:pt x="1253083" y="1032141"/>
                </a:lnTo>
                <a:lnTo>
                  <a:pt x="1244041" y="1023670"/>
                </a:lnTo>
                <a:lnTo>
                  <a:pt x="1232408" y="1019378"/>
                </a:lnTo>
                <a:lnTo>
                  <a:pt x="1220444" y="1019860"/>
                </a:lnTo>
                <a:lnTo>
                  <a:pt x="1209522" y="1024801"/>
                </a:lnTo>
                <a:lnTo>
                  <a:pt x="1201051" y="1033856"/>
                </a:lnTo>
                <a:lnTo>
                  <a:pt x="1196759" y="1045476"/>
                </a:lnTo>
                <a:lnTo>
                  <a:pt x="1197241" y="1057440"/>
                </a:lnTo>
                <a:lnTo>
                  <a:pt x="1202182" y="1068336"/>
                </a:lnTo>
                <a:lnTo>
                  <a:pt x="1211237" y="1076807"/>
                </a:lnTo>
                <a:lnTo>
                  <a:pt x="1222870" y="1081112"/>
                </a:lnTo>
                <a:lnTo>
                  <a:pt x="1234821" y="1080630"/>
                </a:lnTo>
                <a:lnTo>
                  <a:pt x="1245730" y="1075702"/>
                </a:lnTo>
                <a:lnTo>
                  <a:pt x="1254201" y="1066647"/>
                </a:lnTo>
                <a:lnTo>
                  <a:pt x="1258493" y="1055014"/>
                </a:lnTo>
                <a:close/>
              </a:path>
              <a:path extrusionOk="0" h="1304289" w="2260600">
                <a:moveTo>
                  <a:pt x="1263078" y="690867"/>
                </a:moveTo>
                <a:lnTo>
                  <a:pt x="1262595" y="678916"/>
                </a:lnTo>
                <a:lnTo>
                  <a:pt x="1257655" y="668007"/>
                </a:lnTo>
                <a:lnTo>
                  <a:pt x="1248613" y="659536"/>
                </a:lnTo>
                <a:lnTo>
                  <a:pt x="1236980" y="655243"/>
                </a:lnTo>
                <a:lnTo>
                  <a:pt x="1225016" y="655726"/>
                </a:lnTo>
                <a:lnTo>
                  <a:pt x="1214107" y="660654"/>
                </a:lnTo>
                <a:lnTo>
                  <a:pt x="1205636" y="669696"/>
                </a:lnTo>
                <a:lnTo>
                  <a:pt x="1201343" y="681329"/>
                </a:lnTo>
                <a:lnTo>
                  <a:pt x="1201826" y="693305"/>
                </a:lnTo>
                <a:lnTo>
                  <a:pt x="1206754" y="704215"/>
                </a:lnTo>
                <a:lnTo>
                  <a:pt x="1215809" y="712685"/>
                </a:lnTo>
                <a:lnTo>
                  <a:pt x="1227442" y="716978"/>
                </a:lnTo>
                <a:lnTo>
                  <a:pt x="1239393" y="716495"/>
                </a:lnTo>
                <a:lnTo>
                  <a:pt x="1250302" y="711555"/>
                </a:lnTo>
                <a:lnTo>
                  <a:pt x="1258773" y="702500"/>
                </a:lnTo>
                <a:lnTo>
                  <a:pt x="1263078" y="690867"/>
                </a:lnTo>
                <a:close/>
              </a:path>
              <a:path extrusionOk="0" h="1304289" w="2260600">
                <a:moveTo>
                  <a:pt x="1267650" y="326732"/>
                </a:moveTo>
                <a:lnTo>
                  <a:pt x="1267167" y="314769"/>
                </a:lnTo>
                <a:lnTo>
                  <a:pt x="1262240" y="303872"/>
                </a:lnTo>
                <a:lnTo>
                  <a:pt x="1253185" y="295389"/>
                </a:lnTo>
                <a:lnTo>
                  <a:pt x="1241552" y="291096"/>
                </a:lnTo>
                <a:lnTo>
                  <a:pt x="1229588" y="291579"/>
                </a:lnTo>
                <a:lnTo>
                  <a:pt x="1218679" y="296519"/>
                </a:lnTo>
                <a:lnTo>
                  <a:pt x="1210208" y="305587"/>
                </a:lnTo>
                <a:lnTo>
                  <a:pt x="1205915" y="317207"/>
                </a:lnTo>
                <a:lnTo>
                  <a:pt x="1206398" y="329158"/>
                </a:lnTo>
                <a:lnTo>
                  <a:pt x="1211326" y="340067"/>
                </a:lnTo>
                <a:lnTo>
                  <a:pt x="1220381" y="348538"/>
                </a:lnTo>
                <a:lnTo>
                  <a:pt x="1232014" y="352844"/>
                </a:lnTo>
                <a:lnTo>
                  <a:pt x="1243977" y="352361"/>
                </a:lnTo>
                <a:lnTo>
                  <a:pt x="1254874" y="347433"/>
                </a:lnTo>
                <a:lnTo>
                  <a:pt x="1263345" y="338378"/>
                </a:lnTo>
                <a:lnTo>
                  <a:pt x="1267650" y="326732"/>
                </a:lnTo>
                <a:close/>
              </a:path>
              <a:path extrusionOk="0" h="1304289" w="2260600">
                <a:moveTo>
                  <a:pt x="1304671" y="1282166"/>
                </a:moveTo>
                <a:lnTo>
                  <a:pt x="1304188" y="1270203"/>
                </a:lnTo>
                <a:lnTo>
                  <a:pt x="1299248" y="1259306"/>
                </a:lnTo>
                <a:lnTo>
                  <a:pt x="1290193" y="1250835"/>
                </a:lnTo>
                <a:lnTo>
                  <a:pt x="1278559" y="1246530"/>
                </a:lnTo>
                <a:lnTo>
                  <a:pt x="1266609" y="1247013"/>
                </a:lnTo>
                <a:lnTo>
                  <a:pt x="1255699" y="1251940"/>
                </a:lnTo>
                <a:lnTo>
                  <a:pt x="1247228" y="1260995"/>
                </a:lnTo>
                <a:lnTo>
                  <a:pt x="1242936" y="1272628"/>
                </a:lnTo>
                <a:lnTo>
                  <a:pt x="1243418" y="1284592"/>
                </a:lnTo>
                <a:lnTo>
                  <a:pt x="1248346" y="1295501"/>
                </a:lnTo>
                <a:lnTo>
                  <a:pt x="1257388" y="1303959"/>
                </a:lnTo>
                <a:lnTo>
                  <a:pt x="1290180" y="1303985"/>
                </a:lnTo>
                <a:lnTo>
                  <a:pt x="1294193" y="1301521"/>
                </a:lnTo>
                <a:lnTo>
                  <a:pt x="1297724" y="1298092"/>
                </a:lnTo>
                <a:lnTo>
                  <a:pt x="1300378" y="1293799"/>
                </a:lnTo>
                <a:lnTo>
                  <a:pt x="1304671" y="1282166"/>
                </a:lnTo>
                <a:close/>
              </a:path>
              <a:path extrusionOk="0" h="1304289" w="2260600">
                <a:moveTo>
                  <a:pt x="1340497" y="922147"/>
                </a:moveTo>
                <a:lnTo>
                  <a:pt x="1340027" y="910183"/>
                </a:lnTo>
                <a:lnTo>
                  <a:pt x="1335100" y="899274"/>
                </a:lnTo>
                <a:lnTo>
                  <a:pt x="1326045" y="890803"/>
                </a:lnTo>
                <a:lnTo>
                  <a:pt x="1314411" y="886510"/>
                </a:lnTo>
                <a:lnTo>
                  <a:pt x="1302448" y="886993"/>
                </a:lnTo>
                <a:lnTo>
                  <a:pt x="1291539" y="891933"/>
                </a:lnTo>
                <a:lnTo>
                  <a:pt x="1283055" y="900988"/>
                </a:lnTo>
                <a:lnTo>
                  <a:pt x="1278763" y="912622"/>
                </a:lnTo>
                <a:lnTo>
                  <a:pt x="1279245" y="924572"/>
                </a:lnTo>
                <a:lnTo>
                  <a:pt x="1284185" y="935482"/>
                </a:lnTo>
                <a:lnTo>
                  <a:pt x="1293241" y="943952"/>
                </a:lnTo>
                <a:lnTo>
                  <a:pt x="1304861" y="948245"/>
                </a:lnTo>
                <a:lnTo>
                  <a:pt x="1316824" y="947775"/>
                </a:lnTo>
                <a:lnTo>
                  <a:pt x="1327734" y="942848"/>
                </a:lnTo>
                <a:lnTo>
                  <a:pt x="1336205" y="933792"/>
                </a:lnTo>
                <a:lnTo>
                  <a:pt x="1340497" y="922147"/>
                </a:lnTo>
                <a:close/>
              </a:path>
              <a:path extrusionOk="0" h="1304289" w="2260600">
                <a:moveTo>
                  <a:pt x="1345082" y="558012"/>
                </a:moveTo>
                <a:lnTo>
                  <a:pt x="1344599" y="546049"/>
                </a:lnTo>
                <a:lnTo>
                  <a:pt x="1339672" y="535139"/>
                </a:lnTo>
                <a:lnTo>
                  <a:pt x="1330629" y="526669"/>
                </a:lnTo>
                <a:lnTo>
                  <a:pt x="1318983" y="522363"/>
                </a:lnTo>
                <a:lnTo>
                  <a:pt x="1307020" y="522859"/>
                </a:lnTo>
                <a:lnTo>
                  <a:pt x="1296111" y="527786"/>
                </a:lnTo>
                <a:lnTo>
                  <a:pt x="1287640" y="536854"/>
                </a:lnTo>
                <a:lnTo>
                  <a:pt x="1283347" y="548474"/>
                </a:lnTo>
                <a:lnTo>
                  <a:pt x="1283830" y="560438"/>
                </a:lnTo>
                <a:lnTo>
                  <a:pt x="1288757" y="571334"/>
                </a:lnTo>
                <a:lnTo>
                  <a:pt x="1297825" y="579805"/>
                </a:lnTo>
                <a:lnTo>
                  <a:pt x="1309446" y="584111"/>
                </a:lnTo>
                <a:lnTo>
                  <a:pt x="1321409" y="583628"/>
                </a:lnTo>
                <a:lnTo>
                  <a:pt x="1332306" y="578700"/>
                </a:lnTo>
                <a:lnTo>
                  <a:pt x="1340777" y="569645"/>
                </a:lnTo>
                <a:lnTo>
                  <a:pt x="1345082" y="558012"/>
                </a:lnTo>
                <a:close/>
              </a:path>
              <a:path extrusionOk="0" h="1304289" w="2260600">
                <a:moveTo>
                  <a:pt x="1386674" y="1149311"/>
                </a:moveTo>
                <a:lnTo>
                  <a:pt x="1386192" y="1137335"/>
                </a:lnTo>
                <a:lnTo>
                  <a:pt x="1381264" y="1126426"/>
                </a:lnTo>
                <a:lnTo>
                  <a:pt x="1372209" y="1117955"/>
                </a:lnTo>
                <a:lnTo>
                  <a:pt x="1360576" y="1113663"/>
                </a:lnTo>
                <a:lnTo>
                  <a:pt x="1348613" y="1114145"/>
                </a:lnTo>
                <a:lnTo>
                  <a:pt x="1337703" y="1119085"/>
                </a:lnTo>
                <a:lnTo>
                  <a:pt x="1329232" y="1128141"/>
                </a:lnTo>
                <a:lnTo>
                  <a:pt x="1324940" y="1139761"/>
                </a:lnTo>
                <a:lnTo>
                  <a:pt x="1325422" y="1151724"/>
                </a:lnTo>
                <a:lnTo>
                  <a:pt x="1330350" y="1162634"/>
                </a:lnTo>
                <a:lnTo>
                  <a:pt x="1339405" y="1171105"/>
                </a:lnTo>
                <a:lnTo>
                  <a:pt x="1351038" y="1175397"/>
                </a:lnTo>
                <a:lnTo>
                  <a:pt x="1363002" y="1174915"/>
                </a:lnTo>
                <a:lnTo>
                  <a:pt x="1373898" y="1169987"/>
                </a:lnTo>
                <a:lnTo>
                  <a:pt x="1382369" y="1160932"/>
                </a:lnTo>
                <a:lnTo>
                  <a:pt x="1386674" y="1149311"/>
                </a:lnTo>
                <a:close/>
              </a:path>
              <a:path extrusionOk="0" h="1304289" w="2260600">
                <a:moveTo>
                  <a:pt x="1422514" y="789279"/>
                </a:moveTo>
                <a:lnTo>
                  <a:pt x="1422031" y="777328"/>
                </a:lnTo>
                <a:lnTo>
                  <a:pt x="1417104" y="766419"/>
                </a:lnTo>
                <a:lnTo>
                  <a:pt x="1408049" y="757948"/>
                </a:lnTo>
                <a:lnTo>
                  <a:pt x="1396415" y="753656"/>
                </a:lnTo>
                <a:lnTo>
                  <a:pt x="1384452" y="754126"/>
                </a:lnTo>
                <a:lnTo>
                  <a:pt x="1373543" y="759053"/>
                </a:lnTo>
                <a:lnTo>
                  <a:pt x="1365084" y="768108"/>
                </a:lnTo>
                <a:lnTo>
                  <a:pt x="1360779" y="779741"/>
                </a:lnTo>
                <a:lnTo>
                  <a:pt x="1361262" y="791705"/>
                </a:lnTo>
                <a:lnTo>
                  <a:pt x="1366189" y="802627"/>
                </a:lnTo>
                <a:lnTo>
                  <a:pt x="1375244" y="811098"/>
                </a:lnTo>
                <a:lnTo>
                  <a:pt x="1386878" y="815390"/>
                </a:lnTo>
                <a:lnTo>
                  <a:pt x="1398841" y="814908"/>
                </a:lnTo>
                <a:lnTo>
                  <a:pt x="1409750" y="809967"/>
                </a:lnTo>
                <a:lnTo>
                  <a:pt x="1418221" y="800912"/>
                </a:lnTo>
                <a:lnTo>
                  <a:pt x="1422514" y="789279"/>
                </a:lnTo>
                <a:close/>
              </a:path>
              <a:path extrusionOk="0" h="1304289" w="2260600">
                <a:moveTo>
                  <a:pt x="1427086" y="425145"/>
                </a:moveTo>
                <a:lnTo>
                  <a:pt x="1426603" y="413181"/>
                </a:lnTo>
                <a:lnTo>
                  <a:pt x="1421676" y="402272"/>
                </a:lnTo>
                <a:lnTo>
                  <a:pt x="1412621" y="393801"/>
                </a:lnTo>
                <a:lnTo>
                  <a:pt x="1400987" y="389509"/>
                </a:lnTo>
                <a:lnTo>
                  <a:pt x="1389037" y="389991"/>
                </a:lnTo>
                <a:lnTo>
                  <a:pt x="1378115" y="394919"/>
                </a:lnTo>
                <a:lnTo>
                  <a:pt x="1369644" y="403987"/>
                </a:lnTo>
                <a:lnTo>
                  <a:pt x="1365351" y="415620"/>
                </a:lnTo>
                <a:lnTo>
                  <a:pt x="1365834" y="427570"/>
                </a:lnTo>
                <a:lnTo>
                  <a:pt x="1370761" y="438480"/>
                </a:lnTo>
                <a:lnTo>
                  <a:pt x="1379829" y="446951"/>
                </a:lnTo>
                <a:lnTo>
                  <a:pt x="1391450" y="451243"/>
                </a:lnTo>
                <a:lnTo>
                  <a:pt x="1403413" y="450773"/>
                </a:lnTo>
                <a:lnTo>
                  <a:pt x="1414310" y="445833"/>
                </a:lnTo>
                <a:lnTo>
                  <a:pt x="1422781" y="436791"/>
                </a:lnTo>
                <a:lnTo>
                  <a:pt x="1427086" y="425145"/>
                </a:lnTo>
                <a:close/>
              </a:path>
              <a:path extrusionOk="0" h="1304289" w="2260600">
                <a:moveTo>
                  <a:pt x="1468678" y="1016444"/>
                </a:moveTo>
                <a:lnTo>
                  <a:pt x="1468208" y="1004481"/>
                </a:lnTo>
                <a:lnTo>
                  <a:pt x="1463268" y="993571"/>
                </a:lnTo>
                <a:lnTo>
                  <a:pt x="1454213" y="985100"/>
                </a:lnTo>
                <a:lnTo>
                  <a:pt x="1442580" y="980795"/>
                </a:lnTo>
                <a:lnTo>
                  <a:pt x="1430629" y="981278"/>
                </a:lnTo>
                <a:lnTo>
                  <a:pt x="1419720" y="986218"/>
                </a:lnTo>
                <a:lnTo>
                  <a:pt x="1411236" y="995273"/>
                </a:lnTo>
                <a:lnTo>
                  <a:pt x="1406944" y="1006906"/>
                </a:lnTo>
                <a:lnTo>
                  <a:pt x="1407426" y="1018870"/>
                </a:lnTo>
                <a:lnTo>
                  <a:pt x="1412354" y="1029766"/>
                </a:lnTo>
                <a:lnTo>
                  <a:pt x="1421409" y="1038237"/>
                </a:lnTo>
                <a:lnTo>
                  <a:pt x="1433042" y="1042543"/>
                </a:lnTo>
                <a:lnTo>
                  <a:pt x="1445006" y="1042060"/>
                </a:lnTo>
                <a:lnTo>
                  <a:pt x="1455915" y="1037132"/>
                </a:lnTo>
                <a:lnTo>
                  <a:pt x="1464373" y="1028077"/>
                </a:lnTo>
                <a:lnTo>
                  <a:pt x="1468678" y="1016444"/>
                </a:lnTo>
                <a:close/>
              </a:path>
              <a:path extrusionOk="0" h="1304289" w="2260600">
                <a:moveTo>
                  <a:pt x="1504518" y="656424"/>
                </a:moveTo>
                <a:lnTo>
                  <a:pt x="1504035" y="644461"/>
                </a:lnTo>
                <a:lnTo>
                  <a:pt x="1499108" y="633552"/>
                </a:lnTo>
                <a:lnTo>
                  <a:pt x="1490065" y="625068"/>
                </a:lnTo>
                <a:lnTo>
                  <a:pt x="1478432" y="620776"/>
                </a:lnTo>
                <a:lnTo>
                  <a:pt x="1466456" y="621271"/>
                </a:lnTo>
                <a:lnTo>
                  <a:pt x="1455547" y="626198"/>
                </a:lnTo>
                <a:lnTo>
                  <a:pt x="1447076" y="635254"/>
                </a:lnTo>
                <a:lnTo>
                  <a:pt x="1442783" y="646887"/>
                </a:lnTo>
                <a:lnTo>
                  <a:pt x="1443266" y="658837"/>
                </a:lnTo>
                <a:lnTo>
                  <a:pt x="1448206" y="669747"/>
                </a:lnTo>
                <a:lnTo>
                  <a:pt x="1457261" y="678218"/>
                </a:lnTo>
                <a:lnTo>
                  <a:pt x="1468882" y="682523"/>
                </a:lnTo>
                <a:lnTo>
                  <a:pt x="1480845" y="682040"/>
                </a:lnTo>
                <a:lnTo>
                  <a:pt x="1491754" y="677100"/>
                </a:lnTo>
                <a:lnTo>
                  <a:pt x="1500225" y="668058"/>
                </a:lnTo>
                <a:lnTo>
                  <a:pt x="1504518" y="656424"/>
                </a:lnTo>
                <a:close/>
              </a:path>
              <a:path extrusionOk="0" h="1304289" w="2260600">
                <a:moveTo>
                  <a:pt x="1546110" y="1247711"/>
                </a:moveTo>
                <a:lnTo>
                  <a:pt x="1545628" y="1235748"/>
                </a:lnTo>
                <a:lnTo>
                  <a:pt x="1540700" y="1224838"/>
                </a:lnTo>
                <a:lnTo>
                  <a:pt x="1531658" y="1216367"/>
                </a:lnTo>
                <a:lnTo>
                  <a:pt x="1520024" y="1212075"/>
                </a:lnTo>
                <a:lnTo>
                  <a:pt x="1508061" y="1212557"/>
                </a:lnTo>
                <a:lnTo>
                  <a:pt x="1497152" y="1217498"/>
                </a:lnTo>
                <a:lnTo>
                  <a:pt x="1488681" y="1226553"/>
                </a:lnTo>
                <a:lnTo>
                  <a:pt x="1484376" y="1238173"/>
                </a:lnTo>
                <a:lnTo>
                  <a:pt x="1484858" y="1250137"/>
                </a:lnTo>
                <a:lnTo>
                  <a:pt x="1489798" y="1261033"/>
                </a:lnTo>
                <a:lnTo>
                  <a:pt x="1498854" y="1269504"/>
                </a:lnTo>
                <a:lnTo>
                  <a:pt x="1510487" y="1273810"/>
                </a:lnTo>
                <a:lnTo>
                  <a:pt x="1522437" y="1273327"/>
                </a:lnTo>
                <a:lnTo>
                  <a:pt x="1533347" y="1268399"/>
                </a:lnTo>
                <a:lnTo>
                  <a:pt x="1541818" y="1259344"/>
                </a:lnTo>
                <a:lnTo>
                  <a:pt x="1546110" y="1247711"/>
                </a:lnTo>
                <a:close/>
              </a:path>
              <a:path extrusionOk="0" h="1304289" w="2260600">
                <a:moveTo>
                  <a:pt x="1550695" y="883564"/>
                </a:moveTo>
                <a:lnTo>
                  <a:pt x="1550212" y="871613"/>
                </a:lnTo>
                <a:lnTo>
                  <a:pt x="1545272" y="860704"/>
                </a:lnTo>
                <a:lnTo>
                  <a:pt x="1536217" y="852233"/>
                </a:lnTo>
                <a:lnTo>
                  <a:pt x="1524584" y="847940"/>
                </a:lnTo>
                <a:lnTo>
                  <a:pt x="1512633" y="848423"/>
                </a:lnTo>
                <a:lnTo>
                  <a:pt x="1501724" y="853351"/>
                </a:lnTo>
                <a:lnTo>
                  <a:pt x="1493253" y="862393"/>
                </a:lnTo>
                <a:lnTo>
                  <a:pt x="1488960" y="874026"/>
                </a:lnTo>
                <a:lnTo>
                  <a:pt x="1489443" y="886002"/>
                </a:lnTo>
                <a:lnTo>
                  <a:pt x="1494358" y="896912"/>
                </a:lnTo>
                <a:lnTo>
                  <a:pt x="1503413" y="905383"/>
                </a:lnTo>
                <a:lnTo>
                  <a:pt x="1515046" y="909675"/>
                </a:lnTo>
                <a:lnTo>
                  <a:pt x="1527009" y="909193"/>
                </a:lnTo>
                <a:lnTo>
                  <a:pt x="1537919" y="904252"/>
                </a:lnTo>
                <a:lnTo>
                  <a:pt x="1546402" y="895197"/>
                </a:lnTo>
                <a:lnTo>
                  <a:pt x="1550695" y="883564"/>
                </a:lnTo>
                <a:close/>
              </a:path>
              <a:path extrusionOk="0" h="1304289" w="2260600">
                <a:moveTo>
                  <a:pt x="1586522" y="523557"/>
                </a:moveTo>
                <a:lnTo>
                  <a:pt x="1586039" y="511594"/>
                </a:lnTo>
                <a:lnTo>
                  <a:pt x="1581111" y="500684"/>
                </a:lnTo>
                <a:lnTo>
                  <a:pt x="1572069" y="492213"/>
                </a:lnTo>
                <a:lnTo>
                  <a:pt x="1560436" y="487921"/>
                </a:lnTo>
                <a:lnTo>
                  <a:pt x="1548472" y="488403"/>
                </a:lnTo>
                <a:lnTo>
                  <a:pt x="1537563" y="493331"/>
                </a:lnTo>
                <a:lnTo>
                  <a:pt x="1529080" y="502399"/>
                </a:lnTo>
                <a:lnTo>
                  <a:pt x="1524787" y="514019"/>
                </a:lnTo>
                <a:lnTo>
                  <a:pt x="1525270" y="525983"/>
                </a:lnTo>
                <a:lnTo>
                  <a:pt x="1530210" y="536892"/>
                </a:lnTo>
                <a:lnTo>
                  <a:pt x="1539265" y="545363"/>
                </a:lnTo>
                <a:lnTo>
                  <a:pt x="1550885" y="549656"/>
                </a:lnTo>
                <a:lnTo>
                  <a:pt x="1562849" y="549173"/>
                </a:lnTo>
                <a:lnTo>
                  <a:pt x="1573758" y="544245"/>
                </a:lnTo>
                <a:lnTo>
                  <a:pt x="1582216" y="535190"/>
                </a:lnTo>
                <a:lnTo>
                  <a:pt x="1586522" y="523557"/>
                </a:lnTo>
                <a:close/>
              </a:path>
              <a:path extrusionOk="0" h="1304289" w="2260600">
                <a:moveTo>
                  <a:pt x="1628114" y="1114844"/>
                </a:moveTo>
                <a:lnTo>
                  <a:pt x="1627644" y="1102880"/>
                </a:lnTo>
                <a:lnTo>
                  <a:pt x="1622717" y="1091971"/>
                </a:lnTo>
                <a:lnTo>
                  <a:pt x="1613662" y="1083500"/>
                </a:lnTo>
                <a:lnTo>
                  <a:pt x="1602028" y="1079207"/>
                </a:lnTo>
                <a:lnTo>
                  <a:pt x="1590065" y="1079690"/>
                </a:lnTo>
                <a:lnTo>
                  <a:pt x="1579156" y="1084630"/>
                </a:lnTo>
                <a:lnTo>
                  <a:pt x="1570672" y="1093685"/>
                </a:lnTo>
                <a:lnTo>
                  <a:pt x="1566379" y="1105319"/>
                </a:lnTo>
                <a:lnTo>
                  <a:pt x="1566862" y="1117269"/>
                </a:lnTo>
                <a:lnTo>
                  <a:pt x="1571802" y="1128179"/>
                </a:lnTo>
                <a:lnTo>
                  <a:pt x="1580857" y="1136650"/>
                </a:lnTo>
                <a:lnTo>
                  <a:pt x="1592491" y="1140942"/>
                </a:lnTo>
                <a:lnTo>
                  <a:pt x="1604441" y="1140472"/>
                </a:lnTo>
                <a:lnTo>
                  <a:pt x="1615351" y="1135545"/>
                </a:lnTo>
                <a:lnTo>
                  <a:pt x="1623822" y="1126490"/>
                </a:lnTo>
                <a:lnTo>
                  <a:pt x="1628114" y="1114844"/>
                </a:lnTo>
                <a:close/>
              </a:path>
              <a:path extrusionOk="0" h="1304289" w="2260600">
                <a:moveTo>
                  <a:pt x="1632699" y="750709"/>
                </a:moveTo>
                <a:lnTo>
                  <a:pt x="1632216" y="738746"/>
                </a:lnTo>
                <a:lnTo>
                  <a:pt x="1627289" y="727837"/>
                </a:lnTo>
                <a:lnTo>
                  <a:pt x="1618234" y="719353"/>
                </a:lnTo>
                <a:lnTo>
                  <a:pt x="1606600" y="715060"/>
                </a:lnTo>
                <a:lnTo>
                  <a:pt x="1594637" y="715556"/>
                </a:lnTo>
                <a:lnTo>
                  <a:pt x="1583728" y="720496"/>
                </a:lnTo>
                <a:lnTo>
                  <a:pt x="1575257" y="729551"/>
                </a:lnTo>
                <a:lnTo>
                  <a:pt x="1570964" y="741172"/>
                </a:lnTo>
                <a:lnTo>
                  <a:pt x="1571447" y="753122"/>
                </a:lnTo>
                <a:lnTo>
                  <a:pt x="1576374" y="764032"/>
                </a:lnTo>
                <a:lnTo>
                  <a:pt x="1585429" y="772502"/>
                </a:lnTo>
                <a:lnTo>
                  <a:pt x="1597063" y="776808"/>
                </a:lnTo>
                <a:lnTo>
                  <a:pt x="1609026" y="776325"/>
                </a:lnTo>
                <a:lnTo>
                  <a:pt x="1619923" y="771398"/>
                </a:lnTo>
                <a:lnTo>
                  <a:pt x="1628394" y="762342"/>
                </a:lnTo>
                <a:lnTo>
                  <a:pt x="1632699" y="750709"/>
                </a:lnTo>
                <a:close/>
              </a:path>
              <a:path extrusionOk="0" h="1304289" w="2260600">
                <a:moveTo>
                  <a:pt x="1710131" y="981976"/>
                </a:moveTo>
                <a:lnTo>
                  <a:pt x="1709648" y="970026"/>
                </a:lnTo>
                <a:lnTo>
                  <a:pt x="1704721" y="959116"/>
                </a:lnTo>
                <a:lnTo>
                  <a:pt x="1695665" y="950645"/>
                </a:lnTo>
                <a:lnTo>
                  <a:pt x="1684032" y="946353"/>
                </a:lnTo>
                <a:lnTo>
                  <a:pt x="1672069" y="946835"/>
                </a:lnTo>
                <a:lnTo>
                  <a:pt x="1661160" y="951763"/>
                </a:lnTo>
                <a:lnTo>
                  <a:pt x="1652689" y="960805"/>
                </a:lnTo>
                <a:lnTo>
                  <a:pt x="1648396" y="972439"/>
                </a:lnTo>
                <a:lnTo>
                  <a:pt x="1648879" y="984402"/>
                </a:lnTo>
                <a:lnTo>
                  <a:pt x="1653806" y="995324"/>
                </a:lnTo>
                <a:lnTo>
                  <a:pt x="1662861" y="1003795"/>
                </a:lnTo>
                <a:lnTo>
                  <a:pt x="1674495" y="1008087"/>
                </a:lnTo>
                <a:lnTo>
                  <a:pt x="1686458" y="1007605"/>
                </a:lnTo>
                <a:lnTo>
                  <a:pt x="1697355" y="1002665"/>
                </a:lnTo>
                <a:lnTo>
                  <a:pt x="1705838" y="993609"/>
                </a:lnTo>
                <a:lnTo>
                  <a:pt x="1710131" y="981976"/>
                </a:lnTo>
                <a:close/>
              </a:path>
              <a:path extrusionOk="0" h="1304289" w="2260600">
                <a:moveTo>
                  <a:pt x="1714703" y="617842"/>
                </a:moveTo>
                <a:lnTo>
                  <a:pt x="1714220" y="605878"/>
                </a:lnTo>
                <a:lnTo>
                  <a:pt x="1709293" y="594969"/>
                </a:lnTo>
                <a:lnTo>
                  <a:pt x="1700237" y="586498"/>
                </a:lnTo>
                <a:lnTo>
                  <a:pt x="1688604" y="582206"/>
                </a:lnTo>
                <a:lnTo>
                  <a:pt x="1676654" y="582688"/>
                </a:lnTo>
                <a:lnTo>
                  <a:pt x="1665744" y="587629"/>
                </a:lnTo>
                <a:lnTo>
                  <a:pt x="1657261" y="596684"/>
                </a:lnTo>
                <a:lnTo>
                  <a:pt x="1652968" y="608317"/>
                </a:lnTo>
                <a:lnTo>
                  <a:pt x="1653451" y="620268"/>
                </a:lnTo>
                <a:lnTo>
                  <a:pt x="1658378" y="631177"/>
                </a:lnTo>
                <a:lnTo>
                  <a:pt x="1667433" y="639648"/>
                </a:lnTo>
                <a:lnTo>
                  <a:pt x="1679067" y="643940"/>
                </a:lnTo>
                <a:lnTo>
                  <a:pt x="1691030" y="643470"/>
                </a:lnTo>
                <a:lnTo>
                  <a:pt x="1701927" y="638543"/>
                </a:lnTo>
                <a:lnTo>
                  <a:pt x="1710397" y="629488"/>
                </a:lnTo>
                <a:lnTo>
                  <a:pt x="1714703" y="617842"/>
                </a:lnTo>
                <a:close/>
              </a:path>
              <a:path extrusionOk="0" h="1304289" w="2260600">
                <a:moveTo>
                  <a:pt x="1787563" y="1213256"/>
                </a:moveTo>
                <a:lnTo>
                  <a:pt x="1787080" y="1201293"/>
                </a:lnTo>
                <a:lnTo>
                  <a:pt x="1782152" y="1190383"/>
                </a:lnTo>
                <a:lnTo>
                  <a:pt x="1773097" y="1181912"/>
                </a:lnTo>
                <a:lnTo>
                  <a:pt x="1761464" y="1177620"/>
                </a:lnTo>
                <a:lnTo>
                  <a:pt x="1749501" y="1178102"/>
                </a:lnTo>
                <a:lnTo>
                  <a:pt x="1738591" y="1183030"/>
                </a:lnTo>
                <a:lnTo>
                  <a:pt x="1730121" y="1192098"/>
                </a:lnTo>
                <a:lnTo>
                  <a:pt x="1725828" y="1203731"/>
                </a:lnTo>
                <a:lnTo>
                  <a:pt x="1726311" y="1215682"/>
                </a:lnTo>
                <a:lnTo>
                  <a:pt x="1731238" y="1226591"/>
                </a:lnTo>
                <a:lnTo>
                  <a:pt x="1740293" y="1235062"/>
                </a:lnTo>
                <a:lnTo>
                  <a:pt x="1751926" y="1239354"/>
                </a:lnTo>
                <a:lnTo>
                  <a:pt x="1763877" y="1238872"/>
                </a:lnTo>
                <a:lnTo>
                  <a:pt x="1774786" y="1233944"/>
                </a:lnTo>
                <a:lnTo>
                  <a:pt x="1783257" y="1224902"/>
                </a:lnTo>
                <a:lnTo>
                  <a:pt x="1787563" y="1213256"/>
                </a:lnTo>
                <a:close/>
              </a:path>
              <a:path extrusionOk="0" h="1304289" w="2260600">
                <a:moveTo>
                  <a:pt x="1792135" y="849122"/>
                </a:moveTo>
                <a:lnTo>
                  <a:pt x="1791652" y="837158"/>
                </a:lnTo>
                <a:lnTo>
                  <a:pt x="1786724" y="826249"/>
                </a:lnTo>
                <a:lnTo>
                  <a:pt x="1777682" y="817765"/>
                </a:lnTo>
                <a:lnTo>
                  <a:pt x="1766036" y="813473"/>
                </a:lnTo>
                <a:lnTo>
                  <a:pt x="1754073" y="813955"/>
                </a:lnTo>
                <a:lnTo>
                  <a:pt x="1743163" y="818896"/>
                </a:lnTo>
                <a:lnTo>
                  <a:pt x="1734693" y="827951"/>
                </a:lnTo>
                <a:lnTo>
                  <a:pt x="1730400" y="839584"/>
                </a:lnTo>
                <a:lnTo>
                  <a:pt x="1730883" y="851535"/>
                </a:lnTo>
                <a:lnTo>
                  <a:pt x="1735823" y="862444"/>
                </a:lnTo>
                <a:lnTo>
                  <a:pt x="1744878" y="870915"/>
                </a:lnTo>
                <a:lnTo>
                  <a:pt x="1756511" y="875220"/>
                </a:lnTo>
                <a:lnTo>
                  <a:pt x="1768462" y="874737"/>
                </a:lnTo>
                <a:lnTo>
                  <a:pt x="1779371" y="869810"/>
                </a:lnTo>
                <a:lnTo>
                  <a:pt x="1787829" y="860755"/>
                </a:lnTo>
                <a:lnTo>
                  <a:pt x="1792135" y="849122"/>
                </a:lnTo>
                <a:close/>
              </a:path>
              <a:path extrusionOk="0" h="1304289" w="2260600">
                <a:moveTo>
                  <a:pt x="1869567" y="1080389"/>
                </a:moveTo>
                <a:lnTo>
                  <a:pt x="1869084" y="1068425"/>
                </a:lnTo>
                <a:lnTo>
                  <a:pt x="1864156" y="1057529"/>
                </a:lnTo>
                <a:lnTo>
                  <a:pt x="1855101" y="1049058"/>
                </a:lnTo>
                <a:lnTo>
                  <a:pt x="1843468" y="1044765"/>
                </a:lnTo>
                <a:lnTo>
                  <a:pt x="1831505" y="1045235"/>
                </a:lnTo>
                <a:lnTo>
                  <a:pt x="1820608" y="1050163"/>
                </a:lnTo>
                <a:lnTo>
                  <a:pt x="1812137" y="1059218"/>
                </a:lnTo>
                <a:lnTo>
                  <a:pt x="1807832" y="1070851"/>
                </a:lnTo>
                <a:lnTo>
                  <a:pt x="1808314" y="1082814"/>
                </a:lnTo>
                <a:lnTo>
                  <a:pt x="1813242" y="1093724"/>
                </a:lnTo>
                <a:lnTo>
                  <a:pt x="1822297" y="1102207"/>
                </a:lnTo>
                <a:lnTo>
                  <a:pt x="1833930" y="1106500"/>
                </a:lnTo>
                <a:lnTo>
                  <a:pt x="1845894" y="1106004"/>
                </a:lnTo>
                <a:lnTo>
                  <a:pt x="1856803" y="1101077"/>
                </a:lnTo>
                <a:lnTo>
                  <a:pt x="1865274" y="1092009"/>
                </a:lnTo>
                <a:lnTo>
                  <a:pt x="1869567" y="1080389"/>
                </a:lnTo>
                <a:close/>
              </a:path>
              <a:path extrusionOk="0" h="1304289" w="2260600">
                <a:moveTo>
                  <a:pt x="1874139" y="716254"/>
                </a:moveTo>
                <a:lnTo>
                  <a:pt x="1873669" y="704291"/>
                </a:lnTo>
                <a:lnTo>
                  <a:pt x="1868728" y="693381"/>
                </a:lnTo>
                <a:lnTo>
                  <a:pt x="1859686" y="684911"/>
                </a:lnTo>
                <a:lnTo>
                  <a:pt x="1848053" y="680618"/>
                </a:lnTo>
                <a:lnTo>
                  <a:pt x="1836089" y="681101"/>
                </a:lnTo>
                <a:lnTo>
                  <a:pt x="1825180" y="686028"/>
                </a:lnTo>
                <a:lnTo>
                  <a:pt x="1816696" y="695096"/>
                </a:lnTo>
                <a:lnTo>
                  <a:pt x="1812404" y="706716"/>
                </a:lnTo>
                <a:lnTo>
                  <a:pt x="1812886" y="718680"/>
                </a:lnTo>
                <a:lnTo>
                  <a:pt x="1817827" y="729589"/>
                </a:lnTo>
                <a:lnTo>
                  <a:pt x="1826882" y="738060"/>
                </a:lnTo>
                <a:lnTo>
                  <a:pt x="1838515" y="742353"/>
                </a:lnTo>
                <a:lnTo>
                  <a:pt x="1850466" y="741870"/>
                </a:lnTo>
                <a:lnTo>
                  <a:pt x="1861375" y="736942"/>
                </a:lnTo>
                <a:lnTo>
                  <a:pt x="1869833" y="727887"/>
                </a:lnTo>
                <a:lnTo>
                  <a:pt x="1874139" y="716254"/>
                </a:lnTo>
                <a:close/>
              </a:path>
              <a:path extrusionOk="0" h="1304289" w="2260600">
                <a:moveTo>
                  <a:pt x="1936864" y="1303985"/>
                </a:moveTo>
                <a:lnTo>
                  <a:pt x="1910435" y="1271905"/>
                </a:lnTo>
                <a:lnTo>
                  <a:pt x="1898472" y="1272387"/>
                </a:lnTo>
                <a:lnTo>
                  <a:pt x="1887562" y="1277327"/>
                </a:lnTo>
                <a:lnTo>
                  <a:pt x="1879079" y="1286383"/>
                </a:lnTo>
                <a:lnTo>
                  <a:pt x="1875701" y="1291869"/>
                </a:lnTo>
                <a:lnTo>
                  <a:pt x="1874215" y="1298003"/>
                </a:lnTo>
                <a:lnTo>
                  <a:pt x="1874456" y="1303985"/>
                </a:lnTo>
                <a:lnTo>
                  <a:pt x="1936864" y="1303985"/>
                </a:lnTo>
                <a:close/>
              </a:path>
              <a:path extrusionOk="0" h="1304289" w="2260600">
                <a:moveTo>
                  <a:pt x="1951570" y="947534"/>
                </a:moveTo>
                <a:lnTo>
                  <a:pt x="1951088" y="935570"/>
                </a:lnTo>
                <a:lnTo>
                  <a:pt x="1946173" y="924648"/>
                </a:lnTo>
                <a:lnTo>
                  <a:pt x="1937118" y="916178"/>
                </a:lnTo>
                <a:lnTo>
                  <a:pt x="1925485" y="911885"/>
                </a:lnTo>
                <a:lnTo>
                  <a:pt x="1913521" y="912368"/>
                </a:lnTo>
                <a:lnTo>
                  <a:pt x="1902599" y="917308"/>
                </a:lnTo>
                <a:lnTo>
                  <a:pt x="1894128" y="926363"/>
                </a:lnTo>
                <a:lnTo>
                  <a:pt x="1889836" y="937996"/>
                </a:lnTo>
                <a:lnTo>
                  <a:pt x="1890318" y="949947"/>
                </a:lnTo>
                <a:lnTo>
                  <a:pt x="1895259" y="960856"/>
                </a:lnTo>
                <a:lnTo>
                  <a:pt x="1904314" y="969327"/>
                </a:lnTo>
                <a:lnTo>
                  <a:pt x="1915947" y="973620"/>
                </a:lnTo>
                <a:lnTo>
                  <a:pt x="1927898" y="973137"/>
                </a:lnTo>
                <a:lnTo>
                  <a:pt x="1938807" y="968209"/>
                </a:lnTo>
                <a:lnTo>
                  <a:pt x="1947278" y="959154"/>
                </a:lnTo>
                <a:lnTo>
                  <a:pt x="1951570" y="947534"/>
                </a:lnTo>
                <a:close/>
              </a:path>
              <a:path extrusionOk="0" h="1304289" w="2260600">
                <a:moveTo>
                  <a:pt x="2018538" y="1174673"/>
                </a:moveTo>
                <a:lnTo>
                  <a:pt x="2018055" y="1162723"/>
                </a:lnTo>
                <a:lnTo>
                  <a:pt x="2013127" y="1151813"/>
                </a:lnTo>
                <a:lnTo>
                  <a:pt x="2004060" y="1143342"/>
                </a:lnTo>
                <a:lnTo>
                  <a:pt x="1992439" y="1139050"/>
                </a:lnTo>
                <a:lnTo>
                  <a:pt x="1980476" y="1139520"/>
                </a:lnTo>
                <a:lnTo>
                  <a:pt x="1969566" y="1144460"/>
                </a:lnTo>
                <a:lnTo>
                  <a:pt x="1961108" y="1153502"/>
                </a:lnTo>
                <a:lnTo>
                  <a:pt x="1956803" y="1165136"/>
                </a:lnTo>
                <a:lnTo>
                  <a:pt x="1957285" y="1177099"/>
                </a:lnTo>
                <a:lnTo>
                  <a:pt x="1962213" y="1188008"/>
                </a:lnTo>
                <a:lnTo>
                  <a:pt x="1971268" y="1196492"/>
                </a:lnTo>
                <a:lnTo>
                  <a:pt x="1982901" y="1200785"/>
                </a:lnTo>
                <a:lnTo>
                  <a:pt x="1994865" y="1200302"/>
                </a:lnTo>
                <a:lnTo>
                  <a:pt x="2005774" y="1195362"/>
                </a:lnTo>
                <a:lnTo>
                  <a:pt x="2014245" y="1186307"/>
                </a:lnTo>
                <a:lnTo>
                  <a:pt x="2018538" y="1174673"/>
                </a:lnTo>
                <a:close/>
              </a:path>
              <a:path extrusionOk="0" h="1304289" w="2260600">
                <a:moveTo>
                  <a:pt x="2033574" y="814666"/>
                </a:moveTo>
                <a:lnTo>
                  <a:pt x="2033104" y="802703"/>
                </a:lnTo>
                <a:lnTo>
                  <a:pt x="2028177" y="791794"/>
                </a:lnTo>
                <a:lnTo>
                  <a:pt x="2019122" y="783323"/>
                </a:lnTo>
                <a:lnTo>
                  <a:pt x="2007489" y="779030"/>
                </a:lnTo>
                <a:lnTo>
                  <a:pt x="1995525" y="779513"/>
                </a:lnTo>
                <a:lnTo>
                  <a:pt x="1984616" y="784440"/>
                </a:lnTo>
                <a:lnTo>
                  <a:pt x="1976132" y="793508"/>
                </a:lnTo>
                <a:lnTo>
                  <a:pt x="1971840" y="805129"/>
                </a:lnTo>
                <a:lnTo>
                  <a:pt x="1972322" y="817092"/>
                </a:lnTo>
                <a:lnTo>
                  <a:pt x="1977263" y="827989"/>
                </a:lnTo>
                <a:lnTo>
                  <a:pt x="1986318" y="836460"/>
                </a:lnTo>
                <a:lnTo>
                  <a:pt x="1997951" y="840765"/>
                </a:lnTo>
                <a:lnTo>
                  <a:pt x="2009902" y="840282"/>
                </a:lnTo>
                <a:lnTo>
                  <a:pt x="2020811" y="835355"/>
                </a:lnTo>
                <a:lnTo>
                  <a:pt x="2029282" y="826300"/>
                </a:lnTo>
                <a:lnTo>
                  <a:pt x="2033574" y="814666"/>
                </a:lnTo>
                <a:close/>
              </a:path>
              <a:path extrusionOk="0" h="1304289" w="2260600">
                <a:moveTo>
                  <a:pt x="2100541" y="1041819"/>
                </a:moveTo>
                <a:lnTo>
                  <a:pt x="2100059" y="1029855"/>
                </a:lnTo>
                <a:lnTo>
                  <a:pt x="2095131" y="1018946"/>
                </a:lnTo>
                <a:lnTo>
                  <a:pt x="2086076" y="1010462"/>
                </a:lnTo>
                <a:lnTo>
                  <a:pt x="2074443" y="1006170"/>
                </a:lnTo>
                <a:lnTo>
                  <a:pt x="2062480" y="1006665"/>
                </a:lnTo>
                <a:lnTo>
                  <a:pt x="2051570" y="1011593"/>
                </a:lnTo>
                <a:lnTo>
                  <a:pt x="2043099" y="1020648"/>
                </a:lnTo>
                <a:lnTo>
                  <a:pt x="2038807" y="1032281"/>
                </a:lnTo>
                <a:lnTo>
                  <a:pt x="2039289" y="1044232"/>
                </a:lnTo>
                <a:lnTo>
                  <a:pt x="2044217" y="1055141"/>
                </a:lnTo>
                <a:lnTo>
                  <a:pt x="2053272" y="1063612"/>
                </a:lnTo>
                <a:lnTo>
                  <a:pt x="2064905" y="1067904"/>
                </a:lnTo>
                <a:lnTo>
                  <a:pt x="2076869" y="1067435"/>
                </a:lnTo>
                <a:lnTo>
                  <a:pt x="2087778" y="1062507"/>
                </a:lnTo>
                <a:lnTo>
                  <a:pt x="2096249" y="1053452"/>
                </a:lnTo>
                <a:lnTo>
                  <a:pt x="2100541" y="1041819"/>
                </a:lnTo>
                <a:close/>
              </a:path>
              <a:path extrusionOk="0" h="1304289" w="2260600">
                <a:moveTo>
                  <a:pt x="2177973" y="1273086"/>
                </a:moveTo>
                <a:lnTo>
                  <a:pt x="2177491" y="1261135"/>
                </a:lnTo>
                <a:lnTo>
                  <a:pt x="2172563" y="1250226"/>
                </a:lnTo>
                <a:lnTo>
                  <a:pt x="2163508" y="1241755"/>
                </a:lnTo>
                <a:lnTo>
                  <a:pt x="2151875" y="1237462"/>
                </a:lnTo>
                <a:lnTo>
                  <a:pt x="2139912" y="1237932"/>
                </a:lnTo>
                <a:lnTo>
                  <a:pt x="2129002" y="1242860"/>
                </a:lnTo>
                <a:lnTo>
                  <a:pt x="2120544" y="1251915"/>
                </a:lnTo>
                <a:lnTo>
                  <a:pt x="2116239" y="1263548"/>
                </a:lnTo>
                <a:lnTo>
                  <a:pt x="2116721" y="1275511"/>
                </a:lnTo>
                <a:lnTo>
                  <a:pt x="2121649" y="1286421"/>
                </a:lnTo>
                <a:lnTo>
                  <a:pt x="2130704" y="1294904"/>
                </a:lnTo>
                <a:lnTo>
                  <a:pt x="2142337" y="1299197"/>
                </a:lnTo>
                <a:lnTo>
                  <a:pt x="2154301" y="1298702"/>
                </a:lnTo>
                <a:lnTo>
                  <a:pt x="2165210" y="1293774"/>
                </a:lnTo>
                <a:lnTo>
                  <a:pt x="2173681" y="1284706"/>
                </a:lnTo>
                <a:lnTo>
                  <a:pt x="2177973" y="1273086"/>
                </a:lnTo>
                <a:close/>
              </a:path>
              <a:path extrusionOk="0" h="1304289" w="2260600">
                <a:moveTo>
                  <a:pt x="2259977" y="1140231"/>
                </a:moveTo>
                <a:lnTo>
                  <a:pt x="2259495" y="1128268"/>
                </a:lnTo>
                <a:lnTo>
                  <a:pt x="2254580" y="1117358"/>
                </a:lnTo>
                <a:lnTo>
                  <a:pt x="2245525" y="1108875"/>
                </a:lnTo>
                <a:lnTo>
                  <a:pt x="2233892" y="1104582"/>
                </a:lnTo>
                <a:lnTo>
                  <a:pt x="2221928" y="1105065"/>
                </a:lnTo>
                <a:lnTo>
                  <a:pt x="2211019" y="1110005"/>
                </a:lnTo>
                <a:lnTo>
                  <a:pt x="2202535" y="1119060"/>
                </a:lnTo>
                <a:lnTo>
                  <a:pt x="2198243" y="1130693"/>
                </a:lnTo>
                <a:lnTo>
                  <a:pt x="2198725" y="1142644"/>
                </a:lnTo>
                <a:lnTo>
                  <a:pt x="2203666" y="1153553"/>
                </a:lnTo>
                <a:lnTo>
                  <a:pt x="2212721" y="1162024"/>
                </a:lnTo>
                <a:lnTo>
                  <a:pt x="2224354" y="1166317"/>
                </a:lnTo>
                <a:lnTo>
                  <a:pt x="2236305" y="1165834"/>
                </a:lnTo>
                <a:lnTo>
                  <a:pt x="2247214" y="1160907"/>
                </a:lnTo>
                <a:lnTo>
                  <a:pt x="2255685" y="1151864"/>
                </a:lnTo>
                <a:lnTo>
                  <a:pt x="2259977" y="1140231"/>
                </a:lnTo>
                <a:close/>
              </a:path>
            </a:pathLst>
          </a:custGeom>
          <a:solidFill>
            <a:srgbClr val="F9E3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7"/>
          <p:cNvSpPr/>
          <p:nvPr/>
        </p:nvSpPr>
        <p:spPr>
          <a:xfrm rot="-2051221">
            <a:off x="7695459" y="5681848"/>
            <a:ext cx="2260600" cy="1304290"/>
          </a:xfrm>
          <a:custGeom>
            <a:rect b="b" l="l" r="r" t="t"/>
            <a:pathLst>
              <a:path extrusionOk="0" h="1304289" w="2260600">
                <a:moveTo>
                  <a:pt x="61734" y="1231404"/>
                </a:moveTo>
                <a:lnTo>
                  <a:pt x="61252" y="1219454"/>
                </a:lnTo>
                <a:lnTo>
                  <a:pt x="56324" y="1208544"/>
                </a:lnTo>
                <a:lnTo>
                  <a:pt x="47269" y="1200073"/>
                </a:lnTo>
                <a:lnTo>
                  <a:pt x="35636" y="1195781"/>
                </a:lnTo>
                <a:lnTo>
                  <a:pt x="23672" y="1196263"/>
                </a:lnTo>
                <a:lnTo>
                  <a:pt x="12776" y="1201191"/>
                </a:lnTo>
                <a:lnTo>
                  <a:pt x="4305" y="1210246"/>
                </a:lnTo>
                <a:lnTo>
                  <a:pt x="0" y="1221879"/>
                </a:lnTo>
                <a:lnTo>
                  <a:pt x="482" y="1233843"/>
                </a:lnTo>
                <a:lnTo>
                  <a:pt x="5410" y="1244752"/>
                </a:lnTo>
                <a:lnTo>
                  <a:pt x="14465" y="1253210"/>
                </a:lnTo>
                <a:lnTo>
                  <a:pt x="26098" y="1257515"/>
                </a:lnTo>
                <a:lnTo>
                  <a:pt x="38061" y="1257033"/>
                </a:lnTo>
                <a:lnTo>
                  <a:pt x="48971" y="1252105"/>
                </a:lnTo>
                <a:lnTo>
                  <a:pt x="57442" y="1243037"/>
                </a:lnTo>
                <a:lnTo>
                  <a:pt x="61734" y="1231404"/>
                </a:lnTo>
                <a:close/>
              </a:path>
              <a:path extrusionOk="0" h="1304289" w="2260600">
                <a:moveTo>
                  <a:pt x="143738" y="1098550"/>
                </a:moveTo>
                <a:lnTo>
                  <a:pt x="143256" y="1086586"/>
                </a:lnTo>
                <a:lnTo>
                  <a:pt x="138328" y="1075690"/>
                </a:lnTo>
                <a:lnTo>
                  <a:pt x="129273" y="1067206"/>
                </a:lnTo>
                <a:lnTo>
                  <a:pt x="117640" y="1062913"/>
                </a:lnTo>
                <a:lnTo>
                  <a:pt x="105676" y="1063396"/>
                </a:lnTo>
                <a:lnTo>
                  <a:pt x="94780" y="1068324"/>
                </a:lnTo>
                <a:lnTo>
                  <a:pt x="86309" y="1077379"/>
                </a:lnTo>
                <a:lnTo>
                  <a:pt x="82003" y="1089012"/>
                </a:lnTo>
                <a:lnTo>
                  <a:pt x="82486" y="1100975"/>
                </a:lnTo>
                <a:lnTo>
                  <a:pt x="87414" y="1111897"/>
                </a:lnTo>
                <a:lnTo>
                  <a:pt x="96469" y="1120368"/>
                </a:lnTo>
                <a:lnTo>
                  <a:pt x="108102" y="1124661"/>
                </a:lnTo>
                <a:lnTo>
                  <a:pt x="120065" y="1124178"/>
                </a:lnTo>
                <a:lnTo>
                  <a:pt x="130975" y="1119238"/>
                </a:lnTo>
                <a:lnTo>
                  <a:pt x="139446" y="1110183"/>
                </a:lnTo>
                <a:lnTo>
                  <a:pt x="143738" y="1098550"/>
                </a:lnTo>
                <a:close/>
              </a:path>
              <a:path extrusionOk="0" h="1304289" w="2260600">
                <a:moveTo>
                  <a:pt x="213372" y="1303985"/>
                </a:moveTo>
                <a:lnTo>
                  <a:pt x="185826" y="1294155"/>
                </a:lnTo>
                <a:lnTo>
                  <a:pt x="175768" y="1297419"/>
                </a:lnTo>
                <a:lnTo>
                  <a:pt x="167246" y="1303985"/>
                </a:lnTo>
                <a:lnTo>
                  <a:pt x="213372" y="1303985"/>
                </a:lnTo>
                <a:close/>
              </a:path>
              <a:path extrusionOk="0" h="1304289" w="2260600">
                <a:moveTo>
                  <a:pt x="225755" y="965682"/>
                </a:moveTo>
                <a:lnTo>
                  <a:pt x="225272" y="953719"/>
                </a:lnTo>
                <a:lnTo>
                  <a:pt x="220345" y="942809"/>
                </a:lnTo>
                <a:lnTo>
                  <a:pt x="211277" y="934339"/>
                </a:lnTo>
                <a:lnTo>
                  <a:pt x="199656" y="930046"/>
                </a:lnTo>
                <a:lnTo>
                  <a:pt x="187693" y="930529"/>
                </a:lnTo>
                <a:lnTo>
                  <a:pt x="176784" y="935456"/>
                </a:lnTo>
                <a:lnTo>
                  <a:pt x="168313" y="944524"/>
                </a:lnTo>
                <a:lnTo>
                  <a:pt x="164020" y="956157"/>
                </a:lnTo>
                <a:lnTo>
                  <a:pt x="164490" y="968108"/>
                </a:lnTo>
                <a:lnTo>
                  <a:pt x="169430" y="979017"/>
                </a:lnTo>
                <a:lnTo>
                  <a:pt x="178485" y="987488"/>
                </a:lnTo>
                <a:lnTo>
                  <a:pt x="190119" y="991781"/>
                </a:lnTo>
                <a:lnTo>
                  <a:pt x="202069" y="991298"/>
                </a:lnTo>
                <a:lnTo>
                  <a:pt x="212979" y="986370"/>
                </a:lnTo>
                <a:lnTo>
                  <a:pt x="221449" y="977328"/>
                </a:lnTo>
                <a:lnTo>
                  <a:pt x="225755" y="965682"/>
                </a:lnTo>
                <a:close/>
              </a:path>
              <a:path extrusionOk="0" h="1304289" w="2260600">
                <a:moveTo>
                  <a:pt x="303174" y="1196962"/>
                </a:moveTo>
                <a:lnTo>
                  <a:pt x="302691" y="1184998"/>
                </a:lnTo>
                <a:lnTo>
                  <a:pt x="297764" y="1174102"/>
                </a:lnTo>
                <a:lnTo>
                  <a:pt x="288709" y="1165618"/>
                </a:lnTo>
                <a:lnTo>
                  <a:pt x="277075" y="1161326"/>
                </a:lnTo>
                <a:lnTo>
                  <a:pt x="265112" y="1161808"/>
                </a:lnTo>
                <a:lnTo>
                  <a:pt x="254215" y="1166736"/>
                </a:lnTo>
                <a:lnTo>
                  <a:pt x="245745" y="1175791"/>
                </a:lnTo>
                <a:lnTo>
                  <a:pt x="241452" y="1187424"/>
                </a:lnTo>
                <a:lnTo>
                  <a:pt x="241922" y="1199388"/>
                </a:lnTo>
                <a:lnTo>
                  <a:pt x="246849" y="1210297"/>
                </a:lnTo>
                <a:lnTo>
                  <a:pt x="255905" y="1218780"/>
                </a:lnTo>
                <a:lnTo>
                  <a:pt x="267538" y="1223073"/>
                </a:lnTo>
                <a:lnTo>
                  <a:pt x="279501" y="1222578"/>
                </a:lnTo>
                <a:lnTo>
                  <a:pt x="290410" y="1217650"/>
                </a:lnTo>
                <a:lnTo>
                  <a:pt x="298881" y="1208595"/>
                </a:lnTo>
                <a:lnTo>
                  <a:pt x="303174" y="1196962"/>
                </a:lnTo>
                <a:close/>
              </a:path>
              <a:path extrusionOk="0" h="1304289" w="2260600">
                <a:moveTo>
                  <a:pt x="307759" y="832815"/>
                </a:moveTo>
                <a:lnTo>
                  <a:pt x="307276" y="820851"/>
                </a:lnTo>
                <a:lnTo>
                  <a:pt x="302348" y="809955"/>
                </a:lnTo>
                <a:lnTo>
                  <a:pt x="293293" y="801471"/>
                </a:lnTo>
                <a:lnTo>
                  <a:pt x="281660" y="797179"/>
                </a:lnTo>
                <a:lnTo>
                  <a:pt x="269697" y="797661"/>
                </a:lnTo>
                <a:lnTo>
                  <a:pt x="258800" y="802589"/>
                </a:lnTo>
                <a:lnTo>
                  <a:pt x="250329" y="811644"/>
                </a:lnTo>
                <a:lnTo>
                  <a:pt x="246024" y="823277"/>
                </a:lnTo>
                <a:lnTo>
                  <a:pt x="246507" y="835240"/>
                </a:lnTo>
                <a:lnTo>
                  <a:pt x="251434" y="846150"/>
                </a:lnTo>
                <a:lnTo>
                  <a:pt x="260489" y="854621"/>
                </a:lnTo>
                <a:lnTo>
                  <a:pt x="272122" y="858926"/>
                </a:lnTo>
                <a:lnTo>
                  <a:pt x="284086" y="858443"/>
                </a:lnTo>
                <a:lnTo>
                  <a:pt x="294995" y="853503"/>
                </a:lnTo>
                <a:lnTo>
                  <a:pt x="303466" y="844435"/>
                </a:lnTo>
                <a:lnTo>
                  <a:pt x="307759" y="832815"/>
                </a:lnTo>
                <a:close/>
              </a:path>
              <a:path extrusionOk="0" h="1304289" w="2260600">
                <a:moveTo>
                  <a:pt x="385191" y="1064094"/>
                </a:moveTo>
                <a:lnTo>
                  <a:pt x="384708" y="1052131"/>
                </a:lnTo>
                <a:lnTo>
                  <a:pt x="379780" y="1041222"/>
                </a:lnTo>
                <a:lnTo>
                  <a:pt x="370725" y="1032751"/>
                </a:lnTo>
                <a:lnTo>
                  <a:pt x="359092" y="1028446"/>
                </a:lnTo>
                <a:lnTo>
                  <a:pt x="347129" y="1028928"/>
                </a:lnTo>
                <a:lnTo>
                  <a:pt x="336219" y="1033868"/>
                </a:lnTo>
                <a:lnTo>
                  <a:pt x="327748" y="1042936"/>
                </a:lnTo>
                <a:lnTo>
                  <a:pt x="323456" y="1054557"/>
                </a:lnTo>
                <a:lnTo>
                  <a:pt x="323938" y="1066520"/>
                </a:lnTo>
                <a:lnTo>
                  <a:pt x="328866" y="1077429"/>
                </a:lnTo>
                <a:lnTo>
                  <a:pt x="337921" y="1085900"/>
                </a:lnTo>
                <a:lnTo>
                  <a:pt x="349554" y="1090193"/>
                </a:lnTo>
                <a:lnTo>
                  <a:pt x="361518" y="1089710"/>
                </a:lnTo>
                <a:lnTo>
                  <a:pt x="372414" y="1084783"/>
                </a:lnTo>
                <a:lnTo>
                  <a:pt x="380885" y="1075728"/>
                </a:lnTo>
                <a:lnTo>
                  <a:pt x="385191" y="1064094"/>
                </a:lnTo>
                <a:close/>
              </a:path>
              <a:path extrusionOk="0" h="1304289" w="2260600">
                <a:moveTo>
                  <a:pt x="389763" y="699960"/>
                </a:moveTo>
                <a:lnTo>
                  <a:pt x="389280" y="687997"/>
                </a:lnTo>
                <a:lnTo>
                  <a:pt x="384352" y="677087"/>
                </a:lnTo>
                <a:lnTo>
                  <a:pt x="375297" y="668616"/>
                </a:lnTo>
                <a:lnTo>
                  <a:pt x="363664" y="664324"/>
                </a:lnTo>
                <a:lnTo>
                  <a:pt x="351701" y="664806"/>
                </a:lnTo>
                <a:lnTo>
                  <a:pt x="340791" y="669734"/>
                </a:lnTo>
                <a:lnTo>
                  <a:pt x="332320" y="678789"/>
                </a:lnTo>
                <a:lnTo>
                  <a:pt x="328028" y="690422"/>
                </a:lnTo>
                <a:lnTo>
                  <a:pt x="328510" y="702386"/>
                </a:lnTo>
                <a:lnTo>
                  <a:pt x="333438" y="713295"/>
                </a:lnTo>
                <a:lnTo>
                  <a:pt x="342493" y="721766"/>
                </a:lnTo>
                <a:lnTo>
                  <a:pt x="354126" y="726059"/>
                </a:lnTo>
                <a:lnTo>
                  <a:pt x="366090" y="725576"/>
                </a:lnTo>
                <a:lnTo>
                  <a:pt x="376999" y="720636"/>
                </a:lnTo>
                <a:lnTo>
                  <a:pt x="385470" y="711593"/>
                </a:lnTo>
                <a:lnTo>
                  <a:pt x="389763" y="699960"/>
                </a:lnTo>
                <a:close/>
              </a:path>
              <a:path extrusionOk="0" h="1304289" w="2260600">
                <a:moveTo>
                  <a:pt x="462889" y="1292948"/>
                </a:moveTo>
                <a:lnTo>
                  <a:pt x="461721" y="1281861"/>
                </a:lnTo>
                <a:lnTo>
                  <a:pt x="456730" y="1271841"/>
                </a:lnTo>
                <a:lnTo>
                  <a:pt x="448157" y="1264031"/>
                </a:lnTo>
                <a:lnTo>
                  <a:pt x="436524" y="1259738"/>
                </a:lnTo>
                <a:lnTo>
                  <a:pt x="424561" y="1260221"/>
                </a:lnTo>
                <a:lnTo>
                  <a:pt x="413651" y="1265148"/>
                </a:lnTo>
                <a:lnTo>
                  <a:pt x="405180" y="1274203"/>
                </a:lnTo>
                <a:lnTo>
                  <a:pt x="401878" y="1281493"/>
                </a:lnTo>
                <a:lnTo>
                  <a:pt x="400558" y="1289126"/>
                </a:lnTo>
                <a:lnTo>
                  <a:pt x="401142" y="1296746"/>
                </a:lnTo>
                <a:lnTo>
                  <a:pt x="403529" y="1303985"/>
                </a:lnTo>
                <a:lnTo>
                  <a:pt x="459955" y="1303985"/>
                </a:lnTo>
                <a:lnTo>
                  <a:pt x="462889" y="1292948"/>
                </a:lnTo>
                <a:close/>
              </a:path>
              <a:path extrusionOk="0" h="1304289" w="2260600">
                <a:moveTo>
                  <a:pt x="467194" y="931227"/>
                </a:moveTo>
                <a:lnTo>
                  <a:pt x="466712" y="919264"/>
                </a:lnTo>
                <a:lnTo>
                  <a:pt x="461784" y="908367"/>
                </a:lnTo>
                <a:lnTo>
                  <a:pt x="452729" y="899896"/>
                </a:lnTo>
                <a:lnTo>
                  <a:pt x="441096" y="895591"/>
                </a:lnTo>
                <a:lnTo>
                  <a:pt x="429133" y="896073"/>
                </a:lnTo>
                <a:lnTo>
                  <a:pt x="418236" y="901001"/>
                </a:lnTo>
                <a:lnTo>
                  <a:pt x="409765" y="910043"/>
                </a:lnTo>
                <a:lnTo>
                  <a:pt x="405460" y="921689"/>
                </a:lnTo>
                <a:lnTo>
                  <a:pt x="405942" y="933653"/>
                </a:lnTo>
                <a:lnTo>
                  <a:pt x="410870" y="944562"/>
                </a:lnTo>
                <a:lnTo>
                  <a:pt x="419925" y="953033"/>
                </a:lnTo>
                <a:lnTo>
                  <a:pt x="431558" y="957338"/>
                </a:lnTo>
                <a:lnTo>
                  <a:pt x="443522" y="956856"/>
                </a:lnTo>
                <a:lnTo>
                  <a:pt x="454431" y="951915"/>
                </a:lnTo>
                <a:lnTo>
                  <a:pt x="462902" y="942848"/>
                </a:lnTo>
                <a:lnTo>
                  <a:pt x="467194" y="931227"/>
                </a:lnTo>
                <a:close/>
              </a:path>
              <a:path extrusionOk="0" h="1304289" w="2260600">
                <a:moveTo>
                  <a:pt x="471766" y="567093"/>
                </a:moveTo>
                <a:lnTo>
                  <a:pt x="471284" y="555129"/>
                </a:lnTo>
                <a:lnTo>
                  <a:pt x="466356" y="544220"/>
                </a:lnTo>
                <a:lnTo>
                  <a:pt x="457301" y="535749"/>
                </a:lnTo>
                <a:lnTo>
                  <a:pt x="445681" y="531456"/>
                </a:lnTo>
                <a:lnTo>
                  <a:pt x="433717" y="531939"/>
                </a:lnTo>
                <a:lnTo>
                  <a:pt x="422808" y="536867"/>
                </a:lnTo>
                <a:lnTo>
                  <a:pt x="414324" y="545922"/>
                </a:lnTo>
                <a:lnTo>
                  <a:pt x="410032" y="557555"/>
                </a:lnTo>
                <a:lnTo>
                  <a:pt x="410514" y="569518"/>
                </a:lnTo>
                <a:lnTo>
                  <a:pt x="415455" y="580415"/>
                </a:lnTo>
                <a:lnTo>
                  <a:pt x="424510" y="588886"/>
                </a:lnTo>
                <a:lnTo>
                  <a:pt x="436143" y="593191"/>
                </a:lnTo>
                <a:lnTo>
                  <a:pt x="448094" y="592709"/>
                </a:lnTo>
                <a:lnTo>
                  <a:pt x="459003" y="587781"/>
                </a:lnTo>
                <a:lnTo>
                  <a:pt x="467474" y="578726"/>
                </a:lnTo>
                <a:lnTo>
                  <a:pt x="471766" y="567093"/>
                </a:lnTo>
                <a:close/>
              </a:path>
              <a:path extrusionOk="0" h="1304289" w="2260600">
                <a:moveTo>
                  <a:pt x="544626" y="1162507"/>
                </a:moveTo>
                <a:lnTo>
                  <a:pt x="544144" y="1150543"/>
                </a:lnTo>
                <a:lnTo>
                  <a:pt x="539216" y="1139634"/>
                </a:lnTo>
                <a:lnTo>
                  <a:pt x="530174" y="1131163"/>
                </a:lnTo>
                <a:lnTo>
                  <a:pt x="518541" y="1126858"/>
                </a:lnTo>
                <a:lnTo>
                  <a:pt x="506577" y="1127340"/>
                </a:lnTo>
                <a:lnTo>
                  <a:pt x="495655" y="1132281"/>
                </a:lnTo>
                <a:lnTo>
                  <a:pt x="487184" y="1141349"/>
                </a:lnTo>
                <a:lnTo>
                  <a:pt x="482892" y="1152969"/>
                </a:lnTo>
                <a:lnTo>
                  <a:pt x="483374" y="1164932"/>
                </a:lnTo>
                <a:lnTo>
                  <a:pt x="488302" y="1175829"/>
                </a:lnTo>
                <a:lnTo>
                  <a:pt x="497370" y="1184300"/>
                </a:lnTo>
                <a:lnTo>
                  <a:pt x="508990" y="1188605"/>
                </a:lnTo>
                <a:lnTo>
                  <a:pt x="520954" y="1188123"/>
                </a:lnTo>
                <a:lnTo>
                  <a:pt x="531850" y="1183195"/>
                </a:lnTo>
                <a:lnTo>
                  <a:pt x="540321" y="1174140"/>
                </a:lnTo>
                <a:lnTo>
                  <a:pt x="544626" y="1162507"/>
                </a:lnTo>
                <a:close/>
              </a:path>
              <a:path extrusionOk="0" h="1304289" w="2260600">
                <a:moveTo>
                  <a:pt x="549198" y="798360"/>
                </a:moveTo>
                <a:lnTo>
                  <a:pt x="548716" y="786409"/>
                </a:lnTo>
                <a:lnTo>
                  <a:pt x="543788" y="775500"/>
                </a:lnTo>
                <a:lnTo>
                  <a:pt x="534733" y="767029"/>
                </a:lnTo>
                <a:lnTo>
                  <a:pt x="523100" y="762736"/>
                </a:lnTo>
                <a:lnTo>
                  <a:pt x="511136" y="763219"/>
                </a:lnTo>
                <a:lnTo>
                  <a:pt x="500240" y="768146"/>
                </a:lnTo>
                <a:lnTo>
                  <a:pt x="491769" y="777201"/>
                </a:lnTo>
                <a:lnTo>
                  <a:pt x="487464" y="788822"/>
                </a:lnTo>
                <a:lnTo>
                  <a:pt x="487946" y="800785"/>
                </a:lnTo>
                <a:lnTo>
                  <a:pt x="492874" y="811707"/>
                </a:lnTo>
                <a:lnTo>
                  <a:pt x="501929" y="820178"/>
                </a:lnTo>
                <a:lnTo>
                  <a:pt x="513562" y="824471"/>
                </a:lnTo>
                <a:lnTo>
                  <a:pt x="525526" y="823988"/>
                </a:lnTo>
                <a:lnTo>
                  <a:pt x="536435" y="819048"/>
                </a:lnTo>
                <a:lnTo>
                  <a:pt x="544906" y="809993"/>
                </a:lnTo>
                <a:lnTo>
                  <a:pt x="549198" y="798360"/>
                </a:lnTo>
                <a:close/>
              </a:path>
              <a:path extrusionOk="0" h="1304289" w="2260600">
                <a:moveTo>
                  <a:pt x="553770" y="434225"/>
                </a:moveTo>
                <a:lnTo>
                  <a:pt x="553300" y="422262"/>
                </a:lnTo>
                <a:lnTo>
                  <a:pt x="548373" y="411353"/>
                </a:lnTo>
                <a:lnTo>
                  <a:pt x="539318" y="402882"/>
                </a:lnTo>
                <a:lnTo>
                  <a:pt x="527685" y="398589"/>
                </a:lnTo>
                <a:lnTo>
                  <a:pt x="515721" y="399072"/>
                </a:lnTo>
                <a:lnTo>
                  <a:pt x="504812" y="404012"/>
                </a:lnTo>
                <a:lnTo>
                  <a:pt x="496341" y="413067"/>
                </a:lnTo>
                <a:lnTo>
                  <a:pt x="492036" y="424700"/>
                </a:lnTo>
                <a:lnTo>
                  <a:pt x="492518" y="436651"/>
                </a:lnTo>
                <a:lnTo>
                  <a:pt x="497459" y="447560"/>
                </a:lnTo>
                <a:lnTo>
                  <a:pt x="506514" y="456031"/>
                </a:lnTo>
                <a:lnTo>
                  <a:pt x="518147" y="460324"/>
                </a:lnTo>
                <a:lnTo>
                  <a:pt x="530098" y="459854"/>
                </a:lnTo>
                <a:lnTo>
                  <a:pt x="541007" y="454926"/>
                </a:lnTo>
                <a:lnTo>
                  <a:pt x="549478" y="445871"/>
                </a:lnTo>
                <a:lnTo>
                  <a:pt x="553770" y="434225"/>
                </a:lnTo>
                <a:close/>
              </a:path>
              <a:path extrusionOk="0" h="1304289" w="2260600">
                <a:moveTo>
                  <a:pt x="626630" y="1029627"/>
                </a:moveTo>
                <a:lnTo>
                  <a:pt x="626148" y="1017676"/>
                </a:lnTo>
                <a:lnTo>
                  <a:pt x="621220" y="1006767"/>
                </a:lnTo>
                <a:lnTo>
                  <a:pt x="612165" y="998296"/>
                </a:lnTo>
                <a:lnTo>
                  <a:pt x="600532" y="994003"/>
                </a:lnTo>
                <a:lnTo>
                  <a:pt x="588581" y="994486"/>
                </a:lnTo>
                <a:lnTo>
                  <a:pt x="577672" y="999413"/>
                </a:lnTo>
                <a:lnTo>
                  <a:pt x="569201" y="1008456"/>
                </a:lnTo>
                <a:lnTo>
                  <a:pt x="564896" y="1020102"/>
                </a:lnTo>
                <a:lnTo>
                  <a:pt x="565378" y="1032065"/>
                </a:lnTo>
                <a:lnTo>
                  <a:pt x="570306" y="1042974"/>
                </a:lnTo>
                <a:lnTo>
                  <a:pt x="579361" y="1051445"/>
                </a:lnTo>
                <a:lnTo>
                  <a:pt x="590994" y="1055738"/>
                </a:lnTo>
                <a:lnTo>
                  <a:pt x="602957" y="1055255"/>
                </a:lnTo>
                <a:lnTo>
                  <a:pt x="613867" y="1050328"/>
                </a:lnTo>
                <a:lnTo>
                  <a:pt x="622338" y="1041260"/>
                </a:lnTo>
                <a:lnTo>
                  <a:pt x="626630" y="1029627"/>
                </a:lnTo>
                <a:close/>
              </a:path>
              <a:path extrusionOk="0" h="1304289" w="2260600">
                <a:moveTo>
                  <a:pt x="631202" y="665505"/>
                </a:moveTo>
                <a:lnTo>
                  <a:pt x="630732" y="653542"/>
                </a:lnTo>
                <a:lnTo>
                  <a:pt x="625805" y="642632"/>
                </a:lnTo>
                <a:lnTo>
                  <a:pt x="616750" y="634161"/>
                </a:lnTo>
                <a:lnTo>
                  <a:pt x="605116" y="629856"/>
                </a:lnTo>
                <a:lnTo>
                  <a:pt x="593153" y="630351"/>
                </a:lnTo>
                <a:lnTo>
                  <a:pt x="582244" y="635279"/>
                </a:lnTo>
                <a:lnTo>
                  <a:pt x="573773" y="644334"/>
                </a:lnTo>
                <a:lnTo>
                  <a:pt x="569480" y="655967"/>
                </a:lnTo>
                <a:lnTo>
                  <a:pt x="569963" y="667918"/>
                </a:lnTo>
                <a:lnTo>
                  <a:pt x="574890" y="678827"/>
                </a:lnTo>
                <a:lnTo>
                  <a:pt x="583946" y="687298"/>
                </a:lnTo>
                <a:lnTo>
                  <a:pt x="595579" y="691591"/>
                </a:lnTo>
                <a:lnTo>
                  <a:pt x="607529" y="691121"/>
                </a:lnTo>
                <a:lnTo>
                  <a:pt x="618439" y="686193"/>
                </a:lnTo>
                <a:lnTo>
                  <a:pt x="626910" y="677138"/>
                </a:lnTo>
                <a:lnTo>
                  <a:pt x="631202" y="665505"/>
                </a:lnTo>
                <a:close/>
              </a:path>
              <a:path extrusionOk="0" h="1304289" w="2260600">
                <a:moveTo>
                  <a:pt x="635787" y="301358"/>
                </a:moveTo>
                <a:lnTo>
                  <a:pt x="635304" y="289407"/>
                </a:lnTo>
                <a:lnTo>
                  <a:pt x="630377" y="278498"/>
                </a:lnTo>
                <a:lnTo>
                  <a:pt x="621322" y="270027"/>
                </a:lnTo>
                <a:lnTo>
                  <a:pt x="609688" y="265734"/>
                </a:lnTo>
                <a:lnTo>
                  <a:pt x="597725" y="266204"/>
                </a:lnTo>
                <a:lnTo>
                  <a:pt x="586816" y="271132"/>
                </a:lnTo>
                <a:lnTo>
                  <a:pt x="578358" y="280187"/>
                </a:lnTo>
                <a:lnTo>
                  <a:pt x="574052" y="291820"/>
                </a:lnTo>
                <a:lnTo>
                  <a:pt x="574535" y="303784"/>
                </a:lnTo>
                <a:lnTo>
                  <a:pt x="579462" y="314693"/>
                </a:lnTo>
                <a:lnTo>
                  <a:pt x="588518" y="323176"/>
                </a:lnTo>
                <a:lnTo>
                  <a:pt x="600151" y="327469"/>
                </a:lnTo>
                <a:lnTo>
                  <a:pt x="612114" y="326986"/>
                </a:lnTo>
                <a:lnTo>
                  <a:pt x="623023" y="322046"/>
                </a:lnTo>
                <a:lnTo>
                  <a:pt x="631494" y="312991"/>
                </a:lnTo>
                <a:lnTo>
                  <a:pt x="635787" y="301358"/>
                </a:lnTo>
                <a:close/>
              </a:path>
              <a:path extrusionOk="0" h="1304289" w="2260600">
                <a:moveTo>
                  <a:pt x="693597" y="1256792"/>
                </a:moveTo>
                <a:lnTo>
                  <a:pt x="693115" y="1244815"/>
                </a:lnTo>
                <a:lnTo>
                  <a:pt x="688187" y="1233919"/>
                </a:lnTo>
                <a:lnTo>
                  <a:pt x="679132" y="1225435"/>
                </a:lnTo>
                <a:lnTo>
                  <a:pt x="667499" y="1221143"/>
                </a:lnTo>
                <a:lnTo>
                  <a:pt x="655548" y="1221625"/>
                </a:lnTo>
                <a:lnTo>
                  <a:pt x="644639" y="1226566"/>
                </a:lnTo>
                <a:lnTo>
                  <a:pt x="636155" y="1235621"/>
                </a:lnTo>
                <a:lnTo>
                  <a:pt x="631863" y="1247254"/>
                </a:lnTo>
                <a:lnTo>
                  <a:pt x="632345" y="1259217"/>
                </a:lnTo>
                <a:lnTo>
                  <a:pt x="637273" y="1270114"/>
                </a:lnTo>
                <a:lnTo>
                  <a:pt x="646328" y="1278585"/>
                </a:lnTo>
                <a:lnTo>
                  <a:pt x="657961" y="1282890"/>
                </a:lnTo>
                <a:lnTo>
                  <a:pt x="669925" y="1282407"/>
                </a:lnTo>
                <a:lnTo>
                  <a:pt x="680834" y="1277480"/>
                </a:lnTo>
                <a:lnTo>
                  <a:pt x="689292" y="1268425"/>
                </a:lnTo>
                <a:lnTo>
                  <a:pt x="693597" y="1256792"/>
                </a:lnTo>
                <a:close/>
              </a:path>
              <a:path extrusionOk="0" h="1304289" w="2260600">
                <a:moveTo>
                  <a:pt x="708634" y="896772"/>
                </a:moveTo>
                <a:lnTo>
                  <a:pt x="708152" y="884821"/>
                </a:lnTo>
                <a:lnTo>
                  <a:pt x="703224" y="873912"/>
                </a:lnTo>
                <a:lnTo>
                  <a:pt x="694169" y="865441"/>
                </a:lnTo>
                <a:lnTo>
                  <a:pt x="682536" y="861148"/>
                </a:lnTo>
                <a:lnTo>
                  <a:pt x="670585" y="861618"/>
                </a:lnTo>
                <a:lnTo>
                  <a:pt x="659676" y="866559"/>
                </a:lnTo>
                <a:lnTo>
                  <a:pt x="651205" y="875601"/>
                </a:lnTo>
                <a:lnTo>
                  <a:pt x="646912" y="887234"/>
                </a:lnTo>
                <a:lnTo>
                  <a:pt x="647382" y="899198"/>
                </a:lnTo>
                <a:lnTo>
                  <a:pt x="652322" y="910107"/>
                </a:lnTo>
                <a:lnTo>
                  <a:pt x="661365" y="918591"/>
                </a:lnTo>
                <a:lnTo>
                  <a:pt x="672998" y="922883"/>
                </a:lnTo>
                <a:lnTo>
                  <a:pt x="684961" y="922388"/>
                </a:lnTo>
                <a:lnTo>
                  <a:pt x="695871" y="917460"/>
                </a:lnTo>
                <a:lnTo>
                  <a:pt x="704342" y="908405"/>
                </a:lnTo>
                <a:lnTo>
                  <a:pt x="708634" y="896772"/>
                </a:lnTo>
                <a:close/>
              </a:path>
              <a:path extrusionOk="0" h="1304289" w="2260600">
                <a:moveTo>
                  <a:pt x="713219" y="532638"/>
                </a:moveTo>
                <a:lnTo>
                  <a:pt x="712736" y="520674"/>
                </a:lnTo>
                <a:lnTo>
                  <a:pt x="707809" y="509765"/>
                </a:lnTo>
                <a:lnTo>
                  <a:pt x="698754" y="501294"/>
                </a:lnTo>
                <a:lnTo>
                  <a:pt x="687120" y="497001"/>
                </a:lnTo>
                <a:lnTo>
                  <a:pt x="675157" y="497484"/>
                </a:lnTo>
                <a:lnTo>
                  <a:pt x="664248" y="502412"/>
                </a:lnTo>
                <a:lnTo>
                  <a:pt x="655777" y="511479"/>
                </a:lnTo>
                <a:lnTo>
                  <a:pt x="651471" y="523113"/>
                </a:lnTo>
                <a:lnTo>
                  <a:pt x="651967" y="535063"/>
                </a:lnTo>
                <a:lnTo>
                  <a:pt x="656894" y="545973"/>
                </a:lnTo>
                <a:lnTo>
                  <a:pt x="665949" y="554443"/>
                </a:lnTo>
                <a:lnTo>
                  <a:pt x="677583" y="558736"/>
                </a:lnTo>
                <a:lnTo>
                  <a:pt x="689546" y="558253"/>
                </a:lnTo>
                <a:lnTo>
                  <a:pt x="700443" y="553326"/>
                </a:lnTo>
                <a:lnTo>
                  <a:pt x="708914" y="544283"/>
                </a:lnTo>
                <a:lnTo>
                  <a:pt x="713219" y="532638"/>
                </a:lnTo>
                <a:close/>
              </a:path>
              <a:path extrusionOk="0" h="1304289" w="2260600">
                <a:moveTo>
                  <a:pt x="717791" y="168503"/>
                </a:moveTo>
                <a:lnTo>
                  <a:pt x="717308" y="156540"/>
                </a:lnTo>
                <a:lnTo>
                  <a:pt x="712381" y="145618"/>
                </a:lnTo>
                <a:lnTo>
                  <a:pt x="703326" y="137147"/>
                </a:lnTo>
                <a:lnTo>
                  <a:pt x="691692" y="132854"/>
                </a:lnTo>
                <a:lnTo>
                  <a:pt x="679729" y="133337"/>
                </a:lnTo>
                <a:lnTo>
                  <a:pt x="668832" y="138277"/>
                </a:lnTo>
                <a:lnTo>
                  <a:pt x="660349" y="147332"/>
                </a:lnTo>
                <a:lnTo>
                  <a:pt x="656056" y="158965"/>
                </a:lnTo>
                <a:lnTo>
                  <a:pt x="656539" y="170916"/>
                </a:lnTo>
                <a:lnTo>
                  <a:pt x="661479" y="181825"/>
                </a:lnTo>
                <a:lnTo>
                  <a:pt x="670534" y="190296"/>
                </a:lnTo>
                <a:lnTo>
                  <a:pt x="682167" y="194589"/>
                </a:lnTo>
                <a:lnTo>
                  <a:pt x="694118" y="194119"/>
                </a:lnTo>
                <a:lnTo>
                  <a:pt x="705027" y="189179"/>
                </a:lnTo>
                <a:lnTo>
                  <a:pt x="713498" y="180136"/>
                </a:lnTo>
                <a:lnTo>
                  <a:pt x="717791" y="168503"/>
                </a:lnTo>
                <a:close/>
              </a:path>
              <a:path extrusionOk="0" h="1304289" w="2260600">
                <a:moveTo>
                  <a:pt x="775614" y="1123911"/>
                </a:moveTo>
                <a:lnTo>
                  <a:pt x="775131" y="1111961"/>
                </a:lnTo>
                <a:lnTo>
                  <a:pt x="770191" y="1101051"/>
                </a:lnTo>
                <a:lnTo>
                  <a:pt x="761136" y="1092581"/>
                </a:lnTo>
                <a:lnTo>
                  <a:pt x="749503" y="1088288"/>
                </a:lnTo>
                <a:lnTo>
                  <a:pt x="737552" y="1088771"/>
                </a:lnTo>
                <a:lnTo>
                  <a:pt x="726643" y="1093698"/>
                </a:lnTo>
                <a:lnTo>
                  <a:pt x="718172" y="1102741"/>
                </a:lnTo>
                <a:lnTo>
                  <a:pt x="713879" y="1114386"/>
                </a:lnTo>
                <a:lnTo>
                  <a:pt x="714349" y="1126350"/>
                </a:lnTo>
                <a:lnTo>
                  <a:pt x="719277" y="1137259"/>
                </a:lnTo>
                <a:lnTo>
                  <a:pt x="728332" y="1145730"/>
                </a:lnTo>
                <a:lnTo>
                  <a:pt x="739965" y="1150023"/>
                </a:lnTo>
                <a:lnTo>
                  <a:pt x="751928" y="1149540"/>
                </a:lnTo>
                <a:lnTo>
                  <a:pt x="762838" y="1144612"/>
                </a:lnTo>
                <a:lnTo>
                  <a:pt x="771321" y="1135545"/>
                </a:lnTo>
                <a:lnTo>
                  <a:pt x="775614" y="1123911"/>
                </a:lnTo>
                <a:close/>
              </a:path>
              <a:path extrusionOk="0" h="1304289" w="2260600">
                <a:moveTo>
                  <a:pt x="790638" y="763917"/>
                </a:moveTo>
                <a:lnTo>
                  <a:pt x="790168" y="751954"/>
                </a:lnTo>
                <a:lnTo>
                  <a:pt x="785241" y="741032"/>
                </a:lnTo>
                <a:lnTo>
                  <a:pt x="776185" y="732561"/>
                </a:lnTo>
                <a:lnTo>
                  <a:pt x="764552" y="728268"/>
                </a:lnTo>
                <a:lnTo>
                  <a:pt x="752589" y="728751"/>
                </a:lnTo>
                <a:lnTo>
                  <a:pt x="741680" y="733691"/>
                </a:lnTo>
                <a:lnTo>
                  <a:pt x="733209" y="742746"/>
                </a:lnTo>
                <a:lnTo>
                  <a:pt x="728916" y="754380"/>
                </a:lnTo>
                <a:lnTo>
                  <a:pt x="729399" y="766330"/>
                </a:lnTo>
                <a:lnTo>
                  <a:pt x="734326" y="777240"/>
                </a:lnTo>
                <a:lnTo>
                  <a:pt x="743381" y="785710"/>
                </a:lnTo>
                <a:lnTo>
                  <a:pt x="755015" y="790003"/>
                </a:lnTo>
                <a:lnTo>
                  <a:pt x="766978" y="789520"/>
                </a:lnTo>
                <a:lnTo>
                  <a:pt x="777875" y="784593"/>
                </a:lnTo>
                <a:lnTo>
                  <a:pt x="786345" y="775550"/>
                </a:lnTo>
                <a:lnTo>
                  <a:pt x="790638" y="763917"/>
                </a:lnTo>
                <a:close/>
              </a:path>
              <a:path extrusionOk="0" h="1304289" w="2260600">
                <a:moveTo>
                  <a:pt x="795223" y="399770"/>
                </a:moveTo>
                <a:lnTo>
                  <a:pt x="794740" y="387807"/>
                </a:lnTo>
                <a:lnTo>
                  <a:pt x="789813" y="376910"/>
                </a:lnTo>
                <a:lnTo>
                  <a:pt x="780757" y="368439"/>
                </a:lnTo>
                <a:lnTo>
                  <a:pt x="769124" y="364134"/>
                </a:lnTo>
                <a:lnTo>
                  <a:pt x="757161" y="364617"/>
                </a:lnTo>
                <a:lnTo>
                  <a:pt x="746264" y="369544"/>
                </a:lnTo>
                <a:lnTo>
                  <a:pt x="737793" y="378599"/>
                </a:lnTo>
                <a:lnTo>
                  <a:pt x="733488" y="390232"/>
                </a:lnTo>
                <a:lnTo>
                  <a:pt x="733971" y="402196"/>
                </a:lnTo>
                <a:lnTo>
                  <a:pt x="738898" y="413105"/>
                </a:lnTo>
                <a:lnTo>
                  <a:pt x="747953" y="421589"/>
                </a:lnTo>
                <a:lnTo>
                  <a:pt x="759587" y="425881"/>
                </a:lnTo>
                <a:lnTo>
                  <a:pt x="771550" y="425386"/>
                </a:lnTo>
                <a:lnTo>
                  <a:pt x="782459" y="420458"/>
                </a:lnTo>
                <a:lnTo>
                  <a:pt x="790930" y="411391"/>
                </a:lnTo>
                <a:lnTo>
                  <a:pt x="795223" y="399770"/>
                </a:lnTo>
                <a:close/>
              </a:path>
              <a:path extrusionOk="0" h="1304289" w="2260600">
                <a:moveTo>
                  <a:pt x="799795" y="35636"/>
                </a:moveTo>
                <a:lnTo>
                  <a:pt x="799325" y="23672"/>
                </a:lnTo>
                <a:lnTo>
                  <a:pt x="794397" y="12763"/>
                </a:lnTo>
                <a:lnTo>
                  <a:pt x="785329" y="4292"/>
                </a:lnTo>
                <a:lnTo>
                  <a:pt x="773709" y="0"/>
                </a:lnTo>
                <a:lnTo>
                  <a:pt x="761746" y="482"/>
                </a:lnTo>
                <a:lnTo>
                  <a:pt x="750836" y="5410"/>
                </a:lnTo>
                <a:lnTo>
                  <a:pt x="742353" y="14478"/>
                </a:lnTo>
                <a:lnTo>
                  <a:pt x="738060" y="26098"/>
                </a:lnTo>
                <a:lnTo>
                  <a:pt x="738543" y="38061"/>
                </a:lnTo>
                <a:lnTo>
                  <a:pt x="743483" y="48971"/>
                </a:lnTo>
                <a:lnTo>
                  <a:pt x="752538" y="57442"/>
                </a:lnTo>
                <a:lnTo>
                  <a:pt x="764171" y="61734"/>
                </a:lnTo>
                <a:lnTo>
                  <a:pt x="776122" y="61252"/>
                </a:lnTo>
                <a:lnTo>
                  <a:pt x="787031" y="56324"/>
                </a:lnTo>
                <a:lnTo>
                  <a:pt x="795502" y="47282"/>
                </a:lnTo>
                <a:lnTo>
                  <a:pt x="799795" y="35636"/>
                </a:lnTo>
                <a:close/>
              </a:path>
              <a:path extrusionOk="0" h="1304289" w="2260600">
                <a:moveTo>
                  <a:pt x="857618" y="991057"/>
                </a:moveTo>
                <a:lnTo>
                  <a:pt x="857135" y="979106"/>
                </a:lnTo>
                <a:lnTo>
                  <a:pt x="852195" y="968197"/>
                </a:lnTo>
                <a:lnTo>
                  <a:pt x="843140" y="959726"/>
                </a:lnTo>
                <a:lnTo>
                  <a:pt x="831507" y="955433"/>
                </a:lnTo>
                <a:lnTo>
                  <a:pt x="819556" y="955903"/>
                </a:lnTo>
                <a:lnTo>
                  <a:pt x="808647" y="960843"/>
                </a:lnTo>
                <a:lnTo>
                  <a:pt x="800176" y="969899"/>
                </a:lnTo>
                <a:lnTo>
                  <a:pt x="795883" y="981519"/>
                </a:lnTo>
                <a:lnTo>
                  <a:pt x="796353" y="993482"/>
                </a:lnTo>
                <a:lnTo>
                  <a:pt x="801281" y="1004392"/>
                </a:lnTo>
                <a:lnTo>
                  <a:pt x="810336" y="1012875"/>
                </a:lnTo>
                <a:lnTo>
                  <a:pt x="821969" y="1017168"/>
                </a:lnTo>
                <a:lnTo>
                  <a:pt x="833932" y="1016673"/>
                </a:lnTo>
                <a:lnTo>
                  <a:pt x="844842" y="1011745"/>
                </a:lnTo>
                <a:lnTo>
                  <a:pt x="853313" y="1002690"/>
                </a:lnTo>
                <a:lnTo>
                  <a:pt x="857618" y="991057"/>
                </a:lnTo>
                <a:close/>
              </a:path>
              <a:path extrusionOk="0" h="1304289" w="2260600">
                <a:moveTo>
                  <a:pt x="872655" y="631050"/>
                </a:moveTo>
                <a:lnTo>
                  <a:pt x="872172" y="619086"/>
                </a:lnTo>
                <a:lnTo>
                  <a:pt x="867244" y="608177"/>
                </a:lnTo>
                <a:lnTo>
                  <a:pt x="858189" y="599706"/>
                </a:lnTo>
                <a:lnTo>
                  <a:pt x="846556" y="595414"/>
                </a:lnTo>
                <a:lnTo>
                  <a:pt x="834605" y="595896"/>
                </a:lnTo>
                <a:lnTo>
                  <a:pt x="823683" y="600824"/>
                </a:lnTo>
                <a:lnTo>
                  <a:pt x="815213" y="609892"/>
                </a:lnTo>
                <a:lnTo>
                  <a:pt x="810920" y="621512"/>
                </a:lnTo>
                <a:lnTo>
                  <a:pt x="811403" y="633476"/>
                </a:lnTo>
                <a:lnTo>
                  <a:pt x="816330" y="644385"/>
                </a:lnTo>
                <a:lnTo>
                  <a:pt x="825385" y="652856"/>
                </a:lnTo>
                <a:lnTo>
                  <a:pt x="837018" y="657148"/>
                </a:lnTo>
                <a:lnTo>
                  <a:pt x="848982" y="656666"/>
                </a:lnTo>
                <a:lnTo>
                  <a:pt x="859878" y="651738"/>
                </a:lnTo>
                <a:lnTo>
                  <a:pt x="868349" y="642683"/>
                </a:lnTo>
                <a:lnTo>
                  <a:pt x="872655" y="631050"/>
                </a:lnTo>
                <a:close/>
              </a:path>
              <a:path extrusionOk="0" h="1304289" w="2260600">
                <a:moveTo>
                  <a:pt x="877227" y="266915"/>
                </a:moveTo>
                <a:lnTo>
                  <a:pt x="876757" y="254952"/>
                </a:lnTo>
                <a:lnTo>
                  <a:pt x="871829" y="244030"/>
                </a:lnTo>
                <a:lnTo>
                  <a:pt x="862774" y="235559"/>
                </a:lnTo>
                <a:lnTo>
                  <a:pt x="851141" y="231267"/>
                </a:lnTo>
                <a:lnTo>
                  <a:pt x="839177" y="231749"/>
                </a:lnTo>
                <a:lnTo>
                  <a:pt x="828268" y="236689"/>
                </a:lnTo>
                <a:lnTo>
                  <a:pt x="819797" y="245745"/>
                </a:lnTo>
                <a:lnTo>
                  <a:pt x="815492" y="257378"/>
                </a:lnTo>
                <a:lnTo>
                  <a:pt x="815975" y="269328"/>
                </a:lnTo>
                <a:lnTo>
                  <a:pt x="820915" y="280238"/>
                </a:lnTo>
                <a:lnTo>
                  <a:pt x="829970" y="288709"/>
                </a:lnTo>
                <a:lnTo>
                  <a:pt x="841603" y="293001"/>
                </a:lnTo>
                <a:lnTo>
                  <a:pt x="853554" y="292519"/>
                </a:lnTo>
                <a:lnTo>
                  <a:pt x="864463" y="287591"/>
                </a:lnTo>
                <a:lnTo>
                  <a:pt x="872934" y="278549"/>
                </a:lnTo>
                <a:lnTo>
                  <a:pt x="877227" y="266915"/>
                </a:lnTo>
                <a:close/>
              </a:path>
              <a:path extrusionOk="0" h="1304289" w="2260600">
                <a:moveTo>
                  <a:pt x="935050" y="1222324"/>
                </a:moveTo>
                <a:lnTo>
                  <a:pt x="934567" y="1210373"/>
                </a:lnTo>
                <a:lnTo>
                  <a:pt x="929627" y="1199464"/>
                </a:lnTo>
                <a:lnTo>
                  <a:pt x="920584" y="1190993"/>
                </a:lnTo>
                <a:lnTo>
                  <a:pt x="908951" y="1186700"/>
                </a:lnTo>
                <a:lnTo>
                  <a:pt x="896988" y="1187170"/>
                </a:lnTo>
                <a:lnTo>
                  <a:pt x="886079" y="1192098"/>
                </a:lnTo>
                <a:lnTo>
                  <a:pt x="877620" y="1201153"/>
                </a:lnTo>
                <a:lnTo>
                  <a:pt x="873315" y="1212799"/>
                </a:lnTo>
                <a:lnTo>
                  <a:pt x="873785" y="1224762"/>
                </a:lnTo>
                <a:lnTo>
                  <a:pt x="878725" y="1235671"/>
                </a:lnTo>
                <a:lnTo>
                  <a:pt x="887780" y="1244142"/>
                </a:lnTo>
                <a:lnTo>
                  <a:pt x="899401" y="1248435"/>
                </a:lnTo>
                <a:lnTo>
                  <a:pt x="911364" y="1247952"/>
                </a:lnTo>
                <a:lnTo>
                  <a:pt x="922274" y="1243012"/>
                </a:lnTo>
                <a:lnTo>
                  <a:pt x="930757" y="1233957"/>
                </a:lnTo>
                <a:lnTo>
                  <a:pt x="935050" y="1222324"/>
                </a:lnTo>
                <a:close/>
              </a:path>
              <a:path extrusionOk="0" h="1304289" w="2260600">
                <a:moveTo>
                  <a:pt x="939622" y="858202"/>
                </a:moveTo>
                <a:lnTo>
                  <a:pt x="939139" y="846239"/>
                </a:lnTo>
                <a:lnTo>
                  <a:pt x="934212" y="835317"/>
                </a:lnTo>
                <a:lnTo>
                  <a:pt x="925156" y="826846"/>
                </a:lnTo>
                <a:lnTo>
                  <a:pt x="913523" y="822553"/>
                </a:lnTo>
                <a:lnTo>
                  <a:pt x="901560" y="823036"/>
                </a:lnTo>
                <a:lnTo>
                  <a:pt x="890651" y="827976"/>
                </a:lnTo>
                <a:lnTo>
                  <a:pt x="882180" y="837031"/>
                </a:lnTo>
                <a:lnTo>
                  <a:pt x="877887" y="848664"/>
                </a:lnTo>
                <a:lnTo>
                  <a:pt x="878370" y="860615"/>
                </a:lnTo>
                <a:lnTo>
                  <a:pt x="883297" y="871524"/>
                </a:lnTo>
                <a:lnTo>
                  <a:pt x="892352" y="879995"/>
                </a:lnTo>
                <a:lnTo>
                  <a:pt x="903986" y="884288"/>
                </a:lnTo>
                <a:lnTo>
                  <a:pt x="915949" y="883818"/>
                </a:lnTo>
                <a:lnTo>
                  <a:pt x="926846" y="878878"/>
                </a:lnTo>
                <a:lnTo>
                  <a:pt x="935316" y="869835"/>
                </a:lnTo>
                <a:lnTo>
                  <a:pt x="939622" y="858202"/>
                </a:lnTo>
                <a:close/>
              </a:path>
              <a:path extrusionOk="0" h="1304289" w="2260600">
                <a:moveTo>
                  <a:pt x="954659" y="498182"/>
                </a:moveTo>
                <a:lnTo>
                  <a:pt x="954176" y="486219"/>
                </a:lnTo>
                <a:lnTo>
                  <a:pt x="949248" y="475322"/>
                </a:lnTo>
                <a:lnTo>
                  <a:pt x="940193" y="466852"/>
                </a:lnTo>
                <a:lnTo>
                  <a:pt x="928560" y="462546"/>
                </a:lnTo>
                <a:lnTo>
                  <a:pt x="916609" y="463029"/>
                </a:lnTo>
                <a:lnTo>
                  <a:pt x="905700" y="467956"/>
                </a:lnTo>
                <a:lnTo>
                  <a:pt x="897229" y="477012"/>
                </a:lnTo>
                <a:lnTo>
                  <a:pt x="892937" y="488645"/>
                </a:lnTo>
                <a:lnTo>
                  <a:pt x="893406" y="500608"/>
                </a:lnTo>
                <a:lnTo>
                  <a:pt x="898347" y="511517"/>
                </a:lnTo>
                <a:lnTo>
                  <a:pt x="907389" y="519988"/>
                </a:lnTo>
                <a:lnTo>
                  <a:pt x="919022" y="524281"/>
                </a:lnTo>
                <a:lnTo>
                  <a:pt x="930986" y="523798"/>
                </a:lnTo>
                <a:lnTo>
                  <a:pt x="941895" y="518858"/>
                </a:lnTo>
                <a:lnTo>
                  <a:pt x="950366" y="509803"/>
                </a:lnTo>
                <a:lnTo>
                  <a:pt x="954659" y="498182"/>
                </a:lnTo>
                <a:close/>
              </a:path>
              <a:path extrusionOk="0" h="1304289" w="2260600">
                <a:moveTo>
                  <a:pt x="959231" y="134048"/>
                </a:moveTo>
                <a:lnTo>
                  <a:pt x="958761" y="122085"/>
                </a:lnTo>
                <a:lnTo>
                  <a:pt x="953833" y="111175"/>
                </a:lnTo>
                <a:lnTo>
                  <a:pt x="944778" y="102704"/>
                </a:lnTo>
                <a:lnTo>
                  <a:pt x="933145" y="98399"/>
                </a:lnTo>
                <a:lnTo>
                  <a:pt x="921181" y="98882"/>
                </a:lnTo>
                <a:lnTo>
                  <a:pt x="910272" y="103822"/>
                </a:lnTo>
                <a:lnTo>
                  <a:pt x="901801" y="112877"/>
                </a:lnTo>
                <a:lnTo>
                  <a:pt x="897496" y="124510"/>
                </a:lnTo>
                <a:lnTo>
                  <a:pt x="897978" y="136474"/>
                </a:lnTo>
                <a:lnTo>
                  <a:pt x="902919" y="147383"/>
                </a:lnTo>
                <a:lnTo>
                  <a:pt x="911974" y="155854"/>
                </a:lnTo>
                <a:lnTo>
                  <a:pt x="923607" y="160147"/>
                </a:lnTo>
                <a:lnTo>
                  <a:pt x="935558" y="159664"/>
                </a:lnTo>
                <a:lnTo>
                  <a:pt x="946467" y="154736"/>
                </a:lnTo>
                <a:lnTo>
                  <a:pt x="954938" y="145681"/>
                </a:lnTo>
                <a:lnTo>
                  <a:pt x="959231" y="134048"/>
                </a:lnTo>
                <a:close/>
              </a:path>
              <a:path extrusionOk="0" h="1304289" w="2260600">
                <a:moveTo>
                  <a:pt x="1017054" y="1089469"/>
                </a:moveTo>
                <a:lnTo>
                  <a:pt x="1016571" y="1077506"/>
                </a:lnTo>
                <a:lnTo>
                  <a:pt x="1011643" y="1066609"/>
                </a:lnTo>
                <a:lnTo>
                  <a:pt x="1002588" y="1058138"/>
                </a:lnTo>
                <a:lnTo>
                  <a:pt x="990955" y="1053833"/>
                </a:lnTo>
                <a:lnTo>
                  <a:pt x="978992" y="1054315"/>
                </a:lnTo>
                <a:lnTo>
                  <a:pt x="968082" y="1059243"/>
                </a:lnTo>
                <a:lnTo>
                  <a:pt x="959612" y="1068298"/>
                </a:lnTo>
                <a:lnTo>
                  <a:pt x="955319" y="1079931"/>
                </a:lnTo>
                <a:lnTo>
                  <a:pt x="955802" y="1091895"/>
                </a:lnTo>
                <a:lnTo>
                  <a:pt x="960729" y="1102804"/>
                </a:lnTo>
                <a:lnTo>
                  <a:pt x="969784" y="1111275"/>
                </a:lnTo>
                <a:lnTo>
                  <a:pt x="981417" y="1115568"/>
                </a:lnTo>
                <a:lnTo>
                  <a:pt x="993368" y="1115085"/>
                </a:lnTo>
                <a:lnTo>
                  <a:pt x="1004277" y="1110157"/>
                </a:lnTo>
                <a:lnTo>
                  <a:pt x="1012748" y="1101102"/>
                </a:lnTo>
                <a:lnTo>
                  <a:pt x="1017054" y="1089469"/>
                </a:lnTo>
                <a:close/>
              </a:path>
              <a:path extrusionOk="0" h="1304289" w="2260600">
                <a:moveTo>
                  <a:pt x="1021626" y="725335"/>
                </a:moveTo>
                <a:lnTo>
                  <a:pt x="1021143" y="713371"/>
                </a:lnTo>
                <a:lnTo>
                  <a:pt x="1016215" y="702462"/>
                </a:lnTo>
                <a:lnTo>
                  <a:pt x="1007160" y="693991"/>
                </a:lnTo>
                <a:lnTo>
                  <a:pt x="995527" y="689698"/>
                </a:lnTo>
                <a:lnTo>
                  <a:pt x="983564" y="690181"/>
                </a:lnTo>
                <a:lnTo>
                  <a:pt x="972654" y="695109"/>
                </a:lnTo>
                <a:lnTo>
                  <a:pt x="964184" y="704176"/>
                </a:lnTo>
                <a:lnTo>
                  <a:pt x="959891" y="715797"/>
                </a:lnTo>
                <a:lnTo>
                  <a:pt x="960374" y="727760"/>
                </a:lnTo>
                <a:lnTo>
                  <a:pt x="965301" y="738657"/>
                </a:lnTo>
                <a:lnTo>
                  <a:pt x="974356" y="747128"/>
                </a:lnTo>
                <a:lnTo>
                  <a:pt x="985989" y="751433"/>
                </a:lnTo>
                <a:lnTo>
                  <a:pt x="997953" y="750951"/>
                </a:lnTo>
                <a:lnTo>
                  <a:pt x="1008849" y="746023"/>
                </a:lnTo>
                <a:lnTo>
                  <a:pt x="1017320" y="736968"/>
                </a:lnTo>
                <a:lnTo>
                  <a:pt x="1021626" y="725335"/>
                </a:lnTo>
                <a:close/>
              </a:path>
              <a:path extrusionOk="0" h="1304289" w="2260600">
                <a:moveTo>
                  <a:pt x="1036662" y="365315"/>
                </a:moveTo>
                <a:lnTo>
                  <a:pt x="1036193" y="353352"/>
                </a:lnTo>
                <a:lnTo>
                  <a:pt x="1031265" y="342442"/>
                </a:lnTo>
                <a:lnTo>
                  <a:pt x="1022210" y="333971"/>
                </a:lnTo>
                <a:lnTo>
                  <a:pt x="1010577" y="329679"/>
                </a:lnTo>
                <a:lnTo>
                  <a:pt x="998613" y="330161"/>
                </a:lnTo>
                <a:lnTo>
                  <a:pt x="987704" y="335102"/>
                </a:lnTo>
                <a:lnTo>
                  <a:pt x="979233" y="344157"/>
                </a:lnTo>
                <a:lnTo>
                  <a:pt x="974940" y="355777"/>
                </a:lnTo>
                <a:lnTo>
                  <a:pt x="975423" y="367741"/>
                </a:lnTo>
                <a:lnTo>
                  <a:pt x="980351" y="378650"/>
                </a:lnTo>
                <a:lnTo>
                  <a:pt x="989406" y="387121"/>
                </a:lnTo>
                <a:lnTo>
                  <a:pt x="1001039" y="391414"/>
                </a:lnTo>
                <a:lnTo>
                  <a:pt x="1013002" y="390931"/>
                </a:lnTo>
                <a:lnTo>
                  <a:pt x="1023899" y="386003"/>
                </a:lnTo>
                <a:lnTo>
                  <a:pt x="1032370" y="376948"/>
                </a:lnTo>
                <a:lnTo>
                  <a:pt x="1036662" y="365315"/>
                </a:lnTo>
                <a:close/>
              </a:path>
              <a:path extrusionOk="0" h="1304289" w="2260600">
                <a:moveTo>
                  <a:pt x="1092454" y="1303985"/>
                </a:moveTo>
                <a:lnTo>
                  <a:pt x="1090028" y="1298143"/>
                </a:lnTo>
                <a:lnTo>
                  <a:pt x="1085811" y="1292987"/>
                </a:lnTo>
                <a:lnTo>
                  <a:pt x="1080020" y="1289405"/>
                </a:lnTo>
                <a:lnTo>
                  <a:pt x="1068387" y="1285113"/>
                </a:lnTo>
                <a:lnTo>
                  <a:pt x="1056424" y="1285582"/>
                </a:lnTo>
                <a:lnTo>
                  <a:pt x="1034783" y="1303985"/>
                </a:lnTo>
                <a:lnTo>
                  <a:pt x="1092454" y="1303985"/>
                </a:lnTo>
                <a:close/>
              </a:path>
              <a:path extrusionOk="0" h="1304289" w="2260600">
                <a:moveTo>
                  <a:pt x="1099058" y="956602"/>
                </a:moveTo>
                <a:lnTo>
                  <a:pt x="1098575" y="944638"/>
                </a:lnTo>
                <a:lnTo>
                  <a:pt x="1093647" y="933729"/>
                </a:lnTo>
                <a:lnTo>
                  <a:pt x="1084605" y="925258"/>
                </a:lnTo>
                <a:lnTo>
                  <a:pt x="1072959" y="920965"/>
                </a:lnTo>
                <a:lnTo>
                  <a:pt x="1060996" y="921448"/>
                </a:lnTo>
                <a:lnTo>
                  <a:pt x="1050086" y="926388"/>
                </a:lnTo>
                <a:lnTo>
                  <a:pt x="1041615" y="935443"/>
                </a:lnTo>
                <a:lnTo>
                  <a:pt x="1037323" y="947064"/>
                </a:lnTo>
                <a:lnTo>
                  <a:pt x="1037805" y="959027"/>
                </a:lnTo>
                <a:lnTo>
                  <a:pt x="1042733" y="969937"/>
                </a:lnTo>
                <a:lnTo>
                  <a:pt x="1051801" y="978408"/>
                </a:lnTo>
                <a:lnTo>
                  <a:pt x="1063421" y="982700"/>
                </a:lnTo>
                <a:lnTo>
                  <a:pt x="1075385" y="982218"/>
                </a:lnTo>
                <a:lnTo>
                  <a:pt x="1086294" y="977290"/>
                </a:lnTo>
                <a:lnTo>
                  <a:pt x="1094765" y="968235"/>
                </a:lnTo>
                <a:lnTo>
                  <a:pt x="1099058" y="956602"/>
                </a:lnTo>
                <a:close/>
              </a:path>
              <a:path extrusionOk="0" h="1304289" w="2260600">
                <a:moveTo>
                  <a:pt x="1103630" y="592467"/>
                </a:moveTo>
                <a:lnTo>
                  <a:pt x="1103147" y="580504"/>
                </a:lnTo>
                <a:lnTo>
                  <a:pt x="1098219" y="569595"/>
                </a:lnTo>
                <a:lnTo>
                  <a:pt x="1089164" y="561124"/>
                </a:lnTo>
                <a:lnTo>
                  <a:pt x="1077531" y="556831"/>
                </a:lnTo>
                <a:lnTo>
                  <a:pt x="1065580" y="557314"/>
                </a:lnTo>
                <a:lnTo>
                  <a:pt x="1054671" y="562241"/>
                </a:lnTo>
                <a:lnTo>
                  <a:pt x="1046200" y="571284"/>
                </a:lnTo>
                <a:lnTo>
                  <a:pt x="1041908" y="582930"/>
                </a:lnTo>
                <a:lnTo>
                  <a:pt x="1042377" y="594893"/>
                </a:lnTo>
                <a:lnTo>
                  <a:pt x="1047305" y="605802"/>
                </a:lnTo>
                <a:lnTo>
                  <a:pt x="1056360" y="614273"/>
                </a:lnTo>
                <a:lnTo>
                  <a:pt x="1067993" y="618566"/>
                </a:lnTo>
                <a:lnTo>
                  <a:pt x="1079957" y="618083"/>
                </a:lnTo>
                <a:lnTo>
                  <a:pt x="1090866" y="613143"/>
                </a:lnTo>
                <a:lnTo>
                  <a:pt x="1099337" y="604088"/>
                </a:lnTo>
                <a:lnTo>
                  <a:pt x="1103630" y="592467"/>
                </a:lnTo>
                <a:close/>
              </a:path>
              <a:path extrusionOk="0" h="1304289" w="2260600">
                <a:moveTo>
                  <a:pt x="1118679" y="232448"/>
                </a:moveTo>
                <a:lnTo>
                  <a:pt x="1118196" y="220484"/>
                </a:lnTo>
                <a:lnTo>
                  <a:pt x="1113269" y="209588"/>
                </a:lnTo>
                <a:lnTo>
                  <a:pt x="1104214" y="201117"/>
                </a:lnTo>
                <a:lnTo>
                  <a:pt x="1092581" y="196811"/>
                </a:lnTo>
                <a:lnTo>
                  <a:pt x="1080617" y="197294"/>
                </a:lnTo>
                <a:lnTo>
                  <a:pt x="1069708" y="202234"/>
                </a:lnTo>
                <a:lnTo>
                  <a:pt x="1061237" y="211289"/>
                </a:lnTo>
                <a:lnTo>
                  <a:pt x="1056944" y="222923"/>
                </a:lnTo>
                <a:lnTo>
                  <a:pt x="1057427" y="234873"/>
                </a:lnTo>
                <a:lnTo>
                  <a:pt x="1062355" y="245783"/>
                </a:lnTo>
                <a:lnTo>
                  <a:pt x="1071410" y="254254"/>
                </a:lnTo>
                <a:lnTo>
                  <a:pt x="1083043" y="258546"/>
                </a:lnTo>
                <a:lnTo>
                  <a:pt x="1095006" y="258076"/>
                </a:lnTo>
                <a:lnTo>
                  <a:pt x="1105903" y="253149"/>
                </a:lnTo>
                <a:lnTo>
                  <a:pt x="1114374" y="244094"/>
                </a:lnTo>
                <a:lnTo>
                  <a:pt x="1118679" y="232448"/>
                </a:lnTo>
                <a:close/>
              </a:path>
              <a:path extrusionOk="0" h="1304289" w="2260600">
                <a:moveTo>
                  <a:pt x="1176489" y="1187881"/>
                </a:moveTo>
                <a:lnTo>
                  <a:pt x="1176007" y="1175918"/>
                </a:lnTo>
                <a:lnTo>
                  <a:pt x="1171079" y="1165021"/>
                </a:lnTo>
                <a:lnTo>
                  <a:pt x="1162024" y="1156550"/>
                </a:lnTo>
                <a:lnTo>
                  <a:pt x="1150391" y="1152245"/>
                </a:lnTo>
                <a:lnTo>
                  <a:pt x="1138428" y="1152728"/>
                </a:lnTo>
                <a:lnTo>
                  <a:pt x="1127518" y="1157655"/>
                </a:lnTo>
                <a:lnTo>
                  <a:pt x="1119047" y="1166710"/>
                </a:lnTo>
                <a:lnTo>
                  <a:pt x="1114755" y="1178344"/>
                </a:lnTo>
                <a:lnTo>
                  <a:pt x="1115237" y="1190307"/>
                </a:lnTo>
                <a:lnTo>
                  <a:pt x="1120165" y="1201216"/>
                </a:lnTo>
                <a:lnTo>
                  <a:pt x="1129220" y="1209687"/>
                </a:lnTo>
                <a:lnTo>
                  <a:pt x="1140853" y="1213980"/>
                </a:lnTo>
                <a:lnTo>
                  <a:pt x="1152817" y="1213497"/>
                </a:lnTo>
                <a:lnTo>
                  <a:pt x="1163726" y="1208557"/>
                </a:lnTo>
                <a:lnTo>
                  <a:pt x="1172197" y="1199502"/>
                </a:lnTo>
                <a:lnTo>
                  <a:pt x="1176489" y="1187881"/>
                </a:lnTo>
                <a:close/>
              </a:path>
              <a:path extrusionOk="0" h="1304289" w="2260600">
                <a:moveTo>
                  <a:pt x="1181061" y="823747"/>
                </a:moveTo>
                <a:lnTo>
                  <a:pt x="1180592" y="811784"/>
                </a:lnTo>
                <a:lnTo>
                  <a:pt x="1175651" y="800874"/>
                </a:lnTo>
                <a:lnTo>
                  <a:pt x="1166609" y="792403"/>
                </a:lnTo>
                <a:lnTo>
                  <a:pt x="1154963" y="788098"/>
                </a:lnTo>
                <a:lnTo>
                  <a:pt x="1143012" y="788581"/>
                </a:lnTo>
                <a:lnTo>
                  <a:pt x="1132103" y="793521"/>
                </a:lnTo>
                <a:lnTo>
                  <a:pt x="1123619" y="802576"/>
                </a:lnTo>
                <a:lnTo>
                  <a:pt x="1119327" y="814209"/>
                </a:lnTo>
                <a:lnTo>
                  <a:pt x="1119809" y="826173"/>
                </a:lnTo>
                <a:lnTo>
                  <a:pt x="1124737" y="837069"/>
                </a:lnTo>
                <a:lnTo>
                  <a:pt x="1133805" y="845540"/>
                </a:lnTo>
                <a:lnTo>
                  <a:pt x="1145425" y="849845"/>
                </a:lnTo>
                <a:lnTo>
                  <a:pt x="1157389" y="849363"/>
                </a:lnTo>
                <a:lnTo>
                  <a:pt x="1168298" y="844435"/>
                </a:lnTo>
                <a:lnTo>
                  <a:pt x="1176769" y="835380"/>
                </a:lnTo>
                <a:lnTo>
                  <a:pt x="1181061" y="823747"/>
                </a:lnTo>
                <a:close/>
              </a:path>
              <a:path extrusionOk="0" h="1304289" w="2260600">
                <a:moveTo>
                  <a:pt x="1185633" y="459600"/>
                </a:moveTo>
                <a:lnTo>
                  <a:pt x="1185164" y="447636"/>
                </a:lnTo>
                <a:lnTo>
                  <a:pt x="1180236" y="436727"/>
                </a:lnTo>
                <a:lnTo>
                  <a:pt x="1171181" y="428256"/>
                </a:lnTo>
                <a:lnTo>
                  <a:pt x="1159548" y="423964"/>
                </a:lnTo>
                <a:lnTo>
                  <a:pt x="1147584" y="424446"/>
                </a:lnTo>
                <a:lnTo>
                  <a:pt x="1136675" y="429387"/>
                </a:lnTo>
                <a:lnTo>
                  <a:pt x="1128204" y="438442"/>
                </a:lnTo>
                <a:lnTo>
                  <a:pt x="1123911" y="450062"/>
                </a:lnTo>
                <a:lnTo>
                  <a:pt x="1124394" y="462026"/>
                </a:lnTo>
                <a:lnTo>
                  <a:pt x="1129322" y="472922"/>
                </a:lnTo>
                <a:lnTo>
                  <a:pt x="1138377" y="481393"/>
                </a:lnTo>
                <a:lnTo>
                  <a:pt x="1150010" y="485698"/>
                </a:lnTo>
                <a:lnTo>
                  <a:pt x="1161973" y="485216"/>
                </a:lnTo>
                <a:lnTo>
                  <a:pt x="1172870" y="480288"/>
                </a:lnTo>
                <a:lnTo>
                  <a:pt x="1181341" y="471233"/>
                </a:lnTo>
                <a:lnTo>
                  <a:pt x="1185633" y="459600"/>
                </a:lnTo>
                <a:close/>
              </a:path>
              <a:path extrusionOk="0" h="1304289" w="2260600">
                <a:moveTo>
                  <a:pt x="1258493" y="1055014"/>
                </a:moveTo>
                <a:lnTo>
                  <a:pt x="1258011" y="1043051"/>
                </a:lnTo>
                <a:lnTo>
                  <a:pt x="1253083" y="1032141"/>
                </a:lnTo>
                <a:lnTo>
                  <a:pt x="1244041" y="1023670"/>
                </a:lnTo>
                <a:lnTo>
                  <a:pt x="1232408" y="1019378"/>
                </a:lnTo>
                <a:lnTo>
                  <a:pt x="1220444" y="1019860"/>
                </a:lnTo>
                <a:lnTo>
                  <a:pt x="1209522" y="1024801"/>
                </a:lnTo>
                <a:lnTo>
                  <a:pt x="1201051" y="1033856"/>
                </a:lnTo>
                <a:lnTo>
                  <a:pt x="1196759" y="1045476"/>
                </a:lnTo>
                <a:lnTo>
                  <a:pt x="1197241" y="1057440"/>
                </a:lnTo>
                <a:lnTo>
                  <a:pt x="1202182" y="1068336"/>
                </a:lnTo>
                <a:lnTo>
                  <a:pt x="1211237" y="1076807"/>
                </a:lnTo>
                <a:lnTo>
                  <a:pt x="1222870" y="1081112"/>
                </a:lnTo>
                <a:lnTo>
                  <a:pt x="1234821" y="1080630"/>
                </a:lnTo>
                <a:lnTo>
                  <a:pt x="1245730" y="1075702"/>
                </a:lnTo>
                <a:lnTo>
                  <a:pt x="1254201" y="1066647"/>
                </a:lnTo>
                <a:lnTo>
                  <a:pt x="1258493" y="1055014"/>
                </a:lnTo>
                <a:close/>
              </a:path>
              <a:path extrusionOk="0" h="1304289" w="2260600">
                <a:moveTo>
                  <a:pt x="1263078" y="690867"/>
                </a:moveTo>
                <a:lnTo>
                  <a:pt x="1262595" y="678916"/>
                </a:lnTo>
                <a:lnTo>
                  <a:pt x="1257655" y="668007"/>
                </a:lnTo>
                <a:lnTo>
                  <a:pt x="1248613" y="659536"/>
                </a:lnTo>
                <a:lnTo>
                  <a:pt x="1236980" y="655243"/>
                </a:lnTo>
                <a:lnTo>
                  <a:pt x="1225016" y="655726"/>
                </a:lnTo>
                <a:lnTo>
                  <a:pt x="1214107" y="660654"/>
                </a:lnTo>
                <a:lnTo>
                  <a:pt x="1205636" y="669696"/>
                </a:lnTo>
                <a:lnTo>
                  <a:pt x="1201343" y="681329"/>
                </a:lnTo>
                <a:lnTo>
                  <a:pt x="1201826" y="693305"/>
                </a:lnTo>
                <a:lnTo>
                  <a:pt x="1206754" y="704215"/>
                </a:lnTo>
                <a:lnTo>
                  <a:pt x="1215809" y="712685"/>
                </a:lnTo>
                <a:lnTo>
                  <a:pt x="1227442" y="716978"/>
                </a:lnTo>
                <a:lnTo>
                  <a:pt x="1239393" y="716495"/>
                </a:lnTo>
                <a:lnTo>
                  <a:pt x="1250302" y="711555"/>
                </a:lnTo>
                <a:lnTo>
                  <a:pt x="1258773" y="702500"/>
                </a:lnTo>
                <a:lnTo>
                  <a:pt x="1263078" y="690867"/>
                </a:lnTo>
                <a:close/>
              </a:path>
              <a:path extrusionOk="0" h="1304289" w="2260600">
                <a:moveTo>
                  <a:pt x="1267650" y="326732"/>
                </a:moveTo>
                <a:lnTo>
                  <a:pt x="1267167" y="314769"/>
                </a:lnTo>
                <a:lnTo>
                  <a:pt x="1262240" y="303872"/>
                </a:lnTo>
                <a:lnTo>
                  <a:pt x="1253185" y="295389"/>
                </a:lnTo>
                <a:lnTo>
                  <a:pt x="1241552" y="291096"/>
                </a:lnTo>
                <a:lnTo>
                  <a:pt x="1229588" y="291579"/>
                </a:lnTo>
                <a:lnTo>
                  <a:pt x="1218679" y="296519"/>
                </a:lnTo>
                <a:lnTo>
                  <a:pt x="1210208" y="305587"/>
                </a:lnTo>
                <a:lnTo>
                  <a:pt x="1205915" y="317207"/>
                </a:lnTo>
                <a:lnTo>
                  <a:pt x="1206398" y="329158"/>
                </a:lnTo>
                <a:lnTo>
                  <a:pt x="1211326" y="340067"/>
                </a:lnTo>
                <a:lnTo>
                  <a:pt x="1220381" y="348538"/>
                </a:lnTo>
                <a:lnTo>
                  <a:pt x="1232014" y="352844"/>
                </a:lnTo>
                <a:lnTo>
                  <a:pt x="1243977" y="352361"/>
                </a:lnTo>
                <a:lnTo>
                  <a:pt x="1254874" y="347433"/>
                </a:lnTo>
                <a:lnTo>
                  <a:pt x="1263345" y="338378"/>
                </a:lnTo>
                <a:lnTo>
                  <a:pt x="1267650" y="326732"/>
                </a:lnTo>
                <a:close/>
              </a:path>
              <a:path extrusionOk="0" h="1304289" w="2260600">
                <a:moveTo>
                  <a:pt x="1304671" y="1282166"/>
                </a:moveTo>
                <a:lnTo>
                  <a:pt x="1304188" y="1270203"/>
                </a:lnTo>
                <a:lnTo>
                  <a:pt x="1299248" y="1259306"/>
                </a:lnTo>
                <a:lnTo>
                  <a:pt x="1290193" y="1250835"/>
                </a:lnTo>
                <a:lnTo>
                  <a:pt x="1278559" y="1246530"/>
                </a:lnTo>
                <a:lnTo>
                  <a:pt x="1266609" y="1247013"/>
                </a:lnTo>
                <a:lnTo>
                  <a:pt x="1255699" y="1251940"/>
                </a:lnTo>
                <a:lnTo>
                  <a:pt x="1247228" y="1260995"/>
                </a:lnTo>
                <a:lnTo>
                  <a:pt x="1242936" y="1272628"/>
                </a:lnTo>
                <a:lnTo>
                  <a:pt x="1243418" y="1284592"/>
                </a:lnTo>
                <a:lnTo>
                  <a:pt x="1248346" y="1295501"/>
                </a:lnTo>
                <a:lnTo>
                  <a:pt x="1257388" y="1303959"/>
                </a:lnTo>
                <a:lnTo>
                  <a:pt x="1290180" y="1303985"/>
                </a:lnTo>
                <a:lnTo>
                  <a:pt x="1294193" y="1301521"/>
                </a:lnTo>
                <a:lnTo>
                  <a:pt x="1297724" y="1298092"/>
                </a:lnTo>
                <a:lnTo>
                  <a:pt x="1300378" y="1293799"/>
                </a:lnTo>
                <a:lnTo>
                  <a:pt x="1304671" y="1282166"/>
                </a:lnTo>
                <a:close/>
              </a:path>
              <a:path extrusionOk="0" h="1304289" w="2260600">
                <a:moveTo>
                  <a:pt x="1340497" y="922147"/>
                </a:moveTo>
                <a:lnTo>
                  <a:pt x="1340027" y="910183"/>
                </a:lnTo>
                <a:lnTo>
                  <a:pt x="1335100" y="899274"/>
                </a:lnTo>
                <a:lnTo>
                  <a:pt x="1326045" y="890803"/>
                </a:lnTo>
                <a:lnTo>
                  <a:pt x="1314411" y="886510"/>
                </a:lnTo>
                <a:lnTo>
                  <a:pt x="1302448" y="886993"/>
                </a:lnTo>
                <a:lnTo>
                  <a:pt x="1291539" y="891933"/>
                </a:lnTo>
                <a:lnTo>
                  <a:pt x="1283055" y="900988"/>
                </a:lnTo>
                <a:lnTo>
                  <a:pt x="1278763" y="912622"/>
                </a:lnTo>
                <a:lnTo>
                  <a:pt x="1279245" y="924572"/>
                </a:lnTo>
                <a:lnTo>
                  <a:pt x="1284185" y="935482"/>
                </a:lnTo>
                <a:lnTo>
                  <a:pt x="1293241" y="943952"/>
                </a:lnTo>
                <a:lnTo>
                  <a:pt x="1304861" y="948245"/>
                </a:lnTo>
                <a:lnTo>
                  <a:pt x="1316824" y="947775"/>
                </a:lnTo>
                <a:lnTo>
                  <a:pt x="1327734" y="942848"/>
                </a:lnTo>
                <a:lnTo>
                  <a:pt x="1336205" y="933792"/>
                </a:lnTo>
                <a:lnTo>
                  <a:pt x="1340497" y="922147"/>
                </a:lnTo>
                <a:close/>
              </a:path>
              <a:path extrusionOk="0" h="1304289" w="2260600">
                <a:moveTo>
                  <a:pt x="1345082" y="558012"/>
                </a:moveTo>
                <a:lnTo>
                  <a:pt x="1344599" y="546049"/>
                </a:lnTo>
                <a:lnTo>
                  <a:pt x="1339672" y="535139"/>
                </a:lnTo>
                <a:lnTo>
                  <a:pt x="1330629" y="526669"/>
                </a:lnTo>
                <a:lnTo>
                  <a:pt x="1318983" y="522363"/>
                </a:lnTo>
                <a:lnTo>
                  <a:pt x="1307020" y="522859"/>
                </a:lnTo>
                <a:lnTo>
                  <a:pt x="1296111" y="527786"/>
                </a:lnTo>
                <a:lnTo>
                  <a:pt x="1287640" y="536854"/>
                </a:lnTo>
                <a:lnTo>
                  <a:pt x="1283347" y="548474"/>
                </a:lnTo>
                <a:lnTo>
                  <a:pt x="1283830" y="560438"/>
                </a:lnTo>
                <a:lnTo>
                  <a:pt x="1288757" y="571334"/>
                </a:lnTo>
                <a:lnTo>
                  <a:pt x="1297825" y="579805"/>
                </a:lnTo>
                <a:lnTo>
                  <a:pt x="1309446" y="584111"/>
                </a:lnTo>
                <a:lnTo>
                  <a:pt x="1321409" y="583628"/>
                </a:lnTo>
                <a:lnTo>
                  <a:pt x="1332306" y="578700"/>
                </a:lnTo>
                <a:lnTo>
                  <a:pt x="1340777" y="569645"/>
                </a:lnTo>
                <a:lnTo>
                  <a:pt x="1345082" y="558012"/>
                </a:lnTo>
                <a:close/>
              </a:path>
              <a:path extrusionOk="0" h="1304289" w="2260600">
                <a:moveTo>
                  <a:pt x="1386674" y="1149311"/>
                </a:moveTo>
                <a:lnTo>
                  <a:pt x="1386192" y="1137335"/>
                </a:lnTo>
                <a:lnTo>
                  <a:pt x="1381264" y="1126426"/>
                </a:lnTo>
                <a:lnTo>
                  <a:pt x="1372209" y="1117955"/>
                </a:lnTo>
                <a:lnTo>
                  <a:pt x="1360576" y="1113663"/>
                </a:lnTo>
                <a:lnTo>
                  <a:pt x="1348613" y="1114145"/>
                </a:lnTo>
                <a:lnTo>
                  <a:pt x="1337703" y="1119085"/>
                </a:lnTo>
                <a:lnTo>
                  <a:pt x="1329232" y="1128141"/>
                </a:lnTo>
                <a:lnTo>
                  <a:pt x="1324940" y="1139761"/>
                </a:lnTo>
                <a:lnTo>
                  <a:pt x="1325422" y="1151724"/>
                </a:lnTo>
                <a:lnTo>
                  <a:pt x="1330350" y="1162634"/>
                </a:lnTo>
                <a:lnTo>
                  <a:pt x="1339405" y="1171105"/>
                </a:lnTo>
                <a:lnTo>
                  <a:pt x="1351038" y="1175397"/>
                </a:lnTo>
                <a:lnTo>
                  <a:pt x="1363002" y="1174915"/>
                </a:lnTo>
                <a:lnTo>
                  <a:pt x="1373898" y="1169987"/>
                </a:lnTo>
                <a:lnTo>
                  <a:pt x="1382369" y="1160932"/>
                </a:lnTo>
                <a:lnTo>
                  <a:pt x="1386674" y="1149311"/>
                </a:lnTo>
                <a:close/>
              </a:path>
              <a:path extrusionOk="0" h="1304289" w="2260600">
                <a:moveTo>
                  <a:pt x="1422514" y="789279"/>
                </a:moveTo>
                <a:lnTo>
                  <a:pt x="1422031" y="777328"/>
                </a:lnTo>
                <a:lnTo>
                  <a:pt x="1417104" y="766419"/>
                </a:lnTo>
                <a:lnTo>
                  <a:pt x="1408049" y="757948"/>
                </a:lnTo>
                <a:lnTo>
                  <a:pt x="1396415" y="753656"/>
                </a:lnTo>
                <a:lnTo>
                  <a:pt x="1384452" y="754126"/>
                </a:lnTo>
                <a:lnTo>
                  <a:pt x="1373543" y="759053"/>
                </a:lnTo>
                <a:lnTo>
                  <a:pt x="1365084" y="768108"/>
                </a:lnTo>
                <a:lnTo>
                  <a:pt x="1360779" y="779741"/>
                </a:lnTo>
                <a:lnTo>
                  <a:pt x="1361262" y="791705"/>
                </a:lnTo>
                <a:lnTo>
                  <a:pt x="1366189" y="802627"/>
                </a:lnTo>
                <a:lnTo>
                  <a:pt x="1375244" y="811098"/>
                </a:lnTo>
                <a:lnTo>
                  <a:pt x="1386878" y="815390"/>
                </a:lnTo>
                <a:lnTo>
                  <a:pt x="1398841" y="814908"/>
                </a:lnTo>
                <a:lnTo>
                  <a:pt x="1409750" y="809967"/>
                </a:lnTo>
                <a:lnTo>
                  <a:pt x="1418221" y="800912"/>
                </a:lnTo>
                <a:lnTo>
                  <a:pt x="1422514" y="789279"/>
                </a:lnTo>
                <a:close/>
              </a:path>
              <a:path extrusionOk="0" h="1304289" w="2260600">
                <a:moveTo>
                  <a:pt x="1427086" y="425145"/>
                </a:moveTo>
                <a:lnTo>
                  <a:pt x="1426603" y="413181"/>
                </a:lnTo>
                <a:lnTo>
                  <a:pt x="1421676" y="402272"/>
                </a:lnTo>
                <a:lnTo>
                  <a:pt x="1412621" y="393801"/>
                </a:lnTo>
                <a:lnTo>
                  <a:pt x="1400987" y="389509"/>
                </a:lnTo>
                <a:lnTo>
                  <a:pt x="1389037" y="389991"/>
                </a:lnTo>
                <a:lnTo>
                  <a:pt x="1378115" y="394919"/>
                </a:lnTo>
                <a:lnTo>
                  <a:pt x="1369644" y="403987"/>
                </a:lnTo>
                <a:lnTo>
                  <a:pt x="1365351" y="415620"/>
                </a:lnTo>
                <a:lnTo>
                  <a:pt x="1365834" y="427570"/>
                </a:lnTo>
                <a:lnTo>
                  <a:pt x="1370761" y="438480"/>
                </a:lnTo>
                <a:lnTo>
                  <a:pt x="1379829" y="446951"/>
                </a:lnTo>
                <a:lnTo>
                  <a:pt x="1391450" y="451243"/>
                </a:lnTo>
                <a:lnTo>
                  <a:pt x="1403413" y="450773"/>
                </a:lnTo>
                <a:lnTo>
                  <a:pt x="1414310" y="445833"/>
                </a:lnTo>
                <a:lnTo>
                  <a:pt x="1422781" y="436791"/>
                </a:lnTo>
                <a:lnTo>
                  <a:pt x="1427086" y="425145"/>
                </a:lnTo>
                <a:close/>
              </a:path>
              <a:path extrusionOk="0" h="1304289" w="2260600">
                <a:moveTo>
                  <a:pt x="1468678" y="1016444"/>
                </a:moveTo>
                <a:lnTo>
                  <a:pt x="1468208" y="1004481"/>
                </a:lnTo>
                <a:lnTo>
                  <a:pt x="1463268" y="993571"/>
                </a:lnTo>
                <a:lnTo>
                  <a:pt x="1454213" y="985100"/>
                </a:lnTo>
                <a:lnTo>
                  <a:pt x="1442580" y="980795"/>
                </a:lnTo>
                <a:lnTo>
                  <a:pt x="1430629" y="981278"/>
                </a:lnTo>
                <a:lnTo>
                  <a:pt x="1419720" y="986218"/>
                </a:lnTo>
                <a:lnTo>
                  <a:pt x="1411236" y="995273"/>
                </a:lnTo>
                <a:lnTo>
                  <a:pt x="1406944" y="1006906"/>
                </a:lnTo>
                <a:lnTo>
                  <a:pt x="1407426" y="1018870"/>
                </a:lnTo>
                <a:lnTo>
                  <a:pt x="1412354" y="1029766"/>
                </a:lnTo>
                <a:lnTo>
                  <a:pt x="1421409" y="1038237"/>
                </a:lnTo>
                <a:lnTo>
                  <a:pt x="1433042" y="1042543"/>
                </a:lnTo>
                <a:lnTo>
                  <a:pt x="1445006" y="1042060"/>
                </a:lnTo>
                <a:lnTo>
                  <a:pt x="1455915" y="1037132"/>
                </a:lnTo>
                <a:lnTo>
                  <a:pt x="1464373" y="1028077"/>
                </a:lnTo>
                <a:lnTo>
                  <a:pt x="1468678" y="1016444"/>
                </a:lnTo>
                <a:close/>
              </a:path>
              <a:path extrusionOk="0" h="1304289" w="2260600">
                <a:moveTo>
                  <a:pt x="1504518" y="656424"/>
                </a:moveTo>
                <a:lnTo>
                  <a:pt x="1504035" y="644461"/>
                </a:lnTo>
                <a:lnTo>
                  <a:pt x="1499108" y="633552"/>
                </a:lnTo>
                <a:lnTo>
                  <a:pt x="1490065" y="625068"/>
                </a:lnTo>
                <a:lnTo>
                  <a:pt x="1478432" y="620776"/>
                </a:lnTo>
                <a:lnTo>
                  <a:pt x="1466456" y="621271"/>
                </a:lnTo>
                <a:lnTo>
                  <a:pt x="1455547" y="626198"/>
                </a:lnTo>
                <a:lnTo>
                  <a:pt x="1447076" y="635254"/>
                </a:lnTo>
                <a:lnTo>
                  <a:pt x="1442783" y="646887"/>
                </a:lnTo>
                <a:lnTo>
                  <a:pt x="1443266" y="658837"/>
                </a:lnTo>
                <a:lnTo>
                  <a:pt x="1448206" y="669747"/>
                </a:lnTo>
                <a:lnTo>
                  <a:pt x="1457261" y="678218"/>
                </a:lnTo>
                <a:lnTo>
                  <a:pt x="1468882" y="682523"/>
                </a:lnTo>
                <a:lnTo>
                  <a:pt x="1480845" y="682040"/>
                </a:lnTo>
                <a:lnTo>
                  <a:pt x="1491754" y="677100"/>
                </a:lnTo>
                <a:lnTo>
                  <a:pt x="1500225" y="668058"/>
                </a:lnTo>
                <a:lnTo>
                  <a:pt x="1504518" y="656424"/>
                </a:lnTo>
                <a:close/>
              </a:path>
              <a:path extrusionOk="0" h="1304289" w="2260600">
                <a:moveTo>
                  <a:pt x="1546110" y="1247711"/>
                </a:moveTo>
                <a:lnTo>
                  <a:pt x="1545628" y="1235748"/>
                </a:lnTo>
                <a:lnTo>
                  <a:pt x="1540700" y="1224838"/>
                </a:lnTo>
                <a:lnTo>
                  <a:pt x="1531658" y="1216367"/>
                </a:lnTo>
                <a:lnTo>
                  <a:pt x="1520024" y="1212075"/>
                </a:lnTo>
                <a:lnTo>
                  <a:pt x="1508061" y="1212557"/>
                </a:lnTo>
                <a:lnTo>
                  <a:pt x="1497152" y="1217498"/>
                </a:lnTo>
                <a:lnTo>
                  <a:pt x="1488681" y="1226553"/>
                </a:lnTo>
                <a:lnTo>
                  <a:pt x="1484376" y="1238173"/>
                </a:lnTo>
                <a:lnTo>
                  <a:pt x="1484858" y="1250137"/>
                </a:lnTo>
                <a:lnTo>
                  <a:pt x="1489798" y="1261033"/>
                </a:lnTo>
                <a:lnTo>
                  <a:pt x="1498854" y="1269504"/>
                </a:lnTo>
                <a:lnTo>
                  <a:pt x="1510487" y="1273810"/>
                </a:lnTo>
                <a:lnTo>
                  <a:pt x="1522437" y="1273327"/>
                </a:lnTo>
                <a:lnTo>
                  <a:pt x="1533347" y="1268399"/>
                </a:lnTo>
                <a:lnTo>
                  <a:pt x="1541818" y="1259344"/>
                </a:lnTo>
                <a:lnTo>
                  <a:pt x="1546110" y="1247711"/>
                </a:lnTo>
                <a:close/>
              </a:path>
              <a:path extrusionOk="0" h="1304289" w="2260600">
                <a:moveTo>
                  <a:pt x="1550695" y="883564"/>
                </a:moveTo>
                <a:lnTo>
                  <a:pt x="1550212" y="871613"/>
                </a:lnTo>
                <a:lnTo>
                  <a:pt x="1545272" y="860704"/>
                </a:lnTo>
                <a:lnTo>
                  <a:pt x="1536217" y="852233"/>
                </a:lnTo>
                <a:lnTo>
                  <a:pt x="1524584" y="847940"/>
                </a:lnTo>
                <a:lnTo>
                  <a:pt x="1512633" y="848423"/>
                </a:lnTo>
                <a:lnTo>
                  <a:pt x="1501724" y="853351"/>
                </a:lnTo>
                <a:lnTo>
                  <a:pt x="1493253" y="862393"/>
                </a:lnTo>
                <a:lnTo>
                  <a:pt x="1488960" y="874026"/>
                </a:lnTo>
                <a:lnTo>
                  <a:pt x="1489443" y="886002"/>
                </a:lnTo>
                <a:lnTo>
                  <a:pt x="1494358" y="896912"/>
                </a:lnTo>
                <a:lnTo>
                  <a:pt x="1503413" y="905383"/>
                </a:lnTo>
                <a:lnTo>
                  <a:pt x="1515046" y="909675"/>
                </a:lnTo>
                <a:lnTo>
                  <a:pt x="1527009" y="909193"/>
                </a:lnTo>
                <a:lnTo>
                  <a:pt x="1537919" y="904252"/>
                </a:lnTo>
                <a:lnTo>
                  <a:pt x="1546402" y="895197"/>
                </a:lnTo>
                <a:lnTo>
                  <a:pt x="1550695" y="883564"/>
                </a:lnTo>
                <a:close/>
              </a:path>
              <a:path extrusionOk="0" h="1304289" w="2260600">
                <a:moveTo>
                  <a:pt x="1586522" y="523557"/>
                </a:moveTo>
                <a:lnTo>
                  <a:pt x="1586039" y="511594"/>
                </a:lnTo>
                <a:lnTo>
                  <a:pt x="1581111" y="500684"/>
                </a:lnTo>
                <a:lnTo>
                  <a:pt x="1572069" y="492213"/>
                </a:lnTo>
                <a:lnTo>
                  <a:pt x="1560436" y="487921"/>
                </a:lnTo>
                <a:lnTo>
                  <a:pt x="1548472" y="488403"/>
                </a:lnTo>
                <a:lnTo>
                  <a:pt x="1537563" y="493331"/>
                </a:lnTo>
                <a:lnTo>
                  <a:pt x="1529080" y="502399"/>
                </a:lnTo>
                <a:lnTo>
                  <a:pt x="1524787" y="514019"/>
                </a:lnTo>
                <a:lnTo>
                  <a:pt x="1525270" y="525983"/>
                </a:lnTo>
                <a:lnTo>
                  <a:pt x="1530210" y="536892"/>
                </a:lnTo>
                <a:lnTo>
                  <a:pt x="1539265" y="545363"/>
                </a:lnTo>
                <a:lnTo>
                  <a:pt x="1550885" y="549656"/>
                </a:lnTo>
                <a:lnTo>
                  <a:pt x="1562849" y="549173"/>
                </a:lnTo>
                <a:lnTo>
                  <a:pt x="1573758" y="544245"/>
                </a:lnTo>
                <a:lnTo>
                  <a:pt x="1582216" y="535190"/>
                </a:lnTo>
                <a:lnTo>
                  <a:pt x="1586522" y="523557"/>
                </a:lnTo>
                <a:close/>
              </a:path>
              <a:path extrusionOk="0" h="1304289" w="2260600">
                <a:moveTo>
                  <a:pt x="1628114" y="1114844"/>
                </a:moveTo>
                <a:lnTo>
                  <a:pt x="1627644" y="1102880"/>
                </a:lnTo>
                <a:lnTo>
                  <a:pt x="1622717" y="1091971"/>
                </a:lnTo>
                <a:lnTo>
                  <a:pt x="1613662" y="1083500"/>
                </a:lnTo>
                <a:lnTo>
                  <a:pt x="1602028" y="1079207"/>
                </a:lnTo>
                <a:lnTo>
                  <a:pt x="1590065" y="1079690"/>
                </a:lnTo>
                <a:lnTo>
                  <a:pt x="1579156" y="1084630"/>
                </a:lnTo>
                <a:lnTo>
                  <a:pt x="1570672" y="1093685"/>
                </a:lnTo>
                <a:lnTo>
                  <a:pt x="1566379" y="1105319"/>
                </a:lnTo>
                <a:lnTo>
                  <a:pt x="1566862" y="1117269"/>
                </a:lnTo>
                <a:lnTo>
                  <a:pt x="1571802" y="1128179"/>
                </a:lnTo>
                <a:lnTo>
                  <a:pt x="1580857" y="1136650"/>
                </a:lnTo>
                <a:lnTo>
                  <a:pt x="1592491" y="1140942"/>
                </a:lnTo>
                <a:lnTo>
                  <a:pt x="1604441" y="1140472"/>
                </a:lnTo>
                <a:lnTo>
                  <a:pt x="1615351" y="1135545"/>
                </a:lnTo>
                <a:lnTo>
                  <a:pt x="1623822" y="1126490"/>
                </a:lnTo>
                <a:lnTo>
                  <a:pt x="1628114" y="1114844"/>
                </a:lnTo>
                <a:close/>
              </a:path>
              <a:path extrusionOk="0" h="1304289" w="2260600">
                <a:moveTo>
                  <a:pt x="1632699" y="750709"/>
                </a:moveTo>
                <a:lnTo>
                  <a:pt x="1632216" y="738746"/>
                </a:lnTo>
                <a:lnTo>
                  <a:pt x="1627289" y="727837"/>
                </a:lnTo>
                <a:lnTo>
                  <a:pt x="1618234" y="719353"/>
                </a:lnTo>
                <a:lnTo>
                  <a:pt x="1606600" y="715060"/>
                </a:lnTo>
                <a:lnTo>
                  <a:pt x="1594637" y="715556"/>
                </a:lnTo>
                <a:lnTo>
                  <a:pt x="1583728" y="720496"/>
                </a:lnTo>
                <a:lnTo>
                  <a:pt x="1575257" y="729551"/>
                </a:lnTo>
                <a:lnTo>
                  <a:pt x="1570964" y="741172"/>
                </a:lnTo>
                <a:lnTo>
                  <a:pt x="1571447" y="753122"/>
                </a:lnTo>
                <a:lnTo>
                  <a:pt x="1576374" y="764032"/>
                </a:lnTo>
                <a:lnTo>
                  <a:pt x="1585429" y="772502"/>
                </a:lnTo>
                <a:lnTo>
                  <a:pt x="1597063" y="776808"/>
                </a:lnTo>
                <a:lnTo>
                  <a:pt x="1609026" y="776325"/>
                </a:lnTo>
                <a:lnTo>
                  <a:pt x="1619923" y="771398"/>
                </a:lnTo>
                <a:lnTo>
                  <a:pt x="1628394" y="762342"/>
                </a:lnTo>
                <a:lnTo>
                  <a:pt x="1632699" y="750709"/>
                </a:lnTo>
                <a:close/>
              </a:path>
              <a:path extrusionOk="0" h="1304289" w="2260600">
                <a:moveTo>
                  <a:pt x="1710131" y="981976"/>
                </a:moveTo>
                <a:lnTo>
                  <a:pt x="1709648" y="970026"/>
                </a:lnTo>
                <a:lnTo>
                  <a:pt x="1704721" y="959116"/>
                </a:lnTo>
                <a:lnTo>
                  <a:pt x="1695665" y="950645"/>
                </a:lnTo>
                <a:lnTo>
                  <a:pt x="1684032" y="946353"/>
                </a:lnTo>
                <a:lnTo>
                  <a:pt x="1672069" y="946835"/>
                </a:lnTo>
                <a:lnTo>
                  <a:pt x="1661160" y="951763"/>
                </a:lnTo>
                <a:lnTo>
                  <a:pt x="1652689" y="960805"/>
                </a:lnTo>
                <a:lnTo>
                  <a:pt x="1648396" y="972439"/>
                </a:lnTo>
                <a:lnTo>
                  <a:pt x="1648879" y="984402"/>
                </a:lnTo>
                <a:lnTo>
                  <a:pt x="1653806" y="995324"/>
                </a:lnTo>
                <a:lnTo>
                  <a:pt x="1662861" y="1003795"/>
                </a:lnTo>
                <a:lnTo>
                  <a:pt x="1674495" y="1008087"/>
                </a:lnTo>
                <a:lnTo>
                  <a:pt x="1686458" y="1007605"/>
                </a:lnTo>
                <a:lnTo>
                  <a:pt x="1697355" y="1002665"/>
                </a:lnTo>
                <a:lnTo>
                  <a:pt x="1705838" y="993609"/>
                </a:lnTo>
                <a:lnTo>
                  <a:pt x="1710131" y="981976"/>
                </a:lnTo>
                <a:close/>
              </a:path>
              <a:path extrusionOk="0" h="1304289" w="2260600">
                <a:moveTo>
                  <a:pt x="1714703" y="617842"/>
                </a:moveTo>
                <a:lnTo>
                  <a:pt x="1714220" y="605878"/>
                </a:lnTo>
                <a:lnTo>
                  <a:pt x="1709293" y="594969"/>
                </a:lnTo>
                <a:lnTo>
                  <a:pt x="1700237" y="586498"/>
                </a:lnTo>
                <a:lnTo>
                  <a:pt x="1688604" y="582206"/>
                </a:lnTo>
                <a:lnTo>
                  <a:pt x="1676654" y="582688"/>
                </a:lnTo>
                <a:lnTo>
                  <a:pt x="1665744" y="587629"/>
                </a:lnTo>
                <a:lnTo>
                  <a:pt x="1657261" y="596684"/>
                </a:lnTo>
                <a:lnTo>
                  <a:pt x="1652968" y="608317"/>
                </a:lnTo>
                <a:lnTo>
                  <a:pt x="1653451" y="620268"/>
                </a:lnTo>
                <a:lnTo>
                  <a:pt x="1658378" y="631177"/>
                </a:lnTo>
                <a:lnTo>
                  <a:pt x="1667433" y="639648"/>
                </a:lnTo>
                <a:lnTo>
                  <a:pt x="1679067" y="643940"/>
                </a:lnTo>
                <a:lnTo>
                  <a:pt x="1691030" y="643470"/>
                </a:lnTo>
                <a:lnTo>
                  <a:pt x="1701927" y="638543"/>
                </a:lnTo>
                <a:lnTo>
                  <a:pt x="1710397" y="629488"/>
                </a:lnTo>
                <a:lnTo>
                  <a:pt x="1714703" y="617842"/>
                </a:lnTo>
                <a:close/>
              </a:path>
              <a:path extrusionOk="0" h="1304289" w="2260600">
                <a:moveTo>
                  <a:pt x="1787563" y="1213256"/>
                </a:moveTo>
                <a:lnTo>
                  <a:pt x="1787080" y="1201293"/>
                </a:lnTo>
                <a:lnTo>
                  <a:pt x="1782152" y="1190383"/>
                </a:lnTo>
                <a:lnTo>
                  <a:pt x="1773097" y="1181912"/>
                </a:lnTo>
                <a:lnTo>
                  <a:pt x="1761464" y="1177620"/>
                </a:lnTo>
                <a:lnTo>
                  <a:pt x="1749501" y="1178102"/>
                </a:lnTo>
                <a:lnTo>
                  <a:pt x="1738591" y="1183030"/>
                </a:lnTo>
                <a:lnTo>
                  <a:pt x="1730121" y="1192098"/>
                </a:lnTo>
                <a:lnTo>
                  <a:pt x="1725828" y="1203731"/>
                </a:lnTo>
                <a:lnTo>
                  <a:pt x="1726311" y="1215682"/>
                </a:lnTo>
                <a:lnTo>
                  <a:pt x="1731238" y="1226591"/>
                </a:lnTo>
                <a:lnTo>
                  <a:pt x="1740293" y="1235062"/>
                </a:lnTo>
                <a:lnTo>
                  <a:pt x="1751926" y="1239354"/>
                </a:lnTo>
                <a:lnTo>
                  <a:pt x="1763877" y="1238872"/>
                </a:lnTo>
                <a:lnTo>
                  <a:pt x="1774786" y="1233944"/>
                </a:lnTo>
                <a:lnTo>
                  <a:pt x="1783257" y="1224902"/>
                </a:lnTo>
                <a:lnTo>
                  <a:pt x="1787563" y="1213256"/>
                </a:lnTo>
                <a:close/>
              </a:path>
              <a:path extrusionOk="0" h="1304289" w="2260600">
                <a:moveTo>
                  <a:pt x="1792135" y="849122"/>
                </a:moveTo>
                <a:lnTo>
                  <a:pt x="1791652" y="837158"/>
                </a:lnTo>
                <a:lnTo>
                  <a:pt x="1786724" y="826249"/>
                </a:lnTo>
                <a:lnTo>
                  <a:pt x="1777682" y="817765"/>
                </a:lnTo>
                <a:lnTo>
                  <a:pt x="1766036" y="813473"/>
                </a:lnTo>
                <a:lnTo>
                  <a:pt x="1754073" y="813955"/>
                </a:lnTo>
                <a:lnTo>
                  <a:pt x="1743163" y="818896"/>
                </a:lnTo>
                <a:lnTo>
                  <a:pt x="1734693" y="827951"/>
                </a:lnTo>
                <a:lnTo>
                  <a:pt x="1730400" y="839584"/>
                </a:lnTo>
                <a:lnTo>
                  <a:pt x="1730883" y="851535"/>
                </a:lnTo>
                <a:lnTo>
                  <a:pt x="1735823" y="862444"/>
                </a:lnTo>
                <a:lnTo>
                  <a:pt x="1744878" y="870915"/>
                </a:lnTo>
                <a:lnTo>
                  <a:pt x="1756511" y="875220"/>
                </a:lnTo>
                <a:lnTo>
                  <a:pt x="1768462" y="874737"/>
                </a:lnTo>
                <a:lnTo>
                  <a:pt x="1779371" y="869810"/>
                </a:lnTo>
                <a:lnTo>
                  <a:pt x="1787829" y="860755"/>
                </a:lnTo>
                <a:lnTo>
                  <a:pt x="1792135" y="849122"/>
                </a:lnTo>
                <a:close/>
              </a:path>
              <a:path extrusionOk="0" h="1304289" w="2260600">
                <a:moveTo>
                  <a:pt x="1869567" y="1080389"/>
                </a:moveTo>
                <a:lnTo>
                  <a:pt x="1869084" y="1068425"/>
                </a:lnTo>
                <a:lnTo>
                  <a:pt x="1864156" y="1057529"/>
                </a:lnTo>
                <a:lnTo>
                  <a:pt x="1855101" y="1049058"/>
                </a:lnTo>
                <a:lnTo>
                  <a:pt x="1843468" y="1044765"/>
                </a:lnTo>
                <a:lnTo>
                  <a:pt x="1831505" y="1045235"/>
                </a:lnTo>
                <a:lnTo>
                  <a:pt x="1820608" y="1050163"/>
                </a:lnTo>
                <a:lnTo>
                  <a:pt x="1812137" y="1059218"/>
                </a:lnTo>
                <a:lnTo>
                  <a:pt x="1807832" y="1070851"/>
                </a:lnTo>
                <a:lnTo>
                  <a:pt x="1808314" y="1082814"/>
                </a:lnTo>
                <a:lnTo>
                  <a:pt x="1813242" y="1093724"/>
                </a:lnTo>
                <a:lnTo>
                  <a:pt x="1822297" y="1102207"/>
                </a:lnTo>
                <a:lnTo>
                  <a:pt x="1833930" y="1106500"/>
                </a:lnTo>
                <a:lnTo>
                  <a:pt x="1845894" y="1106004"/>
                </a:lnTo>
                <a:lnTo>
                  <a:pt x="1856803" y="1101077"/>
                </a:lnTo>
                <a:lnTo>
                  <a:pt x="1865274" y="1092009"/>
                </a:lnTo>
                <a:lnTo>
                  <a:pt x="1869567" y="1080389"/>
                </a:lnTo>
                <a:close/>
              </a:path>
              <a:path extrusionOk="0" h="1304289" w="2260600">
                <a:moveTo>
                  <a:pt x="1874139" y="716254"/>
                </a:moveTo>
                <a:lnTo>
                  <a:pt x="1873669" y="704291"/>
                </a:lnTo>
                <a:lnTo>
                  <a:pt x="1868728" y="693381"/>
                </a:lnTo>
                <a:lnTo>
                  <a:pt x="1859686" y="684911"/>
                </a:lnTo>
                <a:lnTo>
                  <a:pt x="1848053" y="680618"/>
                </a:lnTo>
                <a:lnTo>
                  <a:pt x="1836089" y="681101"/>
                </a:lnTo>
                <a:lnTo>
                  <a:pt x="1825180" y="686028"/>
                </a:lnTo>
                <a:lnTo>
                  <a:pt x="1816696" y="695096"/>
                </a:lnTo>
                <a:lnTo>
                  <a:pt x="1812404" y="706716"/>
                </a:lnTo>
                <a:lnTo>
                  <a:pt x="1812886" y="718680"/>
                </a:lnTo>
                <a:lnTo>
                  <a:pt x="1817827" y="729589"/>
                </a:lnTo>
                <a:lnTo>
                  <a:pt x="1826882" y="738060"/>
                </a:lnTo>
                <a:lnTo>
                  <a:pt x="1838515" y="742353"/>
                </a:lnTo>
                <a:lnTo>
                  <a:pt x="1850466" y="741870"/>
                </a:lnTo>
                <a:lnTo>
                  <a:pt x="1861375" y="736942"/>
                </a:lnTo>
                <a:lnTo>
                  <a:pt x="1869833" y="727887"/>
                </a:lnTo>
                <a:lnTo>
                  <a:pt x="1874139" y="716254"/>
                </a:lnTo>
                <a:close/>
              </a:path>
              <a:path extrusionOk="0" h="1304289" w="2260600">
                <a:moveTo>
                  <a:pt x="1936864" y="1303985"/>
                </a:moveTo>
                <a:lnTo>
                  <a:pt x="1910435" y="1271905"/>
                </a:lnTo>
                <a:lnTo>
                  <a:pt x="1898472" y="1272387"/>
                </a:lnTo>
                <a:lnTo>
                  <a:pt x="1887562" y="1277327"/>
                </a:lnTo>
                <a:lnTo>
                  <a:pt x="1879079" y="1286383"/>
                </a:lnTo>
                <a:lnTo>
                  <a:pt x="1875701" y="1291869"/>
                </a:lnTo>
                <a:lnTo>
                  <a:pt x="1874215" y="1298003"/>
                </a:lnTo>
                <a:lnTo>
                  <a:pt x="1874456" y="1303985"/>
                </a:lnTo>
                <a:lnTo>
                  <a:pt x="1936864" y="1303985"/>
                </a:lnTo>
                <a:close/>
              </a:path>
              <a:path extrusionOk="0" h="1304289" w="2260600">
                <a:moveTo>
                  <a:pt x="1951570" y="947534"/>
                </a:moveTo>
                <a:lnTo>
                  <a:pt x="1951088" y="935570"/>
                </a:lnTo>
                <a:lnTo>
                  <a:pt x="1946173" y="924648"/>
                </a:lnTo>
                <a:lnTo>
                  <a:pt x="1937118" y="916178"/>
                </a:lnTo>
                <a:lnTo>
                  <a:pt x="1925485" y="911885"/>
                </a:lnTo>
                <a:lnTo>
                  <a:pt x="1913521" y="912368"/>
                </a:lnTo>
                <a:lnTo>
                  <a:pt x="1902599" y="917308"/>
                </a:lnTo>
                <a:lnTo>
                  <a:pt x="1894128" y="926363"/>
                </a:lnTo>
                <a:lnTo>
                  <a:pt x="1889836" y="937996"/>
                </a:lnTo>
                <a:lnTo>
                  <a:pt x="1890318" y="949947"/>
                </a:lnTo>
                <a:lnTo>
                  <a:pt x="1895259" y="960856"/>
                </a:lnTo>
                <a:lnTo>
                  <a:pt x="1904314" y="969327"/>
                </a:lnTo>
                <a:lnTo>
                  <a:pt x="1915947" y="973620"/>
                </a:lnTo>
                <a:lnTo>
                  <a:pt x="1927898" y="973137"/>
                </a:lnTo>
                <a:lnTo>
                  <a:pt x="1938807" y="968209"/>
                </a:lnTo>
                <a:lnTo>
                  <a:pt x="1947278" y="959154"/>
                </a:lnTo>
                <a:lnTo>
                  <a:pt x="1951570" y="947534"/>
                </a:lnTo>
                <a:close/>
              </a:path>
              <a:path extrusionOk="0" h="1304289" w="2260600">
                <a:moveTo>
                  <a:pt x="2018538" y="1174673"/>
                </a:moveTo>
                <a:lnTo>
                  <a:pt x="2018055" y="1162723"/>
                </a:lnTo>
                <a:lnTo>
                  <a:pt x="2013127" y="1151813"/>
                </a:lnTo>
                <a:lnTo>
                  <a:pt x="2004060" y="1143342"/>
                </a:lnTo>
                <a:lnTo>
                  <a:pt x="1992439" y="1139050"/>
                </a:lnTo>
                <a:lnTo>
                  <a:pt x="1980476" y="1139520"/>
                </a:lnTo>
                <a:lnTo>
                  <a:pt x="1969566" y="1144460"/>
                </a:lnTo>
                <a:lnTo>
                  <a:pt x="1961108" y="1153502"/>
                </a:lnTo>
                <a:lnTo>
                  <a:pt x="1956803" y="1165136"/>
                </a:lnTo>
                <a:lnTo>
                  <a:pt x="1957285" y="1177099"/>
                </a:lnTo>
                <a:lnTo>
                  <a:pt x="1962213" y="1188008"/>
                </a:lnTo>
                <a:lnTo>
                  <a:pt x="1971268" y="1196492"/>
                </a:lnTo>
                <a:lnTo>
                  <a:pt x="1982901" y="1200785"/>
                </a:lnTo>
                <a:lnTo>
                  <a:pt x="1994865" y="1200302"/>
                </a:lnTo>
                <a:lnTo>
                  <a:pt x="2005774" y="1195362"/>
                </a:lnTo>
                <a:lnTo>
                  <a:pt x="2014245" y="1186307"/>
                </a:lnTo>
                <a:lnTo>
                  <a:pt x="2018538" y="1174673"/>
                </a:lnTo>
                <a:close/>
              </a:path>
              <a:path extrusionOk="0" h="1304289" w="2260600">
                <a:moveTo>
                  <a:pt x="2033574" y="814666"/>
                </a:moveTo>
                <a:lnTo>
                  <a:pt x="2033104" y="802703"/>
                </a:lnTo>
                <a:lnTo>
                  <a:pt x="2028177" y="791794"/>
                </a:lnTo>
                <a:lnTo>
                  <a:pt x="2019122" y="783323"/>
                </a:lnTo>
                <a:lnTo>
                  <a:pt x="2007489" y="779030"/>
                </a:lnTo>
                <a:lnTo>
                  <a:pt x="1995525" y="779513"/>
                </a:lnTo>
                <a:lnTo>
                  <a:pt x="1984616" y="784440"/>
                </a:lnTo>
                <a:lnTo>
                  <a:pt x="1976132" y="793508"/>
                </a:lnTo>
                <a:lnTo>
                  <a:pt x="1971840" y="805129"/>
                </a:lnTo>
                <a:lnTo>
                  <a:pt x="1972322" y="817092"/>
                </a:lnTo>
                <a:lnTo>
                  <a:pt x="1977263" y="827989"/>
                </a:lnTo>
                <a:lnTo>
                  <a:pt x="1986318" y="836460"/>
                </a:lnTo>
                <a:lnTo>
                  <a:pt x="1997951" y="840765"/>
                </a:lnTo>
                <a:lnTo>
                  <a:pt x="2009902" y="840282"/>
                </a:lnTo>
                <a:lnTo>
                  <a:pt x="2020811" y="835355"/>
                </a:lnTo>
                <a:lnTo>
                  <a:pt x="2029282" y="826300"/>
                </a:lnTo>
                <a:lnTo>
                  <a:pt x="2033574" y="814666"/>
                </a:lnTo>
                <a:close/>
              </a:path>
              <a:path extrusionOk="0" h="1304289" w="2260600">
                <a:moveTo>
                  <a:pt x="2100541" y="1041819"/>
                </a:moveTo>
                <a:lnTo>
                  <a:pt x="2100059" y="1029855"/>
                </a:lnTo>
                <a:lnTo>
                  <a:pt x="2095131" y="1018946"/>
                </a:lnTo>
                <a:lnTo>
                  <a:pt x="2086076" y="1010462"/>
                </a:lnTo>
                <a:lnTo>
                  <a:pt x="2074443" y="1006170"/>
                </a:lnTo>
                <a:lnTo>
                  <a:pt x="2062480" y="1006665"/>
                </a:lnTo>
                <a:lnTo>
                  <a:pt x="2051570" y="1011593"/>
                </a:lnTo>
                <a:lnTo>
                  <a:pt x="2043099" y="1020648"/>
                </a:lnTo>
                <a:lnTo>
                  <a:pt x="2038807" y="1032281"/>
                </a:lnTo>
                <a:lnTo>
                  <a:pt x="2039289" y="1044232"/>
                </a:lnTo>
                <a:lnTo>
                  <a:pt x="2044217" y="1055141"/>
                </a:lnTo>
                <a:lnTo>
                  <a:pt x="2053272" y="1063612"/>
                </a:lnTo>
                <a:lnTo>
                  <a:pt x="2064905" y="1067904"/>
                </a:lnTo>
                <a:lnTo>
                  <a:pt x="2076869" y="1067435"/>
                </a:lnTo>
                <a:lnTo>
                  <a:pt x="2087778" y="1062507"/>
                </a:lnTo>
                <a:lnTo>
                  <a:pt x="2096249" y="1053452"/>
                </a:lnTo>
                <a:lnTo>
                  <a:pt x="2100541" y="1041819"/>
                </a:lnTo>
                <a:close/>
              </a:path>
              <a:path extrusionOk="0" h="1304289" w="2260600">
                <a:moveTo>
                  <a:pt x="2177973" y="1273086"/>
                </a:moveTo>
                <a:lnTo>
                  <a:pt x="2177491" y="1261135"/>
                </a:lnTo>
                <a:lnTo>
                  <a:pt x="2172563" y="1250226"/>
                </a:lnTo>
                <a:lnTo>
                  <a:pt x="2163508" y="1241755"/>
                </a:lnTo>
                <a:lnTo>
                  <a:pt x="2151875" y="1237462"/>
                </a:lnTo>
                <a:lnTo>
                  <a:pt x="2139912" y="1237932"/>
                </a:lnTo>
                <a:lnTo>
                  <a:pt x="2129002" y="1242860"/>
                </a:lnTo>
                <a:lnTo>
                  <a:pt x="2120544" y="1251915"/>
                </a:lnTo>
                <a:lnTo>
                  <a:pt x="2116239" y="1263548"/>
                </a:lnTo>
                <a:lnTo>
                  <a:pt x="2116721" y="1275511"/>
                </a:lnTo>
                <a:lnTo>
                  <a:pt x="2121649" y="1286421"/>
                </a:lnTo>
                <a:lnTo>
                  <a:pt x="2130704" y="1294904"/>
                </a:lnTo>
                <a:lnTo>
                  <a:pt x="2142337" y="1299197"/>
                </a:lnTo>
                <a:lnTo>
                  <a:pt x="2154301" y="1298702"/>
                </a:lnTo>
                <a:lnTo>
                  <a:pt x="2165210" y="1293774"/>
                </a:lnTo>
                <a:lnTo>
                  <a:pt x="2173681" y="1284706"/>
                </a:lnTo>
                <a:lnTo>
                  <a:pt x="2177973" y="1273086"/>
                </a:lnTo>
                <a:close/>
              </a:path>
              <a:path extrusionOk="0" h="1304289" w="2260600">
                <a:moveTo>
                  <a:pt x="2259977" y="1140231"/>
                </a:moveTo>
                <a:lnTo>
                  <a:pt x="2259495" y="1128268"/>
                </a:lnTo>
                <a:lnTo>
                  <a:pt x="2254580" y="1117358"/>
                </a:lnTo>
                <a:lnTo>
                  <a:pt x="2245525" y="1108875"/>
                </a:lnTo>
                <a:lnTo>
                  <a:pt x="2233892" y="1104582"/>
                </a:lnTo>
                <a:lnTo>
                  <a:pt x="2221928" y="1105065"/>
                </a:lnTo>
                <a:lnTo>
                  <a:pt x="2211019" y="1110005"/>
                </a:lnTo>
                <a:lnTo>
                  <a:pt x="2202535" y="1119060"/>
                </a:lnTo>
                <a:lnTo>
                  <a:pt x="2198243" y="1130693"/>
                </a:lnTo>
                <a:lnTo>
                  <a:pt x="2198725" y="1142644"/>
                </a:lnTo>
                <a:lnTo>
                  <a:pt x="2203666" y="1153553"/>
                </a:lnTo>
                <a:lnTo>
                  <a:pt x="2212721" y="1162024"/>
                </a:lnTo>
                <a:lnTo>
                  <a:pt x="2224354" y="1166317"/>
                </a:lnTo>
                <a:lnTo>
                  <a:pt x="2236305" y="1165834"/>
                </a:lnTo>
                <a:lnTo>
                  <a:pt x="2247214" y="1160907"/>
                </a:lnTo>
                <a:lnTo>
                  <a:pt x="2255685" y="1151864"/>
                </a:lnTo>
                <a:lnTo>
                  <a:pt x="2259977" y="1140231"/>
                </a:lnTo>
                <a:close/>
              </a:path>
            </a:pathLst>
          </a:custGeom>
          <a:solidFill>
            <a:srgbClr val="00AF3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7"/>
          <p:cNvSpPr/>
          <p:nvPr/>
        </p:nvSpPr>
        <p:spPr>
          <a:xfrm>
            <a:off x="-786173" y="6085751"/>
            <a:ext cx="2260600" cy="1304290"/>
          </a:xfrm>
          <a:custGeom>
            <a:rect b="b" l="l" r="r" t="t"/>
            <a:pathLst>
              <a:path extrusionOk="0" h="1304289" w="2260600">
                <a:moveTo>
                  <a:pt x="61734" y="1231404"/>
                </a:moveTo>
                <a:lnTo>
                  <a:pt x="61252" y="1219454"/>
                </a:lnTo>
                <a:lnTo>
                  <a:pt x="56324" y="1208544"/>
                </a:lnTo>
                <a:lnTo>
                  <a:pt x="47269" y="1200073"/>
                </a:lnTo>
                <a:lnTo>
                  <a:pt x="35636" y="1195781"/>
                </a:lnTo>
                <a:lnTo>
                  <a:pt x="23672" y="1196263"/>
                </a:lnTo>
                <a:lnTo>
                  <a:pt x="12776" y="1201191"/>
                </a:lnTo>
                <a:lnTo>
                  <a:pt x="4305" y="1210246"/>
                </a:lnTo>
                <a:lnTo>
                  <a:pt x="0" y="1221879"/>
                </a:lnTo>
                <a:lnTo>
                  <a:pt x="482" y="1233843"/>
                </a:lnTo>
                <a:lnTo>
                  <a:pt x="5410" y="1244752"/>
                </a:lnTo>
                <a:lnTo>
                  <a:pt x="14465" y="1253210"/>
                </a:lnTo>
                <a:lnTo>
                  <a:pt x="26098" y="1257515"/>
                </a:lnTo>
                <a:lnTo>
                  <a:pt x="38061" y="1257033"/>
                </a:lnTo>
                <a:lnTo>
                  <a:pt x="48971" y="1252105"/>
                </a:lnTo>
                <a:lnTo>
                  <a:pt x="57442" y="1243037"/>
                </a:lnTo>
                <a:lnTo>
                  <a:pt x="61734" y="1231404"/>
                </a:lnTo>
                <a:close/>
              </a:path>
              <a:path extrusionOk="0" h="1304289" w="2260600">
                <a:moveTo>
                  <a:pt x="143738" y="1098550"/>
                </a:moveTo>
                <a:lnTo>
                  <a:pt x="143256" y="1086586"/>
                </a:lnTo>
                <a:lnTo>
                  <a:pt x="138328" y="1075690"/>
                </a:lnTo>
                <a:lnTo>
                  <a:pt x="129273" y="1067206"/>
                </a:lnTo>
                <a:lnTo>
                  <a:pt x="117640" y="1062913"/>
                </a:lnTo>
                <a:lnTo>
                  <a:pt x="105676" y="1063396"/>
                </a:lnTo>
                <a:lnTo>
                  <a:pt x="94780" y="1068324"/>
                </a:lnTo>
                <a:lnTo>
                  <a:pt x="86309" y="1077379"/>
                </a:lnTo>
                <a:lnTo>
                  <a:pt x="82003" y="1089012"/>
                </a:lnTo>
                <a:lnTo>
                  <a:pt x="82486" y="1100975"/>
                </a:lnTo>
                <a:lnTo>
                  <a:pt x="87414" y="1111897"/>
                </a:lnTo>
                <a:lnTo>
                  <a:pt x="96469" y="1120368"/>
                </a:lnTo>
                <a:lnTo>
                  <a:pt x="108102" y="1124661"/>
                </a:lnTo>
                <a:lnTo>
                  <a:pt x="120065" y="1124178"/>
                </a:lnTo>
                <a:lnTo>
                  <a:pt x="130975" y="1119238"/>
                </a:lnTo>
                <a:lnTo>
                  <a:pt x="139446" y="1110183"/>
                </a:lnTo>
                <a:lnTo>
                  <a:pt x="143738" y="1098550"/>
                </a:lnTo>
                <a:close/>
              </a:path>
              <a:path extrusionOk="0" h="1304289" w="2260600">
                <a:moveTo>
                  <a:pt x="213372" y="1303985"/>
                </a:moveTo>
                <a:lnTo>
                  <a:pt x="185826" y="1294155"/>
                </a:lnTo>
                <a:lnTo>
                  <a:pt x="175768" y="1297419"/>
                </a:lnTo>
                <a:lnTo>
                  <a:pt x="167246" y="1303985"/>
                </a:lnTo>
                <a:lnTo>
                  <a:pt x="213372" y="1303985"/>
                </a:lnTo>
                <a:close/>
              </a:path>
              <a:path extrusionOk="0" h="1304289" w="2260600">
                <a:moveTo>
                  <a:pt x="225755" y="965682"/>
                </a:moveTo>
                <a:lnTo>
                  <a:pt x="225272" y="953719"/>
                </a:lnTo>
                <a:lnTo>
                  <a:pt x="220345" y="942809"/>
                </a:lnTo>
                <a:lnTo>
                  <a:pt x="211277" y="934339"/>
                </a:lnTo>
                <a:lnTo>
                  <a:pt x="199656" y="930046"/>
                </a:lnTo>
                <a:lnTo>
                  <a:pt x="187693" y="930529"/>
                </a:lnTo>
                <a:lnTo>
                  <a:pt x="176784" y="935456"/>
                </a:lnTo>
                <a:lnTo>
                  <a:pt x="168313" y="944524"/>
                </a:lnTo>
                <a:lnTo>
                  <a:pt x="164020" y="956157"/>
                </a:lnTo>
                <a:lnTo>
                  <a:pt x="164490" y="968108"/>
                </a:lnTo>
                <a:lnTo>
                  <a:pt x="169430" y="979017"/>
                </a:lnTo>
                <a:lnTo>
                  <a:pt x="178485" y="987488"/>
                </a:lnTo>
                <a:lnTo>
                  <a:pt x="190119" y="991781"/>
                </a:lnTo>
                <a:lnTo>
                  <a:pt x="202069" y="991298"/>
                </a:lnTo>
                <a:lnTo>
                  <a:pt x="212979" y="986370"/>
                </a:lnTo>
                <a:lnTo>
                  <a:pt x="221449" y="977328"/>
                </a:lnTo>
                <a:lnTo>
                  <a:pt x="225755" y="965682"/>
                </a:lnTo>
                <a:close/>
              </a:path>
              <a:path extrusionOk="0" h="1304289" w="2260600">
                <a:moveTo>
                  <a:pt x="303174" y="1196962"/>
                </a:moveTo>
                <a:lnTo>
                  <a:pt x="302691" y="1184998"/>
                </a:lnTo>
                <a:lnTo>
                  <a:pt x="297764" y="1174102"/>
                </a:lnTo>
                <a:lnTo>
                  <a:pt x="288709" y="1165618"/>
                </a:lnTo>
                <a:lnTo>
                  <a:pt x="277075" y="1161326"/>
                </a:lnTo>
                <a:lnTo>
                  <a:pt x="265112" y="1161808"/>
                </a:lnTo>
                <a:lnTo>
                  <a:pt x="254215" y="1166736"/>
                </a:lnTo>
                <a:lnTo>
                  <a:pt x="245745" y="1175791"/>
                </a:lnTo>
                <a:lnTo>
                  <a:pt x="241452" y="1187424"/>
                </a:lnTo>
                <a:lnTo>
                  <a:pt x="241922" y="1199388"/>
                </a:lnTo>
                <a:lnTo>
                  <a:pt x="246849" y="1210297"/>
                </a:lnTo>
                <a:lnTo>
                  <a:pt x="255905" y="1218780"/>
                </a:lnTo>
                <a:lnTo>
                  <a:pt x="267538" y="1223073"/>
                </a:lnTo>
                <a:lnTo>
                  <a:pt x="279501" y="1222578"/>
                </a:lnTo>
                <a:lnTo>
                  <a:pt x="290410" y="1217650"/>
                </a:lnTo>
                <a:lnTo>
                  <a:pt x="298881" y="1208595"/>
                </a:lnTo>
                <a:lnTo>
                  <a:pt x="303174" y="1196962"/>
                </a:lnTo>
                <a:close/>
              </a:path>
              <a:path extrusionOk="0" h="1304289" w="2260600">
                <a:moveTo>
                  <a:pt x="307759" y="832815"/>
                </a:moveTo>
                <a:lnTo>
                  <a:pt x="307276" y="820851"/>
                </a:lnTo>
                <a:lnTo>
                  <a:pt x="302348" y="809955"/>
                </a:lnTo>
                <a:lnTo>
                  <a:pt x="293293" y="801471"/>
                </a:lnTo>
                <a:lnTo>
                  <a:pt x="281660" y="797179"/>
                </a:lnTo>
                <a:lnTo>
                  <a:pt x="269697" y="797661"/>
                </a:lnTo>
                <a:lnTo>
                  <a:pt x="258800" y="802589"/>
                </a:lnTo>
                <a:lnTo>
                  <a:pt x="250329" y="811644"/>
                </a:lnTo>
                <a:lnTo>
                  <a:pt x="246024" y="823277"/>
                </a:lnTo>
                <a:lnTo>
                  <a:pt x="246507" y="835240"/>
                </a:lnTo>
                <a:lnTo>
                  <a:pt x="251434" y="846150"/>
                </a:lnTo>
                <a:lnTo>
                  <a:pt x="260489" y="854621"/>
                </a:lnTo>
                <a:lnTo>
                  <a:pt x="272122" y="858926"/>
                </a:lnTo>
                <a:lnTo>
                  <a:pt x="284086" y="858443"/>
                </a:lnTo>
                <a:lnTo>
                  <a:pt x="294995" y="853503"/>
                </a:lnTo>
                <a:lnTo>
                  <a:pt x="303466" y="844435"/>
                </a:lnTo>
                <a:lnTo>
                  <a:pt x="307759" y="832815"/>
                </a:lnTo>
                <a:close/>
              </a:path>
              <a:path extrusionOk="0" h="1304289" w="2260600">
                <a:moveTo>
                  <a:pt x="385191" y="1064094"/>
                </a:moveTo>
                <a:lnTo>
                  <a:pt x="384708" y="1052131"/>
                </a:lnTo>
                <a:lnTo>
                  <a:pt x="379780" y="1041222"/>
                </a:lnTo>
                <a:lnTo>
                  <a:pt x="370725" y="1032751"/>
                </a:lnTo>
                <a:lnTo>
                  <a:pt x="359092" y="1028446"/>
                </a:lnTo>
                <a:lnTo>
                  <a:pt x="347129" y="1028928"/>
                </a:lnTo>
                <a:lnTo>
                  <a:pt x="336219" y="1033868"/>
                </a:lnTo>
                <a:lnTo>
                  <a:pt x="327748" y="1042936"/>
                </a:lnTo>
                <a:lnTo>
                  <a:pt x="323456" y="1054557"/>
                </a:lnTo>
                <a:lnTo>
                  <a:pt x="323938" y="1066520"/>
                </a:lnTo>
                <a:lnTo>
                  <a:pt x="328866" y="1077429"/>
                </a:lnTo>
                <a:lnTo>
                  <a:pt x="337921" y="1085900"/>
                </a:lnTo>
                <a:lnTo>
                  <a:pt x="349554" y="1090193"/>
                </a:lnTo>
                <a:lnTo>
                  <a:pt x="361518" y="1089710"/>
                </a:lnTo>
                <a:lnTo>
                  <a:pt x="372414" y="1084783"/>
                </a:lnTo>
                <a:lnTo>
                  <a:pt x="380885" y="1075728"/>
                </a:lnTo>
                <a:lnTo>
                  <a:pt x="385191" y="1064094"/>
                </a:lnTo>
                <a:close/>
              </a:path>
              <a:path extrusionOk="0" h="1304289" w="2260600">
                <a:moveTo>
                  <a:pt x="389763" y="699960"/>
                </a:moveTo>
                <a:lnTo>
                  <a:pt x="389280" y="687997"/>
                </a:lnTo>
                <a:lnTo>
                  <a:pt x="384352" y="677087"/>
                </a:lnTo>
                <a:lnTo>
                  <a:pt x="375297" y="668616"/>
                </a:lnTo>
                <a:lnTo>
                  <a:pt x="363664" y="664324"/>
                </a:lnTo>
                <a:lnTo>
                  <a:pt x="351701" y="664806"/>
                </a:lnTo>
                <a:lnTo>
                  <a:pt x="340791" y="669734"/>
                </a:lnTo>
                <a:lnTo>
                  <a:pt x="332320" y="678789"/>
                </a:lnTo>
                <a:lnTo>
                  <a:pt x="328028" y="690422"/>
                </a:lnTo>
                <a:lnTo>
                  <a:pt x="328510" y="702386"/>
                </a:lnTo>
                <a:lnTo>
                  <a:pt x="333438" y="713295"/>
                </a:lnTo>
                <a:lnTo>
                  <a:pt x="342493" y="721766"/>
                </a:lnTo>
                <a:lnTo>
                  <a:pt x="354126" y="726059"/>
                </a:lnTo>
                <a:lnTo>
                  <a:pt x="366090" y="725576"/>
                </a:lnTo>
                <a:lnTo>
                  <a:pt x="376999" y="720636"/>
                </a:lnTo>
                <a:lnTo>
                  <a:pt x="385470" y="711593"/>
                </a:lnTo>
                <a:lnTo>
                  <a:pt x="389763" y="699960"/>
                </a:lnTo>
                <a:close/>
              </a:path>
              <a:path extrusionOk="0" h="1304289" w="2260600">
                <a:moveTo>
                  <a:pt x="462889" y="1292948"/>
                </a:moveTo>
                <a:lnTo>
                  <a:pt x="461721" y="1281861"/>
                </a:lnTo>
                <a:lnTo>
                  <a:pt x="456730" y="1271841"/>
                </a:lnTo>
                <a:lnTo>
                  <a:pt x="448157" y="1264031"/>
                </a:lnTo>
                <a:lnTo>
                  <a:pt x="436524" y="1259738"/>
                </a:lnTo>
                <a:lnTo>
                  <a:pt x="424561" y="1260221"/>
                </a:lnTo>
                <a:lnTo>
                  <a:pt x="413651" y="1265148"/>
                </a:lnTo>
                <a:lnTo>
                  <a:pt x="405180" y="1274203"/>
                </a:lnTo>
                <a:lnTo>
                  <a:pt x="401878" y="1281493"/>
                </a:lnTo>
                <a:lnTo>
                  <a:pt x="400558" y="1289126"/>
                </a:lnTo>
                <a:lnTo>
                  <a:pt x="401142" y="1296746"/>
                </a:lnTo>
                <a:lnTo>
                  <a:pt x="403529" y="1303985"/>
                </a:lnTo>
                <a:lnTo>
                  <a:pt x="459955" y="1303985"/>
                </a:lnTo>
                <a:lnTo>
                  <a:pt x="462889" y="1292948"/>
                </a:lnTo>
                <a:close/>
              </a:path>
              <a:path extrusionOk="0" h="1304289" w="2260600">
                <a:moveTo>
                  <a:pt x="467194" y="931227"/>
                </a:moveTo>
                <a:lnTo>
                  <a:pt x="466712" y="919264"/>
                </a:lnTo>
                <a:lnTo>
                  <a:pt x="461784" y="908367"/>
                </a:lnTo>
                <a:lnTo>
                  <a:pt x="452729" y="899896"/>
                </a:lnTo>
                <a:lnTo>
                  <a:pt x="441096" y="895591"/>
                </a:lnTo>
                <a:lnTo>
                  <a:pt x="429133" y="896073"/>
                </a:lnTo>
                <a:lnTo>
                  <a:pt x="418236" y="901001"/>
                </a:lnTo>
                <a:lnTo>
                  <a:pt x="409765" y="910043"/>
                </a:lnTo>
                <a:lnTo>
                  <a:pt x="405460" y="921689"/>
                </a:lnTo>
                <a:lnTo>
                  <a:pt x="405942" y="933653"/>
                </a:lnTo>
                <a:lnTo>
                  <a:pt x="410870" y="944562"/>
                </a:lnTo>
                <a:lnTo>
                  <a:pt x="419925" y="953033"/>
                </a:lnTo>
                <a:lnTo>
                  <a:pt x="431558" y="957338"/>
                </a:lnTo>
                <a:lnTo>
                  <a:pt x="443522" y="956856"/>
                </a:lnTo>
                <a:lnTo>
                  <a:pt x="454431" y="951915"/>
                </a:lnTo>
                <a:lnTo>
                  <a:pt x="462902" y="942848"/>
                </a:lnTo>
                <a:lnTo>
                  <a:pt x="467194" y="931227"/>
                </a:lnTo>
                <a:close/>
              </a:path>
              <a:path extrusionOk="0" h="1304289" w="2260600">
                <a:moveTo>
                  <a:pt x="471766" y="567093"/>
                </a:moveTo>
                <a:lnTo>
                  <a:pt x="471284" y="555129"/>
                </a:lnTo>
                <a:lnTo>
                  <a:pt x="466356" y="544220"/>
                </a:lnTo>
                <a:lnTo>
                  <a:pt x="457301" y="535749"/>
                </a:lnTo>
                <a:lnTo>
                  <a:pt x="445681" y="531456"/>
                </a:lnTo>
                <a:lnTo>
                  <a:pt x="433717" y="531939"/>
                </a:lnTo>
                <a:lnTo>
                  <a:pt x="422808" y="536867"/>
                </a:lnTo>
                <a:lnTo>
                  <a:pt x="414324" y="545922"/>
                </a:lnTo>
                <a:lnTo>
                  <a:pt x="410032" y="557555"/>
                </a:lnTo>
                <a:lnTo>
                  <a:pt x="410514" y="569518"/>
                </a:lnTo>
                <a:lnTo>
                  <a:pt x="415455" y="580415"/>
                </a:lnTo>
                <a:lnTo>
                  <a:pt x="424510" y="588886"/>
                </a:lnTo>
                <a:lnTo>
                  <a:pt x="436143" y="593191"/>
                </a:lnTo>
                <a:lnTo>
                  <a:pt x="448094" y="592709"/>
                </a:lnTo>
                <a:lnTo>
                  <a:pt x="459003" y="587781"/>
                </a:lnTo>
                <a:lnTo>
                  <a:pt x="467474" y="578726"/>
                </a:lnTo>
                <a:lnTo>
                  <a:pt x="471766" y="567093"/>
                </a:lnTo>
                <a:close/>
              </a:path>
              <a:path extrusionOk="0" h="1304289" w="2260600">
                <a:moveTo>
                  <a:pt x="544626" y="1162507"/>
                </a:moveTo>
                <a:lnTo>
                  <a:pt x="544144" y="1150543"/>
                </a:lnTo>
                <a:lnTo>
                  <a:pt x="539216" y="1139634"/>
                </a:lnTo>
                <a:lnTo>
                  <a:pt x="530174" y="1131163"/>
                </a:lnTo>
                <a:lnTo>
                  <a:pt x="518541" y="1126858"/>
                </a:lnTo>
                <a:lnTo>
                  <a:pt x="506577" y="1127340"/>
                </a:lnTo>
                <a:lnTo>
                  <a:pt x="495655" y="1132281"/>
                </a:lnTo>
                <a:lnTo>
                  <a:pt x="487184" y="1141349"/>
                </a:lnTo>
                <a:lnTo>
                  <a:pt x="482892" y="1152969"/>
                </a:lnTo>
                <a:lnTo>
                  <a:pt x="483374" y="1164932"/>
                </a:lnTo>
                <a:lnTo>
                  <a:pt x="488302" y="1175829"/>
                </a:lnTo>
                <a:lnTo>
                  <a:pt x="497370" y="1184300"/>
                </a:lnTo>
                <a:lnTo>
                  <a:pt x="508990" y="1188605"/>
                </a:lnTo>
                <a:lnTo>
                  <a:pt x="520954" y="1188123"/>
                </a:lnTo>
                <a:lnTo>
                  <a:pt x="531850" y="1183195"/>
                </a:lnTo>
                <a:lnTo>
                  <a:pt x="540321" y="1174140"/>
                </a:lnTo>
                <a:lnTo>
                  <a:pt x="544626" y="1162507"/>
                </a:lnTo>
                <a:close/>
              </a:path>
              <a:path extrusionOk="0" h="1304289" w="2260600">
                <a:moveTo>
                  <a:pt x="549198" y="798360"/>
                </a:moveTo>
                <a:lnTo>
                  <a:pt x="548716" y="786409"/>
                </a:lnTo>
                <a:lnTo>
                  <a:pt x="543788" y="775500"/>
                </a:lnTo>
                <a:lnTo>
                  <a:pt x="534733" y="767029"/>
                </a:lnTo>
                <a:lnTo>
                  <a:pt x="523100" y="762736"/>
                </a:lnTo>
                <a:lnTo>
                  <a:pt x="511136" y="763219"/>
                </a:lnTo>
                <a:lnTo>
                  <a:pt x="500240" y="768146"/>
                </a:lnTo>
                <a:lnTo>
                  <a:pt x="491769" y="777201"/>
                </a:lnTo>
                <a:lnTo>
                  <a:pt x="487464" y="788822"/>
                </a:lnTo>
                <a:lnTo>
                  <a:pt x="487946" y="800785"/>
                </a:lnTo>
                <a:lnTo>
                  <a:pt x="492874" y="811707"/>
                </a:lnTo>
                <a:lnTo>
                  <a:pt x="501929" y="820178"/>
                </a:lnTo>
                <a:lnTo>
                  <a:pt x="513562" y="824471"/>
                </a:lnTo>
                <a:lnTo>
                  <a:pt x="525526" y="823988"/>
                </a:lnTo>
                <a:lnTo>
                  <a:pt x="536435" y="819048"/>
                </a:lnTo>
                <a:lnTo>
                  <a:pt x="544906" y="809993"/>
                </a:lnTo>
                <a:lnTo>
                  <a:pt x="549198" y="798360"/>
                </a:lnTo>
                <a:close/>
              </a:path>
              <a:path extrusionOk="0" h="1304289" w="2260600">
                <a:moveTo>
                  <a:pt x="553770" y="434225"/>
                </a:moveTo>
                <a:lnTo>
                  <a:pt x="553300" y="422262"/>
                </a:lnTo>
                <a:lnTo>
                  <a:pt x="548373" y="411353"/>
                </a:lnTo>
                <a:lnTo>
                  <a:pt x="539318" y="402882"/>
                </a:lnTo>
                <a:lnTo>
                  <a:pt x="527685" y="398589"/>
                </a:lnTo>
                <a:lnTo>
                  <a:pt x="515721" y="399072"/>
                </a:lnTo>
                <a:lnTo>
                  <a:pt x="504812" y="404012"/>
                </a:lnTo>
                <a:lnTo>
                  <a:pt x="496341" y="413067"/>
                </a:lnTo>
                <a:lnTo>
                  <a:pt x="492036" y="424700"/>
                </a:lnTo>
                <a:lnTo>
                  <a:pt x="492518" y="436651"/>
                </a:lnTo>
                <a:lnTo>
                  <a:pt x="497459" y="447560"/>
                </a:lnTo>
                <a:lnTo>
                  <a:pt x="506514" y="456031"/>
                </a:lnTo>
                <a:lnTo>
                  <a:pt x="518147" y="460324"/>
                </a:lnTo>
                <a:lnTo>
                  <a:pt x="530098" y="459854"/>
                </a:lnTo>
                <a:lnTo>
                  <a:pt x="541007" y="454926"/>
                </a:lnTo>
                <a:lnTo>
                  <a:pt x="549478" y="445871"/>
                </a:lnTo>
                <a:lnTo>
                  <a:pt x="553770" y="434225"/>
                </a:lnTo>
                <a:close/>
              </a:path>
              <a:path extrusionOk="0" h="1304289" w="2260600">
                <a:moveTo>
                  <a:pt x="626630" y="1029627"/>
                </a:moveTo>
                <a:lnTo>
                  <a:pt x="626148" y="1017676"/>
                </a:lnTo>
                <a:lnTo>
                  <a:pt x="621220" y="1006767"/>
                </a:lnTo>
                <a:lnTo>
                  <a:pt x="612165" y="998296"/>
                </a:lnTo>
                <a:lnTo>
                  <a:pt x="600532" y="994003"/>
                </a:lnTo>
                <a:lnTo>
                  <a:pt x="588581" y="994486"/>
                </a:lnTo>
                <a:lnTo>
                  <a:pt x="577672" y="999413"/>
                </a:lnTo>
                <a:lnTo>
                  <a:pt x="569201" y="1008456"/>
                </a:lnTo>
                <a:lnTo>
                  <a:pt x="564896" y="1020102"/>
                </a:lnTo>
                <a:lnTo>
                  <a:pt x="565378" y="1032065"/>
                </a:lnTo>
                <a:lnTo>
                  <a:pt x="570306" y="1042974"/>
                </a:lnTo>
                <a:lnTo>
                  <a:pt x="579361" y="1051445"/>
                </a:lnTo>
                <a:lnTo>
                  <a:pt x="590994" y="1055738"/>
                </a:lnTo>
                <a:lnTo>
                  <a:pt x="602957" y="1055255"/>
                </a:lnTo>
                <a:lnTo>
                  <a:pt x="613867" y="1050328"/>
                </a:lnTo>
                <a:lnTo>
                  <a:pt x="622338" y="1041260"/>
                </a:lnTo>
                <a:lnTo>
                  <a:pt x="626630" y="1029627"/>
                </a:lnTo>
                <a:close/>
              </a:path>
              <a:path extrusionOk="0" h="1304289" w="2260600">
                <a:moveTo>
                  <a:pt x="631202" y="665505"/>
                </a:moveTo>
                <a:lnTo>
                  <a:pt x="630732" y="653542"/>
                </a:lnTo>
                <a:lnTo>
                  <a:pt x="625805" y="642632"/>
                </a:lnTo>
                <a:lnTo>
                  <a:pt x="616750" y="634161"/>
                </a:lnTo>
                <a:lnTo>
                  <a:pt x="605116" y="629856"/>
                </a:lnTo>
                <a:lnTo>
                  <a:pt x="593153" y="630351"/>
                </a:lnTo>
                <a:lnTo>
                  <a:pt x="582244" y="635279"/>
                </a:lnTo>
                <a:lnTo>
                  <a:pt x="573773" y="644334"/>
                </a:lnTo>
                <a:lnTo>
                  <a:pt x="569480" y="655967"/>
                </a:lnTo>
                <a:lnTo>
                  <a:pt x="569963" y="667918"/>
                </a:lnTo>
                <a:lnTo>
                  <a:pt x="574890" y="678827"/>
                </a:lnTo>
                <a:lnTo>
                  <a:pt x="583946" y="687298"/>
                </a:lnTo>
                <a:lnTo>
                  <a:pt x="595579" y="691591"/>
                </a:lnTo>
                <a:lnTo>
                  <a:pt x="607529" y="691121"/>
                </a:lnTo>
                <a:lnTo>
                  <a:pt x="618439" y="686193"/>
                </a:lnTo>
                <a:lnTo>
                  <a:pt x="626910" y="677138"/>
                </a:lnTo>
                <a:lnTo>
                  <a:pt x="631202" y="665505"/>
                </a:lnTo>
                <a:close/>
              </a:path>
              <a:path extrusionOk="0" h="1304289" w="2260600">
                <a:moveTo>
                  <a:pt x="635787" y="301358"/>
                </a:moveTo>
                <a:lnTo>
                  <a:pt x="635304" y="289407"/>
                </a:lnTo>
                <a:lnTo>
                  <a:pt x="630377" y="278498"/>
                </a:lnTo>
                <a:lnTo>
                  <a:pt x="621322" y="270027"/>
                </a:lnTo>
                <a:lnTo>
                  <a:pt x="609688" y="265734"/>
                </a:lnTo>
                <a:lnTo>
                  <a:pt x="597725" y="266204"/>
                </a:lnTo>
                <a:lnTo>
                  <a:pt x="586816" y="271132"/>
                </a:lnTo>
                <a:lnTo>
                  <a:pt x="578358" y="280187"/>
                </a:lnTo>
                <a:lnTo>
                  <a:pt x="574052" y="291820"/>
                </a:lnTo>
                <a:lnTo>
                  <a:pt x="574535" y="303784"/>
                </a:lnTo>
                <a:lnTo>
                  <a:pt x="579462" y="314693"/>
                </a:lnTo>
                <a:lnTo>
                  <a:pt x="588518" y="323176"/>
                </a:lnTo>
                <a:lnTo>
                  <a:pt x="600151" y="327469"/>
                </a:lnTo>
                <a:lnTo>
                  <a:pt x="612114" y="326986"/>
                </a:lnTo>
                <a:lnTo>
                  <a:pt x="623023" y="322046"/>
                </a:lnTo>
                <a:lnTo>
                  <a:pt x="631494" y="312991"/>
                </a:lnTo>
                <a:lnTo>
                  <a:pt x="635787" y="301358"/>
                </a:lnTo>
                <a:close/>
              </a:path>
              <a:path extrusionOk="0" h="1304289" w="2260600">
                <a:moveTo>
                  <a:pt x="693597" y="1256792"/>
                </a:moveTo>
                <a:lnTo>
                  <a:pt x="693115" y="1244815"/>
                </a:lnTo>
                <a:lnTo>
                  <a:pt x="688187" y="1233919"/>
                </a:lnTo>
                <a:lnTo>
                  <a:pt x="679132" y="1225435"/>
                </a:lnTo>
                <a:lnTo>
                  <a:pt x="667499" y="1221143"/>
                </a:lnTo>
                <a:lnTo>
                  <a:pt x="655548" y="1221625"/>
                </a:lnTo>
                <a:lnTo>
                  <a:pt x="644639" y="1226566"/>
                </a:lnTo>
                <a:lnTo>
                  <a:pt x="636155" y="1235621"/>
                </a:lnTo>
                <a:lnTo>
                  <a:pt x="631863" y="1247254"/>
                </a:lnTo>
                <a:lnTo>
                  <a:pt x="632345" y="1259217"/>
                </a:lnTo>
                <a:lnTo>
                  <a:pt x="637273" y="1270114"/>
                </a:lnTo>
                <a:lnTo>
                  <a:pt x="646328" y="1278585"/>
                </a:lnTo>
                <a:lnTo>
                  <a:pt x="657961" y="1282890"/>
                </a:lnTo>
                <a:lnTo>
                  <a:pt x="669925" y="1282407"/>
                </a:lnTo>
                <a:lnTo>
                  <a:pt x="680834" y="1277480"/>
                </a:lnTo>
                <a:lnTo>
                  <a:pt x="689292" y="1268425"/>
                </a:lnTo>
                <a:lnTo>
                  <a:pt x="693597" y="1256792"/>
                </a:lnTo>
                <a:close/>
              </a:path>
              <a:path extrusionOk="0" h="1304289" w="2260600">
                <a:moveTo>
                  <a:pt x="708634" y="896772"/>
                </a:moveTo>
                <a:lnTo>
                  <a:pt x="708152" y="884821"/>
                </a:lnTo>
                <a:lnTo>
                  <a:pt x="703224" y="873912"/>
                </a:lnTo>
                <a:lnTo>
                  <a:pt x="694169" y="865441"/>
                </a:lnTo>
                <a:lnTo>
                  <a:pt x="682536" y="861148"/>
                </a:lnTo>
                <a:lnTo>
                  <a:pt x="670585" y="861618"/>
                </a:lnTo>
                <a:lnTo>
                  <a:pt x="659676" y="866559"/>
                </a:lnTo>
                <a:lnTo>
                  <a:pt x="651205" y="875601"/>
                </a:lnTo>
                <a:lnTo>
                  <a:pt x="646912" y="887234"/>
                </a:lnTo>
                <a:lnTo>
                  <a:pt x="647382" y="899198"/>
                </a:lnTo>
                <a:lnTo>
                  <a:pt x="652322" y="910107"/>
                </a:lnTo>
                <a:lnTo>
                  <a:pt x="661365" y="918591"/>
                </a:lnTo>
                <a:lnTo>
                  <a:pt x="672998" y="922883"/>
                </a:lnTo>
                <a:lnTo>
                  <a:pt x="684961" y="922388"/>
                </a:lnTo>
                <a:lnTo>
                  <a:pt x="695871" y="917460"/>
                </a:lnTo>
                <a:lnTo>
                  <a:pt x="704342" y="908405"/>
                </a:lnTo>
                <a:lnTo>
                  <a:pt x="708634" y="896772"/>
                </a:lnTo>
                <a:close/>
              </a:path>
              <a:path extrusionOk="0" h="1304289" w="2260600">
                <a:moveTo>
                  <a:pt x="713219" y="532638"/>
                </a:moveTo>
                <a:lnTo>
                  <a:pt x="712736" y="520674"/>
                </a:lnTo>
                <a:lnTo>
                  <a:pt x="707809" y="509765"/>
                </a:lnTo>
                <a:lnTo>
                  <a:pt x="698754" y="501294"/>
                </a:lnTo>
                <a:lnTo>
                  <a:pt x="687120" y="497001"/>
                </a:lnTo>
                <a:lnTo>
                  <a:pt x="675157" y="497484"/>
                </a:lnTo>
                <a:lnTo>
                  <a:pt x="664248" y="502412"/>
                </a:lnTo>
                <a:lnTo>
                  <a:pt x="655777" y="511479"/>
                </a:lnTo>
                <a:lnTo>
                  <a:pt x="651471" y="523113"/>
                </a:lnTo>
                <a:lnTo>
                  <a:pt x="651967" y="535063"/>
                </a:lnTo>
                <a:lnTo>
                  <a:pt x="656894" y="545973"/>
                </a:lnTo>
                <a:lnTo>
                  <a:pt x="665949" y="554443"/>
                </a:lnTo>
                <a:lnTo>
                  <a:pt x="677583" y="558736"/>
                </a:lnTo>
                <a:lnTo>
                  <a:pt x="689546" y="558253"/>
                </a:lnTo>
                <a:lnTo>
                  <a:pt x="700443" y="553326"/>
                </a:lnTo>
                <a:lnTo>
                  <a:pt x="708914" y="544283"/>
                </a:lnTo>
                <a:lnTo>
                  <a:pt x="713219" y="532638"/>
                </a:lnTo>
                <a:close/>
              </a:path>
              <a:path extrusionOk="0" h="1304289" w="2260600">
                <a:moveTo>
                  <a:pt x="717791" y="168503"/>
                </a:moveTo>
                <a:lnTo>
                  <a:pt x="717308" y="156540"/>
                </a:lnTo>
                <a:lnTo>
                  <a:pt x="712381" y="145618"/>
                </a:lnTo>
                <a:lnTo>
                  <a:pt x="703326" y="137147"/>
                </a:lnTo>
                <a:lnTo>
                  <a:pt x="691692" y="132854"/>
                </a:lnTo>
                <a:lnTo>
                  <a:pt x="679729" y="133337"/>
                </a:lnTo>
                <a:lnTo>
                  <a:pt x="668832" y="138277"/>
                </a:lnTo>
                <a:lnTo>
                  <a:pt x="660349" y="147332"/>
                </a:lnTo>
                <a:lnTo>
                  <a:pt x="656056" y="158965"/>
                </a:lnTo>
                <a:lnTo>
                  <a:pt x="656539" y="170916"/>
                </a:lnTo>
                <a:lnTo>
                  <a:pt x="661479" y="181825"/>
                </a:lnTo>
                <a:lnTo>
                  <a:pt x="670534" y="190296"/>
                </a:lnTo>
                <a:lnTo>
                  <a:pt x="682167" y="194589"/>
                </a:lnTo>
                <a:lnTo>
                  <a:pt x="694118" y="194119"/>
                </a:lnTo>
                <a:lnTo>
                  <a:pt x="705027" y="189179"/>
                </a:lnTo>
                <a:lnTo>
                  <a:pt x="713498" y="180136"/>
                </a:lnTo>
                <a:lnTo>
                  <a:pt x="717791" y="168503"/>
                </a:lnTo>
                <a:close/>
              </a:path>
              <a:path extrusionOk="0" h="1304289" w="2260600">
                <a:moveTo>
                  <a:pt x="775614" y="1123911"/>
                </a:moveTo>
                <a:lnTo>
                  <a:pt x="775131" y="1111961"/>
                </a:lnTo>
                <a:lnTo>
                  <a:pt x="770191" y="1101051"/>
                </a:lnTo>
                <a:lnTo>
                  <a:pt x="761136" y="1092581"/>
                </a:lnTo>
                <a:lnTo>
                  <a:pt x="749503" y="1088288"/>
                </a:lnTo>
                <a:lnTo>
                  <a:pt x="737552" y="1088771"/>
                </a:lnTo>
                <a:lnTo>
                  <a:pt x="726643" y="1093698"/>
                </a:lnTo>
                <a:lnTo>
                  <a:pt x="718172" y="1102741"/>
                </a:lnTo>
                <a:lnTo>
                  <a:pt x="713879" y="1114386"/>
                </a:lnTo>
                <a:lnTo>
                  <a:pt x="714349" y="1126350"/>
                </a:lnTo>
                <a:lnTo>
                  <a:pt x="719277" y="1137259"/>
                </a:lnTo>
                <a:lnTo>
                  <a:pt x="728332" y="1145730"/>
                </a:lnTo>
                <a:lnTo>
                  <a:pt x="739965" y="1150023"/>
                </a:lnTo>
                <a:lnTo>
                  <a:pt x="751928" y="1149540"/>
                </a:lnTo>
                <a:lnTo>
                  <a:pt x="762838" y="1144612"/>
                </a:lnTo>
                <a:lnTo>
                  <a:pt x="771321" y="1135545"/>
                </a:lnTo>
                <a:lnTo>
                  <a:pt x="775614" y="1123911"/>
                </a:lnTo>
                <a:close/>
              </a:path>
              <a:path extrusionOk="0" h="1304289" w="2260600">
                <a:moveTo>
                  <a:pt x="790638" y="763917"/>
                </a:moveTo>
                <a:lnTo>
                  <a:pt x="790168" y="751954"/>
                </a:lnTo>
                <a:lnTo>
                  <a:pt x="785241" y="741032"/>
                </a:lnTo>
                <a:lnTo>
                  <a:pt x="776185" y="732561"/>
                </a:lnTo>
                <a:lnTo>
                  <a:pt x="764552" y="728268"/>
                </a:lnTo>
                <a:lnTo>
                  <a:pt x="752589" y="728751"/>
                </a:lnTo>
                <a:lnTo>
                  <a:pt x="741680" y="733691"/>
                </a:lnTo>
                <a:lnTo>
                  <a:pt x="733209" y="742746"/>
                </a:lnTo>
                <a:lnTo>
                  <a:pt x="728916" y="754380"/>
                </a:lnTo>
                <a:lnTo>
                  <a:pt x="729399" y="766330"/>
                </a:lnTo>
                <a:lnTo>
                  <a:pt x="734326" y="777240"/>
                </a:lnTo>
                <a:lnTo>
                  <a:pt x="743381" y="785710"/>
                </a:lnTo>
                <a:lnTo>
                  <a:pt x="755015" y="790003"/>
                </a:lnTo>
                <a:lnTo>
                  <a:pt x="766978" y="789520"/>
                </a:lnTo>
                <a:lnTo>
                  <a:pt x="777875" y="784593"/>
                </a:lnTo>
                <a:lnTo>
                  <a:pt x="786345" y="775550"/>
                </a:lnTo>
                <a:lnTo>
                  <a:pt x="790638" y="763917"/>
                </a:lnTo>
                <a:close/>
              </a:path>
              <a:path extrusionOk="0" h="1304289" w="2260600">
                <a:moveTo>
                  <a:pt x="795223" y="399770"/>
                </a:moveTo>
                <a:lnTo>
                  <a:pt x="794740" y="387807"/>
                </a:lnTo>
                <a:lnTo>
                  <a:pt x="789813" y="376910"/>
                </a:lnTo>
                <a:lnTo>
                  <a:pt x="780757" y="368439"/>
                </a:lnTo>
                <a:lnTo>
                  <a:pt x="769124" y="364134"/>
                </a:lnTo>
                <a:lnTo>
                  <a:pt x="757161" y="364617"/>
                </a:lnTo>
                <a:lnTo>
                  <a:pt x="746264" y="369544"/>
                </a:lnTo>
                <a:lnTo>
                  <a:pt x="737793" y="378599"/>
                </a:lnTo>
                <a:lnTo>
                  <a:pt x="733488" y="390232"/>
                </a:lnTo>
                <a:lnTo>
                  <a:pt x="733971" y="402196"/>
                </a:lnTo>
                <a:lnTo>
                  <a:pt x="738898" y="413105"/>
                </a:lnTo>
                <a:lnTo>
                  <a:pt x="747953" y="421589"/>
                </a:lnTo>
                <a:lnTo>
                  <a:pt x="759587" y="425881"/>
                </a:lnTo>
                <a:lnTo>
                  <a:pt x="771550" y="425386"/>
                </a:lnTo>
                <a:lnTo>
                  <a:pt x="782459" y="420458"/>
                </a:lnTo>
                <a:lnTo>
                  <a:pt x="790930" y="411391"/>
                </a:lnTo>
                <a:lnTo>
                  <a:pt x="795223" y="399770"/>
                </a:lnTo>
                <a:close/>
              </a:path>
              <a:path extrusionOk="0" h="1304289" w="2260600">
                <a:moveTo>
                  <a:pt x="799795" y="35636"/>
                </a:moveTo>
                <a:lnTo>
                  <a:pt x="799325" y="23672"/>
                </a:lnTo>
                <a:lnTo>
                  <a:pt x="794397" y="12763"/>
                </a:lnTo>
                <a:lnTo>
                  <a:pt x="785329" y="4292"/>
                </a:lnTo>
                <a:lnTo>
                  <a:pt x="773709" y="0"/>
                </a:lnTo>
                <a:lnTo>
                  <a:pt x="761746" y="482"/>
                </a:lnTo>
                <a:lnTo>
                  <a:pt x="750836" y="5410"/>
                </a:lnTo>
                <a:lnTo>
                  <a:pt x="742353" y="14478"/>
                </a:lnTo>
                <a:lnTo>
                  <a:pt x="738060" y="26098"/>
                </a:lnTo>
                <a:lnTo>
                  <a:pt x="738543" y="38061"/>
                </a:lnTo>
                <a:lnTo>
                  <a:pt x="743483" y="48971"/>
                </a:lnTo>
                <a:lnTo>
                  <a:pt x="752538" y="57442"/>
                </a:lnTo>
                <a:lnTo>
                  <a:pt x="764171" y="61734"/>
                </a:lnTo>
                <a:lnTo>
                  <a:pt x="776122" y="61252"/>
                </a:lnTo>
                <a:lnTo>
                  <a:pt x="787031" y="56324"/>
                </a:lnTo>
                <a:lnTo>
                  <a:pt x="795502" y="47282"/>
                </a:lnTo>
                <a:lnTo>
                  <a:pt x="799795" y="35636"/>
                </a:lnTo>
                <a:close/>
              </a:path>
              <a:path extrusionOk="0" h="1304289" w="2260600">
                <a:moveTo>
                  <a:pt x="857618" y="991057"/>
                </a:moveTo>
                <a:lnTo>
                  <a:pt x="857135" y="979106"/>
                </a:lnTo>
                <a:lnTo>
                  <a:pt x="852195" y="968197"/>
                </a:lnTo>
                <a:lnTo>
                  <a:pt x="843140" y="959726"/>
                </a:lnTo>
                <a:lnTo>
                  <a:pt x="831507" y="955433"/>
                </a:lnTo>
                <a:lnTo>
                  <a:pt x="819556" y="955903"/>
                </a:lnTo>
                <a:lnTo>
                  <a:pt x="808647" y="960843"/>
                </a:lnTo>
                <a:lnTo>
                  <a:pt x="800176" y="969899"/>
                </a:lnTo>
                <a:lnTo>
                  <a:pt x="795883" y="981519"/>
                </a:lnTo>
                <a:lnTo>
                  <a:pt x="796353" y="993482"/>
                </a:lnTo>
                <a:lnTo>
                  <a:pt x="801281" y="1004392"/>
                </a:lnTo>
                <a:lnTo>
                  <a:pt x="810336" y="1012875"/>
                </a:lnTo>
                <a:lnTo>
                  <a:pt x="821969" y="1017168"/>
                </a:lnTo>
                <a:lnTo>
                  <a:pt x="833932" y="1016673"/>
                </a:lnTo>
                <a:lnTo>
                  <a:pt x="844842" y="1011745"/>
                </a:lnTo>
                <a:lnTo>
                  <a:pt x="853313" y="1002690"/>
                </a:lnTo>
                <a:lnTo>
                  <a:pt x="857618" y="991057"/>
                </a:lnTo>
                <a:close/>
              </a:path>
              <a:path extrusionOk="0" h="1304289" w="2260600">
                <a:moveTo>
                  <a:pt x="872655" y="631050"/>
                </a:moveTo>
                <a:lnTo>
                  <a:pt x="872172" y="619086"/>
                </a:lnTo>
                <a:lnTo>
                  <a:pt x="867244" y="608177"/>
                </a:lnTo>
                <a:lnTo>
                  <a:pt x="858189" y="599706"/>
                </a:lnTo>
                <a:lnTo>
                  <a:pt x="846556" y="595414"/>
                </a:lnTo>
                <a:lnTo>
                  <a:pt x="834605" y="595896"/>
                </a:lnTo>
                <a:lnTo>
                  <a:pt x="823683" y="600824"/>
                </a:lnTo>
                <a:lnTo>
                  <a:pt x="815213" y="609892"/>
                </a:lnTo>
                <a:lnTo>
                  <a:pt x="810920" y="621512"/>
                </a:lnTo>
                <a:lnTo>
                  <a:pt x="811403" y="633476"/>
                </a:lnTo>
                <a:lnTo>
                  <a:pt x="816330" y="644385"/>
                </a:lnTo>
                <a:lnTo>
                  <a:pt x="825385" y="652856"/>
                </a:lnTo>
                <a:lnTo>
                  <a:pt x="837018" y="657148"/>
                </a:lnTo>
                <a:lnTo>
                  <a:pt x="848982" y="656666"/>
                </a:lnTo>
                <a:lnTo>
                  <a:pt x="859878" y="651738"/>
                </a:lnTo>
                <a:lnTo>
                  <a:pt x="868349" y="642683"/>
                </a:lnTo>
                <a:lnTo>
                  <a:pt x="872655" y="631050"/>
                </a:lnTo>
                <a:close/>
              </a:path>
              <a:path extrusionOk="0" h="1304289" w="2260600">
                <a:moveTo>
                  <a:pt x="877227" y="266915"/>
                </a:moveTo>
                <a:lnTo>
                  <a:pt x="876757" y="254952"/>
                </a:lnTo>
                <a:lnTo>
                  <a:pt x="871829" y="244030"/>
                </a:lnTo>
                <a:lnTo>
                  <a:pt x="862774" y="235559"/>
                </a:lnTo>
                <a:lnTo>
                  <a:pt x="851141" y="231267"/>
                </a:lnTo>
                <a:lnTo>
                  <a:pt x="839177" y="231749"/>
                </a:lnTo>
                <a:lnTo>
                  <a:pt x="828268" y="236689"/>
                </a:lnTo>
                <a:lnTo>
                  <a:pt x="819797" y="245745"/>
                </a:lnTo>
                <a:lnTo>
                  <a:pt x="815492" y="257378"/>
                </a:lnTo>
                <a:lnTo>
                  <a:pt x="815975" y="269328"/>
                </a:lnTo>
                <a:lnTo>
                  <a:pt x="820915" y="280238"/>
                </a:lnTo>
                <a:lnTo>
                  <a:pt x="829970" y="288709"/>
                </a:lnTo>
                <a:lnTo>
                  <a:pt x="841603" y="293001"/>
                </a:lnTo>
                <a:lnTo>
                  <a:pt x="853554" y="292519"/>
                </a:lnTo>
                <a:lnTo>
                  <a:pt x="864463" y="287591"/>
                </a:lnTo>
                <a:lnTo>
                  <a:pt x="872934" y="278549"/>
                </a:lnTo>
                <a:lnTo>
                  <a:pt x="877227" y="266915"/>
                </a:lnTo>
                <a:close/>
              </a:path>
              <a:path extrusionOk="0" h="1304289" w="2260600">
                <a:moveTo>
                  <a:pt x="935050" y="1222324"/>
                </a:moveTo>
                <a:lnTo>
                  <a:pt x="934567" y="1210373"/>
                </a:lnTo>
                <a:lnTo>
                  <a:pt x="929627" y="1199464"/>
                </a:lnTo>
                <a:lnTo>
                  <a:pt x="920584" y="1190993"/>
                </a:lnTo>
                <a:lnTo>
                  <a:pt x="908951" y="1186700"/>
                </a:lnTo>
                <a:lnTo>
                  <a:pt x="896988" y="1187170"/>
                </a:lnTo>
                <a:lnTo>
                  <a:pt x="886079" y="1192098"/>
                </a:lnTo>
                <a:lnTo>
                  <a:pt x="877620" y="1201153"/>
                </a:lnTo>
                <a:lnTo>
                  <a:pt x="873315" y="1212799"/>
                </a:lnTo>
                <a:lnTo>
                  <a:pt x="873785" y="1224762"/>
                </a:lnTo>
                <a:lnTo>
                  <a:pt x="878725" y="1235671"/>
                </a:lnTo>
                <a:lnTo>
                  <a:pt x="887780" y="1244142"/>
                </a:lnTo>
                <a:lnTo>
                  <a:pt x="899401" y="1248435"/>
                </a:lnTo>
                <a:lnTo>
                  <a:pt x="911364" y="1247952"/>
                </a:lnTo>
                <a:lnTo>
                  <a:pt x="922274" y="1243012"/>
                </a:lnTo>
                <a:lnTo>
                  <a:pt x="930757" y="1233957"/>
                </a:lnTo>
                <a:lnTo>
                  <a:pt x="935050" y="1222324"/>
                </a:lnTo>
                <a:close/>
              </a:path>
              <a:path extrusionOk="0" h="1304289" w="2260600">
                <a:moveTo>
                  <a:pt x="939622" y="858202"/>
                </a:moveTo>
                <a:lnTo>
                  <a:pt x="939139" y="846239"/>
                </a:lnTo>
                <a:lnTo>
                  <a:pt x="934212" y="835317"/>
                </a:lnTo>
                <a:lnTo>
                  <a:pt x="925156" y="826846"/>
                </a:lnTo>
                <a:lnTo>
                  <a:pt x="913523" y="822553"/>
                </a:lnTo>
                <a:lnTo>
                  <a:pt x="901560" y="823036"/>
                </a:lnTo>
                <a:lnTo>
                  <a:pt x="890651" y="827976"/>
                </a:lnTo>
                <a:lnTo>
                  <a:pt x="882180" y="837031"/>
                </a:lnTo>
                <a:lnTo>
                  <a:pt x="877887" y="848664"/>
                </a:lnTo>
                <a:lnTo>
                  <a:pt x="878370" y="860615"/>
                </a:lnTo>
                <a:lnTo>
                  <a:pt x="883297" y="871524"/>
                </a:lnTo>
                <a:lnTo>
                  <a:pt x="892352" y="879995"/>
                </a:lnTo>
                <a:lnTo>
                  <a:pt x="903986" y="884288"/>
                </a:lnTo>
                <a:lnTo>
                  <a:pt x="915949" y="883818"/>
                </a:lnTo>
                <a:lnTo>
                  <a:pt x="926846" y="878878"/>
                </a:lnTo>
                <a:lnTo>
                  <a:pt x="935316" y="869835"/>
                </a:lnTo>
                <a:lnTo>
                  <a:pt x="939622" y="858202"/>
                </a:lnTo>
                <a:close/>
              </a:path>
              <a:path extrusionOk="0" h="1304289" w="2260600">
                <a:moveTo>
                  <a:pt x="954659" y="498182"/>
                </a:moveTo>
                <a:lnTo>
                  <a:pt x="954176" y="486219"/>
                </a:lnTo>
                <a:lnTo>
                  <a:pt x="949248" y="475322"/>
                </a:lnTo>
                <a:lnTo>
                  <a:pt x="940193" y="466852"/>
                </a:lnTo>
                <a:lnTo>
                  <a:pt x="928560" y="462546"/>
                </a:lnTo>
                <a:lnTo>
                  <a:pt x="916609" y="463029"/>
                </a:lnTo>
                <a:lnTo>
                  <a:pt x="905700" y="467956"/>
                </a:lnTo>
                <a:lnTo>
                  <a:pt x="897229" y="477012"/>
                </a:lnTo>
                <a:lnTo>
                  <a:pt x="892937" y="488645"/>
                </a:lnTo>
                <a:lnTo>
                  <a:pt x="893406" y="500608"/>
                </a:lnTo>
                <a:lnTo>
                  <a:pt x="898347" y="511517"/>
                </a:lnTo>
                <a:lnTo>
                  <a:pt x="907389" y="519988"/>
                </a:lnTo>
                <a:lnTo>
                  <a:pt x="919022" y="524281"/>
                </a:lnTo>
                <a:lnTo>
                  <a:pt x="930986" y="523798"/>
                </a:lnTo>
                <a:lnTo>
                  <a:pt x="941895" y="518858"/>
                </a:lnTo>
                <a:lnTo>
                  <a:pt x="950366" y="509803"/>
                </a:lnTo>
                <a:lnTo>
                  <a:pt x="954659" y="498182"/>
                </a:lnTo>
                <a:close/>
              </a:path>
              <a:path extrusionOk="0" h="1304289" w="2260600">
                <a:moveTo>
                  <a:pt x="959231" y="134048"/>
                </a:moveTo>
                <a:lnTo>
                  <a:pt x="958761" y="122085"/>
                </a:lnTo>
                <a:lnTo>
                  <a:pt x="953833" y="111175"/>
                </a:lnTo>
                <a:lnTo>
                  <a:pt x="944778" y="102704"/>
                </a:lnTo>
                <a:lnTo>
                  <a:pt x="933145" y="98399"/>
                </a:lnTo>
                <a:lnTo>
                  <a:pt x="921181" y="98882"/>
                </a:lnTo>
                <a:lnTo>
                  <a:pt x="910272" y="103822"/>
                </a:lnTo>
                <a:lnTo>
                  <a:pt x="901801" y="112877"/>
                </a:lnTo>
                <a:lnTo>
                  <a:pt x="897496" y="124510"/>
                </a:lnTo>
                <a:lnTo>
                  <a:pt x="897978" y="136474"/>
                </a:lnTo>
                <a:lnTo>
                  <a:pt x="902919" y="147383"/>
                </a:lnTo>
                <a:lnTo>
                  <a:pt x="911974" y="155854"/>
                </a:lnTo>
                <a:lnTo>
                  <a:pt x="923607" y="160147"/>
                </a:lnTo>
                <a:lnTo>
                  <a:pt x="935558" y="159664"/>
                </a:lnTo>
                <a:lnTo>
                  <a:pt x="946467" y="154736"/>
                </a:lnTo>
                <a:lnTo>
                  <a:pt x="954938" y="145681"/>
                </a:lnTo>
                <a:lnTo>
                  <a:pt x="959231" y="134048"/>
                </a:lnTo>
                <a:close/>
              </a:path>
              <a:path extrusionOk="0" h="1304289" w="2260600">
                <a:moveTo>
                  <a:pt x="1017054" y="1089469"/>
                </a:moveTo>
                <a:lnTo>
                  <a:pt x="1016571" y="1077506"/>
                </a:lnTo>
                <a:lnTo>
                  <a:pt x="1011643" y="1066609"/>
                </a:lnTo>
                <a:lnTo>
                  <a:pt x="1002588" y="1058138"/>
                </a:lnTo>
                <a:lnTo>
                  <a:pt x="990955" y="1053833"/>
                </a:lnTo>
                <a:lnTo>
                  <a:pt x="978992" y="1054315"/>
                </a:lnTo>
                <a:lnTo>
                  <a:pt x="968082" y="1059243"/>
                </a:lnTo>
                <a:lnTo>
                  <a:pt x="959612" y="1068298"/>
                </a:lnTo>
                <a:lnTo>
                  <a:pt x="955319" y="1079931"/>
                </a:lnTo>
                <a:lnTo>
                  <a:pt x="955802" y="1091895"/>
                </a:lnTo>
                <a:lnTo>
                  <a:pt x="960729" y="1102804"/>
                </a:lnTo>
                <a:lnTo>
                  <a:pt x="969784" y="1111275"/>
                </a:lnTo>
                <a:lnTo>
                  <a:pt x="981417" y="1115568"/>
                </a:lnTo>
                <a:lnTo>
                  <a:pt x="993368" y="1115085"/>
                </a:lnTo>
                <a:lnTo>
                  <a:pt x="1004277" y="1110157"/>
                </a:lnTo>
                <a:lnTo>
                  <a:pt x="1012748" y="1101102"/>
                </a:lnTo>
                <a:lnTo>
                  <a:pt x="1017054" y="1089469"/>
                </a:lnTo>
                <a:close/>
              </a:path>
              <a:path extrusionOk="0" h="1304289" w="2260600">
                <a:moveTo>
                  <a:pt x="1021626" y="725335"/>
                </a:moveTo>
                <a:lnTo>
                  <a:pt x="1021143" y="713371"/>
                </a:lnTo>
                <a:lnTo>
                  <a:pt x="1016215" y="702462"/>
                </a:lnTo>
                <a:lnTo>
                  <a:pt x="1007160" y="693991"/>
                </a:lnTo>
                <a:lnTo>
                  <a:pt x="995527" y="689698"/>
                </a:lnTo>
                <a:lnTo>
                  <a:pt x="983564" y="690181"/>
                </a:lnTo>
                <a:lnTo>
                  <a:pt x="972654" y="695109"/>
                </a:lnTo>
                <a:lnTo>
                  <a:pt x="964184" y="704176"/>
                </a:lnTo>
                <a:lnTo>
                  <a:pt x="959891" y="715797"/>
                </a:lnTo>
                <a:lnTo>
                  <a:pt x="960374" y="727760"/>
                </a:lnTo>
                <a:lnTo>
                  <a:pt x="965301" y="738657"/>
                </a:lnTo>
                <a:lnTo>
                  <a:pt x="974356" y="747128"/>
                </a:lnTo>
                <a:lnTo>
                  <a:pt x="985989" y="751433"/>
                </a:lnTo>
                <a:lnTo>
                  <a:pt x="997953" y="750951"/>
                </a:lnTo>
                <a:lnTo>
                  <a:pt x="1008849" y="746023"/>
                </a:lnTo>
                <a:lnTo>
                  <a:pt x="1017320" y="736968"/>
                </a:lnTo>
                <a:lnTo>
                  <a:pt x="1021626" y="725335"/>
                </a:lnTo>
                <a:close/>
              </a:path>
              <a:path extrusionOk="0" h="1304289" w="2260600">
                <a:moveTo>
                  <a:pt x="1036662" y="365315"/>
                </a:moveTo>
                <a:lnTo>
                  <a:pt x="1036193" y="353352"/>
                </a:lnTo>
                <a:lnTo>
                  <a:pt x="1031265" y="342442"/>
                </a:lnTo>
                <a:lnTo>
                  <a:pt x="1022210" y="333971"/>
                </a:lnTo>
                <a:lnTo>
                  <a:pt x="1010577" y="329679"/>
                </a:lnTo>
                <a:lnTo>
                  <a:pt x="998613" y="330161"/>
                </a:lnTo>
                <a:lnTo>
                  <a:pt x="987704" y="335102"/>
                </a:lnTo>
                <a:lnTo>
                  <a:pt x="979233" y="344157"/>
                </a:lnTo>
                <a:lnTo>
                  <a:pt x="974940" y="355777"/>
                </a:lnTo>
                <a:lnTo>
                  <a:pt x="975423" y="367741"/>
                </a:lnTo>
                <a:lnTo>
                  <a:pt x="980351" y="378650"/>
                </a:lnTo>
                <a:lnTo>
                  <a:pt x="989406" y="387121"/>
                </a:lnTo>
                <a:lnTo>
                  <a:pt x="1001039" y="391414"/>
                </a:lnTo>
                <a:lnTo>
                  <a:pt x="1013002" y="390931"/>
                </a:lnTo>
                <a:lnTo>
                  <a:pt x="1023899" y="386003"/>
                </a:lnTo>
                <a:lnTo>
                  <a:pt x="1032370" y="376948"/>
                </a:lnTo>
                <a:lnTo>
                  <a:pt x="1036662" y="365315"/>
                </a:lnTo>
                <a:close/>
              </a:path>
              <a:path extrusionOk="0" h="1304289" w="2260600">
                <a:moveTo>
                  <a:pt x="1092454" y="1303985"/>
                </a:moveTo>
                <a:lnTo>
                  <a:pt x="1090028" y="1298143"/>
                </a:lnTo>
                <a:lnTo>
                  <a:pt x="1085811" y="1292987"/>
                </a:lnTo>
                <a:lnTo>
                  <a:pt x="1080020" y="1289405"/>
                </a:lnTo>
                <a:lnTo>
                  <a:pt x="1068387" y="1285113"/>
                </a:lnTo>
                <a:lnTo>
                  <a:pt x="1056424" y="1285582"/>
                </a:lnTo>
                <a:lnTo>
                  <a:pt x="1034783" y="1303985"/>
                </a:lnTo>
                <a:lnTo>
                  <a:pt x="1092454" y="1303985"/>
                </a:lnTo>
                <a:close/>
              </a:path>
              <a:path extrusionOk="0" h="1304289" w="2260600">
                <a:moveTo>
                  <a:pt x="1099058" y="956602"/>
                </a:moveTo>
                <a:lnTo>
                  <a:pt x="1098575" y="944638"/>
                </a:lnTo>
                <a:lnTo>
                  <a:pt x="1093647" y="933729"/>
                </a:lnTo>
                <a:lnTo>
                  <a:pt x="1084605" y="925258"/>
                </a:lnTo>
                <a:lnTo>
                  <a:pt x="1072959" y="920965"/>
                </a:lnTo>
                <a:lnTo>
                  <a:pt x="1060996" y="921448"/>
                </a:lnTo>
                <a:lnTo>
                  <a:pt x="1050086" y="926388"/>
                </a:lnTo>
                <a:lnTo>
                  <a:pt x="1041615" y="935443"/>
                </a:lnTo>
                <a:lnTo>
                  <a:pt x="1037323" y="947064"/>
                </a:lnTo>
                <a:lnTo>
                  <a:pt x="1037805" y="959027"/>
                </a:lnTo>
                <a:lnTo>
                  <a:pt x="1042733" y="969937"/>
                </a:lnTo>
                <a:lnTo>
                  <a:pt x="1051801" y="978408"/>
                </a:lnTo>
                <a:lnTo>
                  <a:pt x="1063421" y="982700"/>
                </a:lnTo>
                <a:lnTo>
                  <a:pt x="1075385" y="982218"/>
                </a:lnTo>
                <a:lnTo>
                  <a:pt x="1086294" y="977290"/>
                </a:lnTo>
                <a:lnTo>
                  <a:pt x="1094765" y="968235"/>
                </a:lnTo>
                <a:lnTo>
                  <a:pt x="1099058" y="956602"/>
                </a:lnTo>
                <a:close/>
              </a:path>
              <a:path extrusionOk="0" h="1304289" w="2260600">
                <a:moveTo>
                  <a:pt x="1103630" y="592467"/>
                </a:moveTo>
                <a:lnTo>
                  <a:pt x="1103147" y="580504"/>
                </a:lnTo>
                <a:lnTo>
                  <a:pt x="1098219" y="569595"/>
                </a:lnTo>
                <a:lnTo>
                  <a:pt x="1089164" y="561124"/>
                </a:lnTo>
                <a:lnTo>
                  <a:pt x="1077531" y="556831"/>
                </a:lnTo>
                <a:lnTo>
                  <a:pt x="1065580" y="557314"/>
                </a:lnTo>
                <a:lnTo>
                  <a:pt x="1054671" y="562241"/>
                </a:lnTo>
                <a:lnTo>
                  <a:pt x="1046200" y="571284"/>
                </a:lnTo>
                <a:lnTo>
                  <a:pt x="1041908" y="582930"/>
                </a:lnTo>
                <a:lnTo>
                  <a:pt x="1042377" y="594893"/>
                </a:lnTo>
                <a:lnTo>
                  <a:pt x="1047305" y="605802"/>
                </a:lnTo>
                <a:lnTo>
                  <a:pt x="1056360" y="614273"/>
                </a:lnTo>
                <a:lnTo>
                  <a:pt x="1067993" y="618566"/>
                </a:lnTo>
                <a:lnTo>
                  <a:pt x="1079957" y="618083"/>
                </a:lnTo>
                <a:lnTo>
                  <a:pt x="1090866" y="613143"/>
                </a:lnTo>
                <a:lnTo>
                  <a:pt x="1099337" y="604088"/>
                </a:lnTo>
                <a:lnTo>
                  <a:pt x="1103630" y="592467"/>
                </a:lnTo>
                <a:close/>
              </a:path>
              <a:path extrusionOk="0" h="1304289" w="2260600">
                <a:moveTo>
                  <a:pt x="1118679" y="232448"/>
                </a:moveTo>
                <a:lnTo>
                  <a:pt x="1118196" y="220484"/>
                </a:lnTo>
                <a:lnTo>
                  <a:pt x="1113269" y="209588"/>
                </a:lnTo>
                <a:lnTo>
                  <a:pt x="1104214" y="201117"/>
                </a:lnTo>
                <a:lnTo>
                  <a:pt x="1092581" y="196811"/>
                </a:lnTo>
                <a:lnTo>
                  <a:pt x="1080617" y="197294"/>
                </a:lnTo>
                <a:lnTo>
                  <a:pt x="1069708" y="202234"/>
                </a:lnTo>
                <a:lnTo>
                  <a:pt x="1061237" y="211289"/>
                </a:lnTo>
                <a:lnTo>
                  <a:pt x="1056944" y="222923"/>
                </a:lnTo>
                <a:lnTo>
                  <a:pt x="1057427" y="234873"/>
                </a:lnTo>
                <a:lnTo>
                  <a:pt x="1062355" y="245783"/>
                </a:lnTo>
                <a:lnTo>
                  <a:pt x="1071410" y="254254"/>
                </a:lnTo>
                <a:lnTo>
                  <a:pt x="1083043" y="258546"/>
                </a:lnTo>
                <a:lnTo>
                  <a:pt x="1095006" y="258076"/>
                </a:lnTo>
                <a:lnTo>
                  <a:pt x="1105903" y="253149"/>
                </a:lnTo>
                <a:lnTo>
                  <a:pt x="1114374" y="244094"/>
                </a:lnTo>
                <a:lnTo>
                  <a:pt x="1118679" y="232448"/>
                </a:lnTo>
                <a:close/>
              </a:path>
              <a:path extrusionOk="0" h="1304289" w="2260600">
                <a:moveTo>
                  <a:pt x="1176489" y="1187881"/>
                </a:moveTo>
                <a:lnTo>
                  <a:pt x="1176007" y="1175918"/>
                </a:lnTo>
                <a:lnTo>
                  <a:pt x="1171079" y="1165021"/>
                </a:lnTo>
                <a:lnTo>
                  <a:pt x="1162024" y="1156550"/>
                </a:lnTo>
                <a:lnTo>
                  <a:pt x="1150391" y="1152245"/>
                </a:lnTo>
                <a:lnTo>
                  <a:pt x="1138428" y="1152728"/>
                </a:lnTo>
                <a:lnTo>
                  <a:pt x="1127518" y="1157655"/>
                </a:lnTo>
                <a:lnTo>
                  <a:pt x="1119047" y="1166710"/>
                </a:lnTo>
                <a:lnTo>
                  <a:pt x="1114755" y="1178344"/>
                </a:lnTo>
                <a:lnTo>
                  <a:pt x="1115237" y="1190307"/>
                </a:lnTo>
                <a:lnTo>
                  <a:pt x="1120165" y="1201216"/>
                </a:lnTo>
                <a:lnTo>
                  <a:pt x="1129220" y="1209687"/>
                </a:lnTo>
                <a:lnTo>
                  <a:pt x="1140853" y="1213980"/>
                </a:lnTo>
                <a:lnTo>
                  <a:pt x="1152817" y="1213497"/>
                </a:lnTo>
                <a:lnTo>
                  <a:pt x="1163726" y="1208557"/>
                </a:lnTo>
                <a:lnTo>
                  <a:pt x="1172197" y="1199502"/>
                </a:lnTo>
                <a:lnTo>
                  <a:pt x="1176489" y="1187881"/>
                </a:lnTo>
                <a:close/>
              </a:path>
              <a:path extrusionOk="0" h="1304289" w="2260600">
                <a:moveTo>
                  <a:pt x="1181061" y="823747"/>
                </a:moveTo>
                <a:lnTo>
                  <a:pt x="1180592" y="811784"/>
                </a:lnTo>
                <a:lnTo>
                  <a:pt x="1175651" y="800874"/>
                </a:lnTo>
                <a:lnTo>
                  <a:pt x="1166609" y="792403"/>
                </a:lnTo>
                <a:lnTo>
                  <a:pt x="1154963" y="788098"/>
                </a:lnTo>
                <a:lnTo>
                  <a:pt x="1143012" y="788581"/>
                </a:lnTo>
                <a:lnTo>
                  <a:pt x="1132103" y="793521"/>
                </a:lnTo>
                <a:lnTo>
                  <a:pt x="1123619" y="802576"/>
                </a:lnTo>
                <a:lnTo>
                  <a:pt x="1119327" y="814209"/>
                </a:lnTo>
                <a:lnTo>
                  <a:pt x="1119809" y="826173"/>
                </a:lnTo>
                <a:lnTo>
                  <a:pt x="1124737" y="837069"/>
                </a:lnTo>
                <a:lnTo>
                  <a:pt x="1133805" y="845540"/>
                </a:lnTo>
                <a:lnTo>
                  <a:pt x="1145425" y="849845"/>
                </a:lnTo>
                <a:lnTo>
                  <a:pt x="1157389" y="849363"/>
                </a:lnTo>
                <a:lnTo>
                  <a:pt x="1168298" y="844435"/>
                </a:lnTo>
                <a:lnTo>
                  <a:pt x="1176769" y="835380"/>
                </a:lnTo>
                <a:lnTo>
                  <a:pt x="1181061" y="823747"/>
                </a:lnTo>
                <a:close/>
              </a:path>
              <a:path extrusionOk="0" h="1304289" w="2260600">
                <a:moveTo>
                  <a:pt x="1185633" y="459600"/>
                </a:moveTo>
                <a:lnTo>
                  <a:pt x="1185164" y="447636"/>
                </a:lnTo>
                <a:lnTo>
                  <a:pt x="1180236" y="436727"/>
                </a:lnTo>
                <a:lnTo>
                  <a:pt x="1171181" y="428256"/>
                </a:lnTo>
                <a:lnTo>
                  <a:pt x="1159548" y="423964"/>
                </a:lnTo>
                <a:lnTo>
                  <a:pt x="1147584" y="424446"/>
                </a:lnTo>
                <a:lnTo>
                  <a:pt x="1136675" y="429387"/>
                </a:lnTo>
                <a:lnTo>
                  <a:pt x="1128204" y="438442"/>
                </a:lnTo>
                <a:lnTo>
                  <a:pt x="1123911" y="450062"/>
                </a:lnTo>
                <a:lnTo>
                  <a:pt x="1124394" y="462026"/>
                </a:lnTo>
                <a:lnTo>
                  <a:pt x="1129322" y="472922"/>
                </a:lnTo>
                <a:lnTo>
                  <a:pt x="1138377" y="481393"/>
                </a:lnTo>
                <a:lnTo>
                  <a:pt x="1150010" y="485698"/>
                </a:lnTo>
                <a:lnTo>
                  <a:pt x="1161973" y="485216"/>
                </a:lnTo>
                <a:lnTo>
                  <a:pt x="1172870" y="480288"/>
                </a:lnTo>
                <a:lnTo>
                  <a:pt x="1181341" y="471233"/>
                </a:lnTo>
                <a:lnTo>
                  <a:pt x="1185633" y="459600"/>
                </a:lnTo>
                <a:close/>
              </a:path>
              <a:path extrusionOk="0" h="1304289" w="2260600">
                <a:moveTo>
                  <a:pt x="1258493" y="1055014"/>
                </a:moveTo>
                <a:lnTo>
                  <a:pt x="1258011" y="1043051"/>
                </a:lnTo>
                <a:lnTo>
                  <a:pt x="1253083" y="1032141"/>
                </a:lnTo>
                <a:lnTo>
                  <a:pt x="1244041" y="1023670"/>
                </a:lnTo>
                <a:lnTo>
                  <a:pt x="1232408" y="1019378"/>
                </a:lnTo>
                <a:lnTo>
                  <a:pt x="1220444" y="1019860"/>
                </a:lnTo>
                <a:lnTo>
                  <a:pt x="1209522" y="1024801"/>
                </a:lnTo>
                <a:lnTo>
                  <a:pt x="1201051" y="1033856"/>
                </a:lnTo>
                <a:lnTo>
                  <a:pt x="1196759" y="1045476"/>
                </a:lnTo>
                <a:lnTo>
                  <a:pt x="1197241" y="1057440"/>
                </a:lnTo>
                <a:lnTo>
                  <a:pt x="1202182" y="1068336"/>
                </a:lnTo>
                <a:lnTo>
                  <a:pt x="1211237" y="1076807"/>
                </a:lnTo>
                <a:lnTo>
                  <a:pt x="1222870" y="1081112"/>
                </a:lnTo>
                <a:lnTo>
                  <a:pt x="1234821" y="1080630"/>
                </a:lnTo>
                <a:lnTo>
                  <a:pt x="1245730" y="1075702"/>
                </a:lnTo>
                <a:lnTo>
                  <a:pt x="1254201" y="1066647"/>
                </a:lnTo>
                <a:lnTo>
                  <a:pt x="1258493" y="1055014"/>
                </a:lnTo>
                <a:close/>
              </a:path>
              <a:path extrusionOk="0" h="1304289" w="2260600">
                <a:moveTo>
                  <a:pt x="1263078" y="690867"/>
                </a:moveTo>
                <a:lnTo>
                  <a:pt x="1262595" y="678916"/>
                </a:lnTo>
                <a:lnTo>
                  <a:pt x="1257655" y="668007"/>
                </a:lnTo>
                <a:lnTo>
                  <a:pt x="1248613" y="659536"/>
                </a:lnTo>
                <a:lnTo>
                  <a:pt x="1236980" y="655243"/>
                </a:lnTo>
                <a:lnTo>
                  <a:pt x="1225016" y="655726"/>
                </a:lnTo>
                <a:lnTo>
                  <a:pt x="1214107" y="660654"/>
                </a:lnTo>
                <a:lnTo>
                  <a:pt x="1205636" y="669696"/>
                </a:lnTo>
                <a:lnTo>
                  <a:pt x="1201343" y="681329"/>
                </a:lnTo>
                <a:lnTo>
                  <a:pt x="1201826" y="693305"/>
                </a:lnTo>
                <a:lnTo>
                  <a:pt x="1206754" y="704215"/>
                </a:lnTo>
                <a:lnTo>
                  <a:pt x="1215809" y="712685"/>
                </a:lnTo>
                <a:lnTo>
                  <a:pt x="1227442" y="716978"/>
                </a:lnTo>
                <a:lnTo>
                  <a:pt x="1239393" y="716495"/>
                </a:lnTo>
                <a:lnTo>
                  <a:pt x="1250302" y="711555"/>
                </a:lnTo>
                <a:lnTo>
                  <a:pt x="1258773" y="702500"/>
                </a:lnTo>
                <a:lnTo>
                  <a:pt x="1263078" y="690867"/>
                </a:lnTo>
                <a:close/>
              </a:path>
              <a:path extrusionOk="0" h="1304289" w="2260600">
                <a:moveTo>
                  <a:pt x="1267650" y="326732"/>
                </a:moveTo>
                <a:lnTo>
                  <a:pt x="1267167" y="314769"/>
                </a:lnTo>
                <a:lnTo>
                  <a:pt x="1262240" y="303872"/>
                </a:lnTo>
                <a:lnTo>
                  <a:pt x="1253185" y="295389"/>
                </a:lnTo>
                <a:lnTo>
                  <a:pt x="1241552" y="291096"/>
                </a:lnTo>
                <a:lnTo>
                  <a:pt x="1229588" y="291579"/>
                </a:lnTo>
                <a:lnTo>
                  <a:pt x="1218679" y="296519"/>
                </a:lnTo>
                <a:lnTo>
                  <a:pt x="1210208" y="305587"/>
                </a:lnTo>
                <a:lnTo>
                  <a:pt x="1205915" y="317207"/>
                </a:lnTo>
                <a:lnTo>
                  <a:pt x="1206398" y="329158"/>
                </a:lnTo>
                <a:lnTo>
                  <a:pt x="1211326" y="340067"/>
                </a:lnTo>
                <a:lnTo>
                  <a:pt x="1220381" y="348538"/>
                </a:lnTo>
                <a:lnTo>
                  <a:pt x="1232014" y="352844"/>
                </a:lnTo>
                <a:lnTo>
                  <a:pt x="1243977" y="352361"/>
                </a:lnTo>
                <a:lnTo>
                  <a:pt x="1254874" y="347433"/>
                </a:lnTo>
                <a:lnTo>
                  <a:pt x="1263345" y="338378"/>
                </a:lnTo>
                <a:lnTo>
                  <a:pt x="1267650" y="326732"/>
                </a:lnTo>
                <a:close/>
              </a:path>
              <a:path extrusionOk="0" h="1304289" w="2260600">
                <a:moveTo>
                  <a:pt x="1304671" y="1282166"/>
                </a:moveTo>
                <a:lnTo>
                  <a:pt x="1304188" y="1270203"/>
                </a:lnTo>
                <a:lnTo>
                  <a:pt x="1299248" y="1259306"/>
                </a:lnTo>
                <a:lnTo>
                  <a:pt x="1290193" y="1250835"/>
                </a:lnTo>
                <a:lnTo>
                  <a:pt x="1278559" y="1246530"/>
                </a:lnTo>
                <a:lnTo>
                  <a:pt x="1266609" y="1247013"/>
                </a:lnTo>
                <a:lnTo>
                  <a:pt x="1255699" y="1251940"/>
                </a:lnTo>
                <a:lnTo>
                  <a:pt x="1247228" y="1260995"/>
                </a:lnTo>
                <a:lnTo>
                  <a:pt x="1242936" y="1272628"/>
                </a:lnTo>
                <a:lnTo>
                  <a:pt x="1243418" y="1284592"/>
                </a:lnTo>
                <a:lnTo>
                  <a:pt x="1248346" y="1295501"/>
                </a:lnTo>
                <a:lnTo>
                  <a:pt x="1257388" y="1303959"/>
                </a:lnTo>
                <a:lnTo>
                  <a:pt x="1290180" y="1303985"/>
                </a:lnTo>
                <a:lnTo>
                  <a:pt x="1294193" y="1301521"/>
                </a:lnTo>
                <a:lnTo>
                  <a:pt x="1297724" y="1298092"/>
                </a:lnTo>
                <a:lnTo>
                  <a:pt x="1300378" y="1293799"/>
                </a:lnTo>
                <a:lnTo>
                  <a:pt x="1304671" y="1282166"/>
                </a:lnTo>
                <a:close/>
              </a:path>
              <a:path extrusionOk="0" h="1304289" w="2260600">
                <a:moveTo>
                  <a:pt x="1340497" y="922147"/>
                </a:moveTo>
                <a:lnTo>
                  <a:pt x="1340027" y="910183"/>
                </a:lnTo>
                <a:lnTo>
                  <a:pt x="1335100" y="899274"/>
                </a:lnTo>
                <a:lnTo>
                  <a:pt x="1326045" y="890803"/>
                </a:lnTo>
                <a:lnTo>
                  <a:pt x="1314411" y="886510"/>
                </a:lnTo>
                <a:lnTo>
                  <a:pt x="1302448" y="886993"/>
                </a:lnTo>
                <a:lnTo>
                  <a:pt x="1291539" y="891933"/>
                </a:lnTo>
                <a:lnTo>
                  <a:pt x="1283055" y="900988"/>
                </a:lnTo>
                <a:lnTo>
                  <a:pt x="1278763" y="912622"/>
                </a:lnTo>
                <a:lnTo>
                  <a:pt x="1279245" y="924572"/>
                </a:lnTo>
                <a:lnTo>
                  <a:pt x="1284185" y="935482"/>
                </a:lnTo>
                <a:lnTo>
                  <a:pt x="1293241" y="943952"/>
                </a:lnTo>
                <a:lnTo>
                  <a:pt x="1304861" y="948245"/>
                </a:lnTo>
                <a:lnTo>
                  <a:pt x="1316824" y="947775"/>
                </a:lnTo>
                <a:lnTo>
                  <a:pt x="1327734" y="942848"/>
                </a:lnTo>
                <a:lnTo>
                  <a:pt x="1336205" y="933792"/>
                </a:lnTo>
                <a:lnTo>
                  <a:pt x="1340497" y="922147"/>
                </a:lnTo>
                <a:close/>
              </a:path>
              <a:path extrusionOk="0" h="1304289" w="2260600">
                <a:moveTo>
                  <a:pt x="1345082" y="558012"/>
                </a:moveTo>
                <a:lnTo>
                  <a:pt x="1344599" y="546049"/>
                </a:lnTo>
                <a:lnTo>
                  <a:pt x="1339672" y="535139"/>
                </a:lnTo>
                <a:lnTo>
                  <a:pt x="1330629" y="526669"/>
                </a:lnTo>
                <a:lnTo>
                  <a:pt x="1318983" y="522363"/>
                </a:lnTo>
                <a:lnTo>
                  <a:pt x="1307020" y="522859"/>
                </a:lnTo>
                <a:lnTo>
                  <a:pt x="1296111" y="527786"/>
                </a:lnTo>
                <a:lnTo>
                  <a:pt x="1287640" y="536854"/>
                </a:lnTo>
                <a:lnTo>
                  <a:pt x="1283347" y="548474"/>
                </a:lnTo>
                <a:lnTo>
                  <a:pt x="1283830" y="560438"/>
                </a:lnTo>
                <a:lnTo>
                  <a:pt x="1288757" y="571334"/>
                </a:lnTo>
                <a:lnTo>
                  <a:pt x="1297825" y="579805"/>
                </a:lnTo>
                <a:lnTo>
                  <a:pt x="1309446" y="584111"/>
                </a:lnTo>
                <a:lnTo>
                  <a:pt x="1321409" y="583628"/>
                </a:lnTo>
                <a:lnTo>
                  <a:pt x="1332306" y="578700"/>
                </a:lnTo>
                <a:lnTo>
                  <a:pt x="1340777" y="569645"/>
                </a:lnTo>
                <a:lnTo>
                  <a:pt x="1345082" y="558012"/>
                </a:lnTo>
                <a:close/>
              </a:path>
              <a:path extrusionOk="0" h="1304289" w="2260600">
                <a:moveTo>
                  <a:pt x="1386674" y="1149311"/>
                </a:moveTo>
                <a:lnTo>
                  <a:pt x="1386192" y="1137335"/>
                </a:lnTo>
                <a:lnTo>
                  <a:pt x="1381264" y="1126426"/>
                </a:lnTo>
                <a:lnTo>
                  <a:pt x="1372209" y="1117955"/>
                </a:lnTo>
                <a:lnTo>
                  <a:pt x="1360576" y="1113663"/>
                </a:lnTo>
                <a:lnTo>
                  <a:pt x="1348613" y="1114145"/>
                </a:lnTo>
                <a:lnTo>
                  <a:pt x="1337703" y="1119085"/>
                </a:lnTo>
                <a:lnTo>
                  <a:pt x="1329232" y="1128141"/>
                </a:lnTo>
                <a:lnTo>
                  <a:pt x="1324940" y="1139761"/>
                </a:lnTo>
                <a:lnTo>
                  <a:pt x="1325422" y="1151724"/>
                </a:lnTo>
                <a:lnTo>
                  <a:pt x="1330350" y="1162634"/>
                </a:lnTo>
                <a:lnTo>
                  <a:pt x="1339405" y="1171105"/>
                </a:lnTo>
                <a:lnTo>
                  <a:pt x="1351038" y="1175397"/>
                </a:lnTo>
                <a:lnTo>
                  <a:pt x="1363002" y="1174915"/>
                </a:lnTo>
                <a:lnTo>
                  <a:pt x="1373898" y="1169987"/>
                </a:lnTo>
                <a:lnTo>
                  <a:pt x="1382369" y="1160932"/>
                </a:lnTo>
                <a:lnTo>
                  <a:pt x="1386674" y="1149311"/>
                </a:lnTo>
                <a:close/>
              </a:path>
              <a:path extrusionOk="0" h="1304289" w="2260600">
                <a:moveTo>
                  <a:pt x="1422514" y="789279"/>
                </a:moveTo>
                <a:lnTo>
                  <a:pt x="1422031" y="777328"/>
                </a:lnTo>
                <a:lnTo>
                  <a:pt x="1417104" y="766419"/>
                </a:lnTo>
                <a:lnTo>
                  <a:pt x="1408049" y="757948"/>
                </a:lnTo>
                <a:lnTo>
                  <a:pt x="1396415" y="753656"/>
                </a:lnTo>
                <a:lnTo>
                  <a:pt x="1384452" y="754126"/>
                </a:lnTo>
                <a:lnTo>
                  <a:pt x="1373543" y="759053"/>
                </a:lnTo>
                <a:lnTo>
                  <a:pt x="1365084" y="768108"/>
                </a:lnTo>
                <a:lnTo>
                  <a:pt x="1360779" y="779741"/>
                </a:lnTo>
                <a:lnTo>
                  <a:pt x="1361262" y="791705"/>
                </a:lnTo>
                <a:lnTo>
                  <a:pt x="1366189" y="802627"/>
                </a:lnTo>
                <a:lnTo>
                  <a:pt x="1375244" y="811098"/>
                </a:lnTo>
                <a:lnTo>
                  <a:pt x="1386878" y="815390"/>
                </a:lnTo>
                <a:lnTo>
                  <a:pt x="1398841" y="814908"/>
                </a:lnTo>
                <a:lnTo>
                  <a:pt x="1409750" y="809967"/>
                </a:lnTo>
                <a:lnTo>
                  <a:pt x="1418221" y="800912"/>
                </a:lnTo>
                <a:lnTo>
                  <a:pt x="1422514" y="789279"/>
                </a:lnTo>
                <a:close/>
              </a:path>
              <a:path extrusionOk="0" h="1304289" w="2260600">
                <a:moveTo>
                  <a:pt x="1427086" y="425145"/>
                </a:moveTo>
                <a:lnTo>
                  <a:pt x="1426603" y="413181"/>
                </a:lnTo>
                <a:lnTo>
                  <a:pt x="1421676" y="402272"/>
                </a:lnTo>
                <a:lnTo>
                  <a:pt x="1412621" y="393801"/>
                </a:lnTo>
                <a:lnTo>
                  <a:pt x="1400987" y="389509"/>
                </a:lnTo>
                <a:lnTo>
                  <a:pt x="1389037" y="389991"/>
                </a:lnTo>
                <a:lnTo>
                  <a:pt x="1378115" y="394919"/>
                </a:lnTo>
                <a:lnTo>
                  <a:pt x="1369644" y="403987"/>
                </a:lnTo>
                <a:lnTo>
                  <a:pt x="1365351" y="415620"/>
                </a:lnTo>
                <a:lnTo>
                  <a:pt x="1365834" y="427570"/>
                </a:lnTo>
                <a:lnTo>
                  <a:pt x="1370761" y="438480"/>
                </a:lnTo>
                <a:lnTo>
                  <a:pt x="1379829" y="446951"/>
                </a:lnTo>
                <a:lnTo>
                  <a:pt x="1391450" y="451243"/>
                </a:lnTo>
                <a:lnTo>
                  <a:pt x="1403413" y="450773"/>
                </a:lnTo>
                <a:lnTo>
                  <a:pt x="1414310" y="445833"/>
                </a:lnTo>
                <a:lnTo>
                  <a:pt x="1422781" y="436791"/>
                </a:lnTo>
                <a:lnTo>
                  <a:pt x="1427086" y="425145"/>
                </a:lnTo>
                <a:close/>
              </a:path>
              <a:path extrusionOk="0" h="1304289" w="2260600">
                <a:moveTo>
                  <a:pt x="1468678" y="1016444"/>
                </a:moveTo>
                <a:lnTo>
                  <a:pt x="1468208" y="1004481"/>
                </a:lnTo>
                <a:lnTo>
                  <a:pt x="1463268" y="993571"/>
                </a:lnTo>
                <a:lnTo>
                  <a:pt x="1454213" y="985100"/>
                </a:lnTo>
                <a:lnTo>
                  <a:pt x="1442580" y="980795"/>
                </a:lnTo>
                <a:lnTo>
                  <a:pt x="1430629" y="981278"/>
                </a:lnTo>
                <a:lnTo>
                  <a:pt x="1419720" y="986218"/>
                </a:lnTo>
                <a:lnTo>
                  <a:pt x="1411236" y="995273"/>
                </a:lnTo>
                <a:lnTo>
                  <a:pt x="1406944" y="1006906"/>
                </a:lnTo>
                <a:lnTo>
                  <a:pt x="1407426" y="1018870"/>
                </a:lnTo>
                <a:lnTo>
                  <a:pt x="1412354" y="1029766"/>
                </a:lnTo>
                <a:lnTo>
                  <a:pt x="1421409" y="1038237"/>
                </a:lnTo>
                <a:lnTo>
                  <a:pt x="1433042" y="1042543"/>
                </a:lnTo>
                <a:lnTo>
                  <a:pt x="1445006" y="1042060"/>
                </a:lnTo>
                <a:lnTo>
                  <a:pt x="1455915" y="1037132"/>
                </a:lnTo>
                <a:lnTo>
                  <a:pt x="1464373" y="1028077"/>
                </a:lnTo>
                <a:lnTo>
                  <a:pt x="1468678" y="1016444"/>
                </a:lnTo>
                <a:close/>
              </a:path>
              <a:path extrusionOk="0" h="1304289" w="2260600">
                <a:moveTo>
                  <a:pt x="1504518" y="656424"/>
                </a:moveTo>
                <a:lnTo>
                  <a:pt x="1504035" y="644461"/>
                </a:lnTo>
                <a:lnTo>
                  <a:pt x="1499108" y="633552"/>
                </a:lnTo>
                <a:lnTo>
                  <a:pt x="1490065" y="625068"/>
                </a:lnTo>
                <a:lnTo>
                  <a:pt x="1478432" y="620776"/>
                </a:lnTo>
                <a:lnTo>
                  <a:pt x="1466456" y="621271"/>
                </a:lnTo>
                <a:lnTo>
                  <a:pt x="1455547" y="626198"/>
                </a:lnTo>
                <a:lnTo>
                  <a:pt x="1447076" y="635254"/>
                </a:lnTo>
                <a:lnTo>
                  <a:pt x="1442783" y="646887"/>
                </a:lnTo>
                <a:lnTo>
                  <a:pt x="1443266" y="658837"/>
                </a:lnTo>
                <a:lnTo>
                  <a:pt x="1448206" y="669747"/>
                </a:lnTo>
                <a:lnTo>
                  <a:pt x="1457261" y="678218"/>
                </a:lnTo>
                <a:lnTo>
                  <a:pt x="1468882" y="682523"/>
                </a:lnTo>
                <a:lnTo>
                  <a:pt x="1480845" y="682040"/>
                </a:lnTo>
                <a:lnTo>
                  <a:pt x="1491754" y="677100"/>
                </a:lnTo>
                <a:lnTo>
                  <a:pt x="1500225" y="668058"/>
                </a:lnTo>
                <a:lnTo>
                  <a:pt x="1504518" y="656424"/>
                </a:lnTo>
                <a:close/>
              </a:path>
              <a:path extrusionOk="0" h="1304289" w="2260600">
                <a:moveTo>
                  <a:pt x="1546110" y="1247711"/>
                </a:moveTo>
                <a:lnTo>
                  <a:pt x="1545628" y="1235748"/>
                </a:lnTo>
                <a:lnTo>
                  <a:pt x="1540700" y="1224838"/>
                </a:lnTo>
                <a:lnTo>
                  <a:pt x="1531658" y="1216367"/>
                </a:lnTo>
                <a:lnTo>
                  <a:pt x="1520024" y="1212075"/>
                </a:lnTo>
                <a:lnTo>
                  <a:pt x="1508061" y="1212557"/>
                </a:lnTo>
                <a:lnTo>
                  <a:pt x="1497152" y="1217498"/>
                </a:lnTo>
                <a:lnTo>
                  <a:pt x="1488681" y="1226553"/>
                </a:lnTo>
                <a:lnTo>
                  <a:pt x="1484376" y="1238173"/>
                </a:lnTo>
                <a:lnTo>
                  <a:pt x="1484858" y="1250137"/>
                </a:lnTo>
                <a:lnTo>
                  <a:pt x="1489798" y="1261033"/>
                </a:lnTo>
                <a:lnTo>
                  <a:pt x="1498854" y="1269504"/>
                </a:lnTo>
                <a:lnTo>
                  <a:pt x="1510487" y="1273810"/>
                </a:lnTo>
                <a:lnTo>
                  <a:pt x="1522437" y="1273327"/>
                </a:lnTo>
                <a:lnTo>
                  <a:pt x="1533347" y="1268399"/>
                </a:lnTo>
                <a:lnTo>
                  <a:pt x="1541818" y="1259344"/>
                </a:lnTo>
                <a:lnTo>
                  <a:pt x="1546110" y="1247711"/>
                </a:lnTo>
                <a:close/>
              </a:path>
              <a:path extrusionOk="0" h="1304289" w="2260600">
                <a:moveTo>
                  <a:pt x="1550695" y="883564"/>
                </a:moveTo>
                <a:lnTo>
                  <a:pt x="1550212" y="871613"/>
                </a:lnTo>
                <a:lnTo>
                  <a:pt x="1545272" y="860704"/>
                </a:lnTo>
                <a:lnTo>
                  <a:pt x="1536217" y="852233"/>
                </a:lnTo>
                <a:lnTo>
                  <a:pt x="1524584" y="847940"/>
                </a:lnTo>
                <a:lnTo>
                  <a:pt x="1512633" y="848423"/>
                </a:lnTo>
                <a:lnTo>
                  <a:pt x="1501724" y="853351"/>
                </a:lnTo>
                <a:lnTo>
                  <a:pt x="1493253" y="862393"/>
                </a:lnTo>
                <a:lnTo>
                  <a:pt x="1488960" y="874026"/>
                </a:lnTo>
                <a:lnTo>
                  <a:pt x="1489443" y="886002"/>
                </a:lnTo>
                <a:lnTo>
                  <a:pt x="1494358" y="896912"/>
                </a:lnTo>
                <a:lnTo>
                  <a:pt x="1503413" y="905383"/>
                </a:lnTo>
                <a:lnTo>
                  <a:pt x="1515046" y="909675"/>
                </a:lnTo>
                <a:lnTo>
                  <a:pt x="1527009" y="909193"/>
                </a:lnTo>
                <a:lnTo>
                  <a:pt x="1537919" y="904252"/>
                </a:lnTo>
                <a:lnTo>
                  <a:pt x="1546402" y="895197"/>
                </a:lnTo>
                <a:lnTo>
                  <a:pt x="1550695" y="883564"/>
                </a:lnTo>
                <a:close/>
              </a:path>
              <a:path extrusionOk="0" h="1304289" w="2260600">
                <a:moveTo>
                  <a:pt x="1586522" y="523557"/>
                </a:moveTo>
                <a:lnTo>
                  <a:pt x="1586039" y="511594"/>
                </a:lnTo>
                <a:lnTo>
                  <a:pt x="1581111" y="500684"/>
                </a:lnTo>
                <a:lnTo>
                  <a:pt x="1572069" y="492213"/>
                </a:lnTo>
                <a:lnTo>
                  <a:pt x="1560436" y="487921"/>
                </a:lnTo>
                <a:lnTo>
                  <a:pt x="1548472" y="488403"/>
                </a:lnTo>
                <a:lnTo>
                  <a:pt x="1537563" y="493331"/>
                </a:lnTo>
                <a:lnTo>
                  <a:pt x="1529080" y="502399"/>
                </a:lnTo>
                <a:lnTo>
                  <a:pt x="1524787" y="514019"/>
                </a:lnTo>
                <a:lnTo>
                  <a:pt x="1525270" y="525983"/>
                </a:lnTo>
                <a:lnTo>
                  <a:pt x="1530210" y="536892"/>
                </a:lnTo>
                <a:lnTo>
                  <a:pt x="1539265" y="545363"/>
                </a:lnTo>
                <a:lnTo>
                  <a:pt x="1550885" y="549656"/>
                </a:lnTo>
                <a:lnTo>
                  <a:pt x="1562849" y="549173"/>
                </a:lnTo>
                <a:lnTo>
                  <a:pt x="1573758" y="544245"/>
                </a:lnTo>
                <a:lnTo>
                  <a:pt x="1582216" y="535190"/>
                </a:lnTo>
                <a:lnTo>
                  <a:pt x="1586522" y="523557"/>
                </a:lnTo>
                <a:close/>
              </a:path>
              <a:path extrusionOk="0" h="1304289" w="2260600">
                <a:moveTo>
                  <a:pt x="1628114" y="1114844"/>
                </a:moveTo>
                <a:lnTo>
                  <a:pt x="1627644" y="1102880"/>
                </a:lnTo>
                <a:lnTo>
                  <a:pt x="1622717" y="1091971"/>
                </a:lnTo>
                <a:lnTo>
                  <a:pt x="1613662" y="1083500"/>
                </a:lnTo>
                <a:lnTo>
                  <a:pt x="1602028" y="1079207"/>
                </a:lnTo>
                <a:lnTo>
                  <a:pt x="1590065" y="1079690"/>
                </a:lnTo>
                <a:lnTo>
                  <a:pt x="1579156" y="1084630"/>
                </a:lnTo>
                <a:lnTo>
                  <a:pt x="1570672" y="1093685"/>
                </a:lnTo>
                <a:lnTo>
                  <a:pt x="1566379" y="1105319"/>
                </a:lnTo>
                <a:lnTo>
                  <a:pt x="1566862" y="1117269"/>
                </a:lnTo>
                <a:lnTo>
                  <a:pt x="1571802" y="1128179"/>
                </a:lnTo>
                <a:lnTo>
                  <a:pt x="1580857" y="1136650"/>
                </a:lnTo>
                <a:lnTo>
                  <a:pt x="1592491" y="1140942"/>
                </a:lnTo>
                <a:lnTo>
                  <a:pt x="1604441" y="1140472"/>
                </a:lnTo>
                <a:lnTo>
                  <a:pt x="1615351" y="1135545"/>
                </a:lnTo>
                <a:lnTo>
                  <a:pt x="1623822" y="1126490"/>
                </a:lnTo>
                <a:lnTo>
                  <a:pt x="1628114" y="1114844"/>
                </a:lnTo>
                <a:close/>
              </a:path>
              <a:path extrusionOk="0" h="1304289" w="2260600">
                <a:moveTo>
                  <a:pt x="1632699" y="750709"/>
                </a:moveTo>
                <a:lnTo>
                  <a:pt x="1632216" y="738746"/>
                </a:lnTo>
                <a:lnTo>
                  <a:pt x="1627289" y="727837"/>
                </a:lnTo>
                <a:lnTo>
                  <a:pt x="1618234" y="719353"/>
                </a:lnTo>
                <a:lnTo>
                  <a:pt x="1606600" y="715060"/>
                </a:lnTo>
                <a:lnTo>
                  <a:pt x="1594637" y="715556"/>
                </a:lnTo>
                <a:lnTo>
                  <a:pt x="1583728" y="720496"/>
                </a:lnTo>
                <a:lnTo>
                  <a:pt x="1575257" y="729551"/>
                </a:lnTo>
                <a:lnTo>
                  <a:pt x="1570964" y="741172"/>
                </a:lnTo>
                <a:lnTo>
                  <a:pt x="1571447" y="753122"/>
                </a:lnTo>
                <a:lnTo>
                  <a:pt x="1576374" y="764032"/>
                </a:lnTo>
                <a:lnTo>
                  <a:pt x="1585429" y="772502"/>
                </a:lnTo>
                <a:lnTo>
                  <a:pt x="1597063" y="776808"/>
                </a:lnTo>
                <a:lnTo>
                  <a:pt x="1609026" y="776325"/>
                </a:lnTo>
                <a:lnTo>
                  <a:pt x="1619923" y="771398"/>
                </a:lnTo>
                <a:lnTo>
                  <a:pt x="1628394" y="762342"/>
                </a:lnTo>
                <a:lnTo>
                  <a:pt x="1632699" y="750709"/>
                </a:lnTo>
                <a:close/>
              </a:path>
              <a:path extrusionOk="0" h="1304289" w="2260600">
                <a:moveTo>
                  <a:pt x="1710131" y="981976"/>
                </a:moveTo>
                <a:lnTo>
                  <a:pt x="1709648" y="970026"/>
                </a:lnTo>
                <a:lnTo>
                  <a:pt x="1704721" y="959116"/>
                </a:lnTo>
                <a:lnTo>
                  <a:pt x="1695665" y="950645"/>
                </a:lnTo>
                <a:lnTo>
                  <a:pt x="1684032" y="946353"/>
                </a:lnTo>
                <a:lnTo>
                  <a:pt x="1672069" y="946835"/>
                </a:lnTo>
                <a:lnTo>
                  <a:pt x="1661160" y="951763"/>
                </a:lnTo>
                <a:lnTo>
                  <a:pt x="1652689" y="960805"/>
                </a:lnTo>
                <a:lnTo>
                  <a:pt x="1648396" y="972439"/>
                </a:lnTo>
                <a:lnTo>
                  <a:pt x="1648879" y="984402"/>
                </a:lnTo>
                <a:lnTo>
                  <a:pt x="1653806" y="995324"/>
                </a:lnTo>
                <a:lnTo>
                  <a:pt x="1662861" y="1003795"/>
                </a:lnTo>
                <a:lnTo>
                  <a:pt x="1674495" y="1008087"/>
                </a:lnTo>
                <a:lnTo>
                  <a:pt x="1686458" y="1007605"/>
                </a:lnTo>
                <a:lnTo>
                  <a:pt x="1697355" y="1002665"/>
                </a:lnTo>
                <a:lnTo>
                  <a:pt x="1705838" y="993609"/>
                </a:lnTo>
                <a:lnTo>
                  <a:pt x="1710131" y="981976"/>
                </a:lnTo>
                <a:close/>
              </a:path>
              <a:path extrusionOk="0" h="1304289" w="2260600">
                <a:moveTo>
                  <a:pt x="1714703" y="617842"/>
                </a:moveTo>
                <a:lnTo>
                  <a:pt x="1714220" y="605878"/>
                </a:lnTo>
                <a:lnTo>
                  <a:pt x="1709293" y="594969"/>
                </a:lnTo>
                <a:lnTo>
                  <a:pt x="1700237" y="586498"/>
                </a:lnTo>
                <a:lnTo>
                  <a:pt x="1688604" y="582206"/>
                </a:lnTo>
                <a:lnTo>
                  <a:pt x="1676654" y="582688"/>
                </a:lnTo>
                <a:lnTo>
                  <a:pt x="1665744" y="587629"/>
                </a:lnTo>
                <a:lnTo>
                  <a:pt x="1657261" y="596684"/>
                </a:lnTo>
                <a:lnTo>
                  <a:pt x="1652968" y="608317"/>
                </a:lnTo>
                <a:lnTo>
                  <a:pt x="1653451" y="620268"/>
                </a:lnTo>
                <a:lnTo>
                  <a:pt x="1658378" y="631177"/>
                </a:lnTo>
                <a:lnTo>
                  <a:pt x="1667433" y="639648"/>
                </a:lnTo>
                <a:lnTo>
                  <a:pt x="1679067" y="643940"/>
                </a:lnTo>
                <a:lnTo>
                  <a:pt x="1691030" y="643470"/>
                </a:lnTo>
                <a:lnTo>
                  <a:pt x="1701927" y="638543"/>
                </a:lnTo>
                <a:lnTo>
                  <a:pt x="1710397" y="629488"/>
                </a:lnTo>
                <a:lnTo>
                  <a:pt x="1714703" y="617842"/>
                </a:lnTo>
                <a:close/>
              </a:path>
              <a:path extrusionOk="0" h="1304289" w="2260600">
                <a:moveTo>
                  <a:pt x="1787563" y="1213256"/>
                </a:moveTo>
                <a:lnTo>
                  <a:pt x="1787080" y="1201293"/>
                </a:lnTo>
                <a:lnTo>
                  <a:pt x="1782152" y="1190383"/>
                </a:lnTo>
                <a:lnTo>
                  <a:pt x="1773097" y="1181912"/>
                </a:lnTo>
                <a:lnTo>
                  <a:pt x="1761464" y="1177620"/>
                </a:lnTo>
                <a:lnTo>
                  <a:pt x="1749501" y="1178102"/>
                </a:lnTo>
                <a:lnTo>
                  <a:pt x="1738591" y="1183030"/>
                </a:lnTo>
                <a:lnTo>
                  <a:pt x="1730121" y="1192098"/>
                </a:lnTo>
                <a:lnTo>
                  <a:pt x="1725828" y="1203731"/>
                </a:lnTo>
                <a:lnTo>
                  <a:pt x="1726311" y="1215682"/>
                </a:lnTo>
                <a:lnTo>
                  <a:pt x="1731238" y="1226591"/>
                </a:lnTo>
                <a:lnTo>
                  <a:pt x="1740293" y="1235062"/>
                </a:lnTo>
                <a:lnTo>
                  <a:pt x="1751926" y="1239354"/>
                </a:lnTo>
                <a:lnTo>
                  <a:pt x="1763877" y="1238872"/>
                </a:lnTo>
                <a:lnTo>
                  <a:pt x="1774786" y="1233944"/>
                </a:lnTo>
                <a:lnTo>
                  <a:pt x="1783257" y="1224902"/>
                </a:lnTo>
                <a:lnTo>
                  <a:pt x="1787563" y="1213256"/>
                </a:lnTo>
                <a:close/>
              </a:path>
              <a:path extrusionOk="0" h="1304289" w="2260600">
                <a:moveTo>
                  <a:pt x="1792135" y="849122"/>
                </a:moveTo>
                <a:lnTo>
                  <a:pt x="1791652" y="837158"/>
                </a:lnTo>
                <a:lnTo>
                  <a:pt x="1786724" y="826249"/>
                </a:lnTo>
                <a:lnTo>
                  <a:pt x="1777682" y="817765"/>
                </a:lnTo>
                <a:lnTo>
                  <a:pt x="1766036" y="813473"/>
                </a:lnTo>
                <a:lnTo>
                  <a:pt x="1754073" y="813955"/>
                </a:lnTo>
                <a:lnTo>
                  <a:pt x="1743163" y="818896"/>
                </a:lnTo>
                <a:lnTo>
                  <a:pt x="1734693" y="827951"/>
                </a:lnTo>
                <a:lnTo>
                  <a:pt x="1730400" y="839584"/>
                </a:lnTo>
                <a:lnTo>
                  <a:pt x="1730883" y="851535"/>
                </a:lnTo>
                <a:lnTo>
                  <a:pt x="1735823" y="862444"/>
                </a:lnTo>
                <a:lnTo>
                  <a:pt x="1744878" y="870915"/>
                </a:lnTo>
                <a:lnTo>
                  <a:pt x="1756511" y="875220"/>
                </a:lnTo>
                <a:lnTo>
                  <a:pt x="1768462" y="874737"/>
                </a:lnTo>
                <a:lnTo>
                  <a:pt x="1779371" y="869810"/>
                </a:lnTo>
                <a:lnTo>
                  <a:pt x="1787829" y="860755"/>
                </a:lnTo>
                <a:lnTo>
                  <a:pt x="1792135" y="849122"/>
                </a:lnTo>
                <a:close/>
              </a:path>
              <a:path extrusionOk="0" h="1304289" w="2260600">
                <a:moveTo>
                  <a:pt x="1869567" y="1080389"/>
                </a:moveTo>
                <a:lnTo>
                  <a:pt x="1869084" y="1068425"/>
                </a:lnTo>
                <a:lnTo>
                  <a:pt x="1864156" y="1057529"/>
                </a:lnTo>
                <a:lnTo>
                  <a:pt x="1855101" y="1049058"/>
                </a:lnTo>
                <a:lnTo>
                  <a:pt x="1843468" y="1044765"/>
                </a:lnTo>
                <a:lnTo>
                  <a:pt x="1831505" y="1045235"/>
                </a:lnTo>
                <a:lnTo>
                  <a:pt x="1820608" y="1050163"/>
                </a:lnTo>
                <a:lnTo>
                  <a:pt x="1812137" y="1059218"/>
                </a:lnTo>
                <a:lnTo>
                  <a:pt x="1807832" y="1070851"/>
                </a:lnTo>
                <a:lnTo>
                  <a:pt x="1808314" y="1082814"/>
                </a:lnTo>
                <a:lnTo>
                  <a:pt x="1813242" y="1093724"/>
                </a:lnTo>
                <a:lnTo>
                  <a:pt x="1822297" y="1102207"/>
                </a:lnTo>
                <a:lnTo>
                  <a:pt x="1833930" y="1106500"/>
                </a:lnTo>
                <a:lnTo>
                  <a:pt x="1845894" y="1106004"/>
                </a:lnTo>
                <a:lnTo>
                  <a:pt x="1856803" y="1101077"/>
                </a:lnTo>
                <a:lnTo>
                  <a:pt x="1865274" y="1092009"/>
                </a:lnTo>
                <a:lnTo>
                  <a:pt x="1869567" y="1080389"/>
                </a:lnTo>
                <a:close/>
              </a:path>
              <a:path extrusionOk="0" h="1304289" w="2260600">
                <a:moveTo>
                  <a:pt x="1874139" y="716254"/>
                </a:moveTo>
                <a:lnTo>
                  <a:pt x="1873669" y="704291"/>
                </a:lnTo>
                <a:lnTo>
                  <a:pt x="1868728" y="693381"/>
                </a:lnTo>
                <a:lnTo>
                  <a:pt x="1859686" y="684911"/>
                </a:lnTo>
                <a:lnTo>
                  <a:pt x="1848053" y="680618"/>
                </a:lnTo>
                <a:lnTo>
                  <a:pt x="1836089" y="681101"/>
                </a:lnTo>
                <a:lnTo>
                  <a:pt x="1825180" y="686028"/>
                </a:lnTo>
                <a:lnTo>
                  <a:pt x="1816696" y="695096"/>
                </a:lnTo>
                <a:lnTo>
                  <a:pt x="1812404" y="706716"/>
                </a:lnTo>
                <a:lnTo>
                  <a:pt x="1812886" y="718680"/>
                </a:lnTo>
                <a:lnTo>
                  <a:pt x="1817827" y="729589"/>
                </a:lnTo>
                <a:lnTo>
                  <a:pt x="1826882" y="738060"/>
                </a:lnTo>
                <a:lnTo>
                  <a:pt x="1838515" y="742353"/>
                </a:lnTo>
                <a:lnTo>
                  <a:pt x="1850466" y="741870"/>
                </a:lnTo>
                <a:lnTo>
                  <a:pt x="1861375" y="736942"/>
                </a:lnTo>
                <a:lnTo>
                  <a:pt x="1869833" y="727887"/>
                </a:lnTo>
                <a:lnTo>
                  <a:pt x="1874139" y="716254"/>
                </a:lnTo>
                <a:close/>
              </a:path>
              <a:path extrusionOk="0" h="1304289" w="2260600">
                <a:moveTo>
                  <a:pt x="1936864" y="1303985"/>
                </a:moveTo>
                <a:lnTo>
                  <a:pt x="1910435" y="1271905"/>
                </a:lnTo>
                <a:lnTo>
                  <a:pt x="1898472" y="1272387"/>
                </a:lnTo>
                <a:lnTo>
                  <a:pt x="1887562" y="1277327"/>
                </a:lnTo>
                <a:lnTo>
                  <a:pt x="1879079" y="1286383"/>
                </a:lnTo>
                <a:lnTo>
                  <a:pt x="1875701" y="1291869"/>
                </a:lnTo>
                <a:lnTo>
                  <a:pt x="1874215" y="1298003"/>
                </a:lnTo>
                <a:lnTo>
                  <a:pt x="1874456" y="1303985"/>
                </a:lnTo>
                <a:lnTo>
                  <a:pt x="1936864" y="1303985"/>
                </a:lnTo>
                <a:close/>
              </a:path>
              <a:path extrusionOk="0" h="1304289" w="2260600">
                <a:moveTo>
                  <a:pt x="1951570" y="947534"/>
                </a:moveTo>
                <a:lnTo>
                  <a:pt x="1951088" y="935570"/>
                </a:lnTo>
                <a:lnTo>
                  <a:pt x="1946173" y="924648"/>
                </a:lnTo>
                <a:lnTo>
                  <a:pt x="1937118" y="916178"/>
                </a:lnTo>
                <a:lnTo>
                  <a:pt x="1925485" y="911885"/>
                </a:lnTo>
                <a:lnTo>
                  <a:pt x="1913521" y="912368"/>
                </a:lnTo>
                <a:lnTo>
                  <a:pt x="1902599" y="917308"/>
                </a:lnTo>
                <a:lnTo>
                  <a:pt x="1894128" y="926363"/>
                </a:lnTo>
                <a:lnTo>
                  <a:pt x="1889836" y="937996"/>
                </a:lnTo>
                <a:lnTo>
                  <a:pt x="1890318" y="949947"/>
                </a:lnTo>
                <a:lnTo>
                  <a:pt x="1895259" y="960856"/>
                </a:lnTo>
                <a:lnTo>
                  <a:pt x="1904314" y="969327"/>
                </a:lnTo>
                <a:lnTo>
                  <a:pt x="1915947" y="973620"/>
                </a:lnTo>
                <a:lnTo>
                  <a:pt x="1927898" y="973137"/>
                </a:lnTo>
                <a:lnTo>
                  <a:pt x="1938807" y="968209"/>
                </a:lnTo>
                <a:lnTo>
                  <a:pt x="1947278" y="959154"/>
                </a:lnTo>
                <a:lnTo>
                  <a:pt x="1951570" y="947534"/>
                </a:lnTo>
                <a:close/>
              </a:path>
              <a:path extrusionOk="0" h="1304289" w="2260600">
                <a:moveTo>
                  <a:pt x="2018538" y="1174673"/>
                </a:moveTo>
                <a:lnTo>
                  <a:pt x="2018055" y="1162723"/>
                </a:lnTo>
                <a:lnTo>
                  <a:pt x="2013127" y="1151813"/>
                </a:lnTo>
                <a:lnTo>
                  <a:pt x="2004060" y="1143342"/>
                </a:lnTo>
                <a:lnTo>
                  <a:pt x="1992439" y="1139050"/>
                </a:lnTo>
                <a:lnTo>
                  <a:pt x="1980476" y="1139520"/>
                </a:lnTo>
                <a:lnTo>
                  <a:pt x="1969566" y="1144460"/>
                </a:lnTo>
                <a:lnTo>
                  <a:pt x="1961108" y="1153502"/>
                </a:lnTo>
                <a:lnTo>
                  <a:pt x="1956803" y="1165136"/>
                </a:lnTo>
                <a:lnTo>
                  <a:pt x="1957285" y="1177099"/>
                </a:lnTo>
                <a:lnTo>
                  <a:pt x="1962213" y="1188008"/>
                </a:lnTo>
                <a:lnTo>
                  <a:pt x="1971268" y="1196492"/>
                </a:lnTo>
                <a:lnTo>
                  <a:pt x="1982901" y="1200785"/>
                </a:lnTo>
                <a:lnTo>
                  <a:pt x="1994865" y="1200302"/>
                </a:lnTo>
                <a:lnTo>
                  <a:pt x="2005774" y="1195362"/>
                </a:lnTo>
                <a:lnTo>
                  <a:pt x="2014245" y="1186307"/>
                </a:lnTo>
                <a:lnTo>
                  <a:pt x="2018538" y="1174673"/>
                </a:lnTo>
                <a:close/>
              </a:path>
              <a:path extrusionOk="0" h="1304289" w="2260600">
                <a:moveTo>
                  <a:pt x="2033574" y="814666"/>
                </a:moveTo>
                <a:lnTo>
                  <a:pt x="2033104" y="802703"/>
                </a:lnTo>
                <a:lnTo>
                  <a:pt x="2028177" y="791794"/>
                </a:lnTo>
                <a:lnTo>
                  <a:pt x="2019122" y="783323"/>
                </a:lnTo>
                <a:lnTo>
                  <a:pt x="2007489" y="779030"/>
                </a:lnTo>
                <a:lnTo>
                  <a:pt x="1995525" y="779513"/>
                </a:lnTo>
                <a:lnTo>
                  <a:pt x="1984616" y="784440"/>
                </a:lnTo>
                <a:lnTo>
                  <a:pt x="1976132" y="793508"/>
                </a:lnTo>
                <a:lnTo>
                  <a:pt x="1971840" y="805129"/>
                </a:lnTo>
                <a:lnTo>
                  <a:pt x="1972322" y="817092"/>
                </a:lnTo>
                <a:lnTo>
                  <a:pt x="1977263" y="827989"/>
                </a:lnTo>
                <a:lnTo>
                  <a:pt x="1986318" y="836460"/>
                </a:lnTo>
                <a:lnTo>
                  <a:pt x="1997951" y="840765"/>
                </a:lnTo>
                <a:lnTo>
                  <a:pt x="2009902" y="840282"/>
                </a:lnTo>
                <a:lnTo>
                  <a:pt x="2020811" y="835355"/>
                </a:lnTo>
                <a:lnTo>
                  <a:pt x="2029282" y="826300"/>
                </a:lnTo>
                <a:lnTo>
                  <a:pt x="2033574" y="814666"/>
                </a:lnTo>
                <a:close/>
              </a:path>
              <a:path extrusionOk="0" h="1304289" w="2260600">
                <a:moveTo>
                  <a:pt x="2100541" y="1041819"/>
                </a:moveTo>
                <a:lnTo>
                  <a:pt x="2100059" y="1029855"/>
                </a:lnTo>
                <a:lnTo>
                  <a:pt x="2095131" y="1018946"/>
                </a:lnTo>
                <a:lnTo>
                  <a:pt x="2086076" y="1010462"/>
                </a:lnTo>
                <a:lnTo>
                  <a:pt x="2074443" y="1006170"/>
                </a:lnTo>
                <a:lnTo>
                  <a:pt x="2062480" y="1006665"/>
                </a:lnTo>
                <a:lnTo>
                  <a:pt x="2051570" y="1011593"/>
                </a:lnTo>
                <a:lnTo>
                  <a:pt x="2043099" y="1020648"/>
                </a:lnTo>
                <a:lnTo>
                  <a:pt x="2038807" y="1032281"/>
                </a:lnTo>
                <a:lnTo>
                  <a:pt x="2039289" y="1044232"/>
                </a:lnTo>
                <a:lnTo>
                  <a:pt x="2044217" y="1055141"/>
                </a:lnTo>
                <a:lnTo>
                  <a:pt x="2053272" y="1063612"/>
                </a:lnTo>
                <a:lnTo>
                  <a:pt x="2064905" y="1067904"/>
                </a:lnTo>
                <a:lnTo>
                  <a:pt x="2076869" y="1067435"/>
                </a:lnTo>
                <a:lnTo>
                  <a:pt x="2087778" y="1062507"/>
                </a:lnTo>
                <a:lnTo>
                  <a:pt x="2096249" y="1053452"/>
                </a:lnTo>
                <a:lnTo>
                  <a:pt x="2100541" y="1041819"/>
                </a:lnTo>
                <a:close/>
              </a:path>
              <a:path extrusionOk="0" h="1304289" w="2260600">
                <a:moveTo>
                  <a:pt x="2177973" y="1273086"/>
                </a:moveTo>
                <a:lnTo>
                  <a:pt x="2177491" y="1261135"/>
                </a:lnTo>
                <a:lnTo>
                  <a:pt x="2172563" y="1250226"/>
                </a:lnTo>
                <a:lnTo>
                  <a:pt x="2163508" y="1241755"/>
                </a:lnTo>
                <a:lnTo>
                  <a:pt x="2151875" y="1237462"/>
                </a:lnTo>
                <a:lnTo>
                  <a:pt x="2139912" y="1237932"/>
                </a:lnTo>
                <a:lnTo>
                  <a:pt x="2129002" y="1242860"/>
                </a:lnTo>
                <a:lnTo>
                  <a:pt x="2120544" y="1251915"/>
                </a:lnTo>
                <a:lnTo>
                  <a:pt x="2116239" y="1263548"/>
                </a:lnTo>
                <a:lnTo>
                  <a:pt x="2116721" y="1275511"/>
                </a:lnTo>
                <a:lnTo>
                  <a:pt x="2121649" y="1286421"/>
                </a:lnTo>
                <a:lnTo>
                  <a:pt x="2130704" y="1294904"/>
                </a:lnTo>
                <a:lnTo>
                  <a:pt x="2142337" y="1299197"/>
                </a:lnTo>
                <a:lnTo>
                  <a:pt x="2154301" y="1298702"/>
                </a:lnTo>
                <a:lnTo>
                  <a:pt x="2165210" y="1293774"/>
                </a:lnTo>
                <a:lnTo>
                  <a:pt x="2173681" y="1284706"/>
                </a:lnTo>
                <a:lnTo>
                  <a:pt x="2177973" y="1273086"/>
                </a:lnTo>
                <a:close/>
              </a:path>
              <a:path extrusionOk="0" h="1304289" w="2260600">
                <a:moveTo>
                  <a:pt x="2259977" y="1140231"/>
                </a:moveTo>
                <a:lnTo>
                  <a:pt x="2259495" y="1128268"/>
                </a:lnTo>
                <a:lnTo>
                  <a:pt x="2254580" y="1117358"/>
                </a:lnTo>
                <a:lnTo>
                  <a:pt x="2245525" y="1108875"/>
                </a:lnTo>
                <a:lnTo>
                  <a:pt x="2233892" y="1104582"/>
                </a:lnTo>
                <a:lnTo>
                  <a:pt x="2221928" y="1105065"/>
                </a:lnTo>
                <a:lnTo>
                  <a:pt x="2211019" y="1110005"/>
                </a:lnTo>
                <a:lnTo>
                  <a:pt x="2202535" y="1119060"/>
                </a:lnTo>
                <a:lnTo>
                  <a:pt x="2198243" y="1130693"/>
                </a:lnTo>
                <a:lnTo>
                  <a:pt x="2198725" y="1142644"/>
                </a:lnTo>
                <a:lnTo>
                  <a:pt x="2203666" y="1153553"/>
                </a:lnTo>
                <a:lnTo>
                  <a:pt x="2212721" y="1162024"/>
                </a:lnTo>
                <a:lnTo>
                  <a:pt x="2224354" y="1166317"/>
                </a:lnTo>
                <a:lnTo>
                  <a:pt x="2236305" y="1165834"/>
                </a:lnTo>
                <a:lnTo>
                  <a:pt x="2247214" y="1160907"/>
                </a:lnTo>
                <a:lnTo>
                  <a:pt x="2255685" y="1151864"/>
                </a:lnTo>
                <a:lnTo>
                  <a:pt x="2259977" y="1140231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7"/>
          <p:cNvSpPr/>
          <p:nvPr/>
        </p:nvSpPr>
        <p:spPr>
          <a:xfrm>
            <a:off x="322089" y="1791365"/>
            <a:ext cx="8499822" cy="45203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cs-CZ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Do Živlu 1 přesouváme nevyužité prostředky z jiných podpůrných výzev =&gt; dostane se tak na všechny žadatele.</a:t>
            </a:r>
            <a:endParaRPr/>
          </a:p>
          <a:p>
            <a:pPr indent="-1905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cs-CZ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Dosud máme od Ministerstva financí na účtu 2 miliardy, které zasíláme žadatelům. Příslib je takový, že jakmile část</a:t>
            </a:r>
            <a:r>
              <a:rPr lang="cs-CZ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ka u rozhodnutí o dotacích překročí 1 miliardu, resort pošle k přerozdělení další peníze.</a:t>
            </a:r>
            <a:endParaRPr/>
          </a:p>
          <a:p>
            <a:pPr indent="-1905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1905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"/>
          <p:cNvSpPr txBox="1"/>
          <p:nvPr>
            <p:ph type="title"/>
          </p:nvPr>
        </p:nvSpPr>
        <p:spPr>
          <a:xfrm>
            <a:off x="930424" y="1580456"/>
            <a:ext cx="7283152" cy="2836934"/>
          </a:xfrm>
          <a:prstGeom prst="rect">
            <a:avLst/>
          </a:prstGeom>
          <a:noFill/>
          <a:ln cap="flat" cmpd="sng" w="22225">
            <a:solidFill>
              <a:srgbClr val="0000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mbria"/>
              <a:buNone/>
            </a:pPr>
            <a:r>
              <a:rPr lang="cs-CZ" u="sng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TISKOVÁ KONFERENCE</a:t>
            </a:r>
            <a:br>
              <a:rPr lang="cs-CZ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</a:br>
            <a:br>
              <a:rPr lang="cs-CZ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</a:br>
            <a:r>
              <a:rPr lang="cs-CZ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Aktuální stav obnovy po povodních ze září 2024</a:t>
            </a:r>
            <a:br>
              <a:rPr lang="cs-CZ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</a:br>
            <a:endParaRPr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59" name="Google Shape;159;p3"/>
          <p:cNvSpPr txBox="1"/>
          <p:nvPr/>
        </p:nvSpPr>
        <p:spPr>
          <a:xfrm>
            <a:off x="1956924" y="4688013"/>
            <a:ext cx="5230152" cy="11116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cs-CZ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Petr Kulhánek, ministr pro místní rozvoj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cs-CZ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30. června 2025</a:t>
            </a:r>
            <a:endParaRPr b="1" i="0" sz="18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60" name="Google Shape;160;p3"/>
          <p:cNvSpPr/>
          <p:nvPr/>
        </p:nvSpPr>
        <p:spPr>
          <a:xfrm rot="-2051221">
            <a:off x="7695459" y="5681848"/>
            <a:ext cx="2260600" cy="1304290"/>
          </a:xfrm>
          <a:custGeom>
            <a:rect b="b" l="l" r="r" t="t"/>
            <a:pathLst>
              <a:path extrusionOk="0" h="1304289" w="2260600">
                <a:moveTo>
                  <a:pt x="61734" y="1231404"/>
                </a:moveTo>
                <a:lnTo>
                  <a:pt x="61252" y="1219454"/>
                </a:lnTo>
                <a:lnTo>
                  <a:pt x="56324" y="1208544"/>
                </a:lnTo>
                <a:lnTo>
                  <a:pt x="47269" y="1200073"/>
                </a:lnTo>
                <a:lnTo>
                  <a:pt x="35636" y="1195781"/>
                </a:lnTo>
                <a:lnTo>
                  <a:pt x="23672" y="1196263"/>
                </a:lnTo>
                <a:lnTo>
                  <a:pt x="12776" y="1201191"/>
                </a:lnTo>
                <a:lnTo>
                  <a:pt x="4305" y="1210246"/>
                </a:lnTo>
                <a:lnTo>
                  <a:pt x="0" y="1221879"/>
                </a:lnTo>
                <a:lnTo>
                  <a:pt x="482" y="1233843"/>
                </a:lnTo>
                <a:lnTo>
                  <a:pt x="5410" y="1244752"/>
                </a:lnTo>
                <a:lnTo>
                  <a:pt x="14465" y="1253210"/>
                </a:lnTo>
                <a:lnTo>
                  <a:pt x="26098" y="1257515"/>
                </a:lnTo>
                <a:lnTo>
                  <a:pt x="38061" y="1257033"/>
                </a:lnTo>
                <a:lnTo>
                  <a:pt x="48971" y="1252105"/>
                </a:lnTo>
                <a:lnTo>
                  <a:pt x="57442" y="1243037"/>
                </a:lnTo>
                <a:lnTo>
                  <a:pt x="61734" y="1231404"/>
                </a:lnTo>
                <a:close/>
              </a:path>
              <a:path extrusionOk="0" h="1304289" w="2260600">
                <a:moveTo>
                  <a:pt x="143738" y="1098550"/>
                </a:moveTo>
                <a:lnTo>
                  <a:pt x="143256" y="1086586"/>
                </a:lnTo>
                <a:lnTo>
                  <a:pt x="138328" y="1075690"/>
                </a:lnTo>
                <a:lnTo>
                  <a:pt x="129273" y="1067206"/>
                </a:lnTo>
                <a:lnTo>
                  <a:pt x="117640" y="1062913"/>
                </a:lnTo>
                <a:lnTo>
                  <a:pt x="105676" y="1063396"/>
                </a:lnTo>
                <a:lnTo>
                  <a:pt x="94780" y="1068324"/>
                </a:lnTo>
                <a:lnTo>
                  <a:pt x="86309" y="1077379"/>
                </a:lnTo>
                <a:lnTo>
                  <a:pt x="82003" y="1089012"/>
                </a:lnTo>
                <a:lnTo>
                  <a:pt x="82486" y="1100975"/>
                </a:lnTo>
                <a:lnTo>
                  <a:pt x="87414" y="1111897"/>
                </a:lnTo>
                <a:lnTo>
                  <a:pt x="96469" y="1120368"/>
                </a:lnTo>
                <a:lnTo>
                  <a:pt x="108102" y="1124661"/>
                </a:lnTo>
                <a:lnTo>
                  <a:pt x="120065" y="1124178"/>
                </a:lnTo>
                <a:lnTo>
                  <a:pt x="130975" y="1119238"/>
                </a:lnTo>
                <a:lnTo>
                  <a:pt x="139446" y="1110183"/>
                </a:lnTo>
                <a:lnTo>
                  <a:pt x="143738" y="1098550"/>
                </a:lnTo>
                <a:close/>
              </a:path>
              <a:path extrusionOk="0" h="1304289" w="2260600">
                <a:moveTo>
                  <a:pt x="213372" y="1303985"/>
                </a:moveTo>
                <a:lnTo>
                  <a:pt x="185826" y="1294155"/>
                </a:lnTo>
                <a:lnTo>
                  <a:pt x="175768" y="1297419"/>
                </a:lnTo>
                <a:lnTo>
                  <a:pt x="167246" y="1303985"/>
                </a:lnTo>
                <a:lnTo>
                  <a:pt x="213372" y="1303985"/>
                </a:lnTo>
                <a:close/>
              </a:path>
              <a:path extrusionOk="0" h="1304289" w="2260600">
                <a:moveTo>
                  <a:pt x="225755" y="965682"/>
                </a:moveTo>
                <a:lnTo>
                  <a:pt x="225272" y="953719"/>
                </a:lnTo>
                <a:lnTo>
                  <a:pt x="220345" y="942809"/>
                </a:lnTo>
                <a:lnTo>
                  <a:pt x="211277" y="934339"/>
                </a:lnTo>
                <a:lnTo>
                  <a:pt x="199656" y="930046"/>
                </a:lnTo>
                <a:lnTo>
                  <a:pt x="187693" y="930529"/>
                </a:lnTo>
                <a:lnTo>
                  <a:pt x="176784" y="935456"/>
                </a:lnTo>
                <a:lnTo>
                  <a:pt x="168313" y="944524"/>
                </a:lnTo>
                <a:lnTo>
                  <a:pt x="164020" y="956157"/>
                </a:lnTo>
                <a:lnTo>
                  <a:pt x="164490" y="968108"/>
                </a:lnTo>
                <a:lnTo>
                  <a:pt x="169430" y="979017"/>
                </a:lnTo>
                <a:lnTo>
                  <a:pt x="178485" y="987488"/>
                </a:lnTo>
                <a:lnTo>
                  <a:pt x="190119" y="991781"/>
                </a:lnTo>
                <a:lnTo>
                  <a:pt x="202069" y="991298"/>
                </a:lnTo>
                <a:lnTo>
                  <a:pt x="212979" y="986370"/>
                </a:lnTo>
                <a:lnTo>
                  <a:pt x="221449" y="977328"/>
                </a:lnTo>
                <a:lnTo>
                  <a:pt x="225755" y="965682"/>
                </a:lnTo>
                <a:close/>
              </a:path>
              <a:path extrusionOk="0" h="1304289" w="2260600">
                <a:moveTo>
                  <a:pt x="303174" y="1196962"/>
                </a:moveTo>
                <a:lnTo>
                  <a:pt x="302691" y="1184998"/>
                </a:lnTo>
                <a:lnTo>
                  <a:pt x="297764" y="1174102"/>
                </a:lnTo>
                <a:lnTo>
                  <a:pt x="288709" y="1165618"/>
                </a:lnTo>
                <a:lnTo>
                  <a:pt x="277075" y="1161326"/>
                </a:lnTo>
                <a:lnTo>
                  <a:pt x="265112" y="1161808"/>
                </a:lnTo>
                <a:lnTo>
                  <a:pt x="254215" y="1166736"/>
                </a:lnTo>
                <a:lnTo>
                  <a:pt x="245745" y="1175791"/>
                </a:lnTo>
                <a:lnTo>
                  <a:pt x="241452" y="1187424"/>
                </a:lnTo>
                <a:lnTo>
                  <a:pt x="241922" y="1199388"/>
                </a:lnTo>
                <a:lnTo>
                  <a:pt x="246849" y="1210297"/>
                </a:lnTo>
                <a:lnTo>
                  <a:pt x="255905" y="1218780"/>
                </a:lnTo>
                <a:lnTo>
                  <a:pt x="267538" y="1223073"/>
                </a:lnTo>
                <a:lnTo>
                  <a:pt x="279501" y="1222578"/>
                </a:lnTo>
                <a:lnTo>
                  <a:pt x="290410" y="1217650"/>
                </a:lnTo>
                <a:lnTo>
                  <a:pt x="298881" y="1208595"/>
                </a:lnTo>
                <a:lnTo>
                  <a:pt x="303174" y="1196962"/>
                </a:lnTo>
                <a:close/>
              </a:path>
              <a:path extrusionOk="0" h="1304289" w="2260600">
                <a:moveTo>
                  <a:pt x="307759" y="832815"/>
                </a:moveTo>
                <a:lnTo>
                  <a:pt x="307276" y="820851"/>
                </a:lnTo>
                <a:lnTo>
                  <a:pt x="302348" y="809955"/>
                </a:lnTo>
                <a:lnTo>
                  <a:pt x="293293" y="801471"/>
                </a:lnTo>
                <a:lnTo>
                  <a:pt x="281660" y="797179"/>
                </a:lnTo>
                <a:lnTo>
                  <a:pt x="269697" y="797661"/>
                </a:lnTo>
                <a:lnTo>
                  <a:pt x="258800" y="802589"/>
                </a:lnTo>
                <a:lnTo>
                  <a:pt x="250329" y="811644"/>
                </a:lnTo>
                <a:lnTo>
                  <a:pt x="246024" y="823277"/>
                </a:lnTo>
                <a:lnTo>
                  <a:pt x="246507" y="835240"/>
                </a:lnTo>
                <a:lnTo>
                  <a:pt x="251434" y="846150"/>
                </a:lnTo>
                <a:lnTo>
                  <a:pt x="260489" y="854621"/>
                </a:lnTo>
                <a:lnTo>
                  <a:pt x="272122" y="858926"/>
                </a:lnTo>
                <a:lnTo>
                  <a:pt x="284086" y="858443"/>
                </a:lnTo>
                <a:lnTo>
                  <a:pt x="294995" y="853503"/>
                </a:lnTo>
                <a:lnTo>
                  <a:pt x="303466" y="844435"/>
                </a:lnTo>
                <a:lnTo>
                  <a:pt x="307759" y="832815"/>
                </a:lnTo>
                <a:close/>
              </a:path>
              <a:path extrusionOk="0" h="1304289" w="2260600">
                <a:moveTo>
                  <a:pt x="385191" y="1064094"/>
                </a:moveTo>
                <a:lnTo>
                  <a:pt x="384708" y="1052131"/>
                </a:lnTo>
                <a:lnTo>
                  <a:pt x="379780" y="1041222"/>
                </a:lnTo>
                <a:lnTo>
                  <a:pt x="370725" y="1032751"/>
                </a:lnTo>
                <a:lnTo>
                  <a:pt x="359092" y="1028446"/>
                </a:lnTo>
                <a:lnTo>
                  <a:pt x="347129" y="1028928"/>
                </a:lnTo>
                <a:lnTo>
                  <a:pt x="336219" y="1033868"/>
                </a:lnTo>
                <a:lnTo>
                  <a:pt x="327748" y="1042936"/>
                </a:lnTo>
                <a:lnTo>
                  <a:pt x="323456" y="1054557"/>
                </a:lnTo>
                <a:lnTo>
                  <a:pt x="323938" y="1066520"/>
                </a:lnTo>
                <a:lnTo>
                  <a:pt x="328866" y="1077429"/>
                </a:lnTo>
                <a:lnTo>
                  <a:pt x="337921" y="1085900"/>
                </a:lnTo>
                <a:lnTo>
                  <a:pt x="349554" y="1090193"/>
                </a:lnTo>
                <a:lnTo>
                  <a:pt x="361518" y="1089710"/>
                </a:lnTo>
                <a:lnTo>
                  <a:pt x="372414" y="1084783"/>
                </a:lnTo>
                <a:lnTo>
                  <a:pt x="380885" y="1075728"/>
                </a:lnTo>
                <a:lnTo>
                  <a:pt x="385191" y="1064094"/>
                </a:lnTo>
                <a:close/>
              </a:path>
              <a:path extrusionOk="0" h="1304289" w="2260600">
                <a:moveTo>
                  <a:pt x="389763" y="699960"/>
                </a:moveTo>
                <a:lnTo>
                  <a:pt x="389280" y="687997"/>
                </a:lnTo>
                <a:lnTo>
                  <a:pt x="384352" y="677087"/>
                </a:lnTo>
                <a:lnTo>
                  <a:pt x="375297" y="668616"/>
                </a:lnTo>
                <a:lnTo>
                  <a:pt x="363664" y="664324"/>
                </a:lnTo>
                <a:lnTo>
                  <a:pt x="351701" y="664806"/>
                </a:lnTo>
                <a:lnTo>
                  <a:pt x="340791" y="669734"/>
                </a:lnTo>
                <a:lnTo>
                  <a:pt x="332320" y="678789"/>
                </a:lnTo>
                <a:lnTo>
                  <a:pt x="328028" y="690422"/>
                </a:lnTo>
                <a:lnTo>
                  <a:pt x="328510" y="702386"/>
                </a:lnTo>
                <a:lnTo>
                  <a:pt x="333438" y="713295"/>
                </a:lnTo>
                <a:lnTo>
                  <a:pt x="342493" y="721766"/>
                </a:lnTo>
                <a:lnTo>
                  <a:pt x="354126" y="726059"/>
                </a:lnTo>
                <a:lnTo>
                  <a:pt x="366090" y="725576"/>
                </a:lnTo>
                <a:lnTo>
                  <a:pt x="376999" y="720636"/>
                </a:lnTo>
                <a:lnTo>
                  <a:pt x="385470" y="711593"/>
                </a:lnTo>
                <a:lnTo>
                  <a:pt x="389763" y="699960"/>
                </a:lnTo>
                <a:close/>
              </a:path>
              <a:path extrusionOk="0" h="1304289" w="2260600">
                <a:moveTo>
                  <a:pt x="462889" y="1292948"/>
                </a:moveTo>
                <a:lnTo>
                  <a:pt x="461721" y="1281861"/>
                </a:lnTo>
                <a:lnTo>
                  <a:pt x="456730" y="1271841"/>
                </a:lnTo>
                <a:lnTo>
                  <a:pt x="448157" y="1264031"/>
                </a:lnTo>
                <a:lnTo>
                  <a:pt x="436524" y="1259738"/>
                </a:lnTo>
                <a:lnTo>
                  <a:pt x="424561" y="1260221"/>
                </a:lnTo>
                <a:lnTo>
                  <a:pt x="413651" y="1265148"/>
                </a:lnTo>
                <a:lnTo>
                  <a:pt x="405180" y="1274203"/>
                </a:lnTo>
                <a:lnTo>
                  <a:pt x="401878" y="1281493"/>
                </a:lnTo>
                <a:lnTo>
                  <a:pt x="400558" y="1289126"/>
                </a:lnTo>
                <a:lnTo>
                  <a:pt x="401142" y="1296746"/>
                </a:lnTo>
                <a:lnTo>
                  <a:pt x="403529" y="1303985"/>
                </a:lnTo>
                <a:lnTo>
                  <a:pt x="459955" y="1303985"/>
                </a:lnTo>
                <a:lnTo>
                  <a:pt x="462889" y="1292948"/>
                </a:lnTo>
                <a:close/>
              </a:path>
              <a:path extrusionOk="0" h="1304289" w="2260600">
                <a:moveTo>
                  <a:pt x="467194" y="931227"/>
                </a:moveTo>
                <a:lnTo>
                  <a:pt x="466712" y="919264"/>
                </a:lnTo>
                <a:lnTo>
                  <a:pt x="461784" y="908367"/>
                </a:lnTo>
                <a:lnTo>
                  <a:pt x="452729" y="899896"/>
                </a:lnTo>
                <a:lnTo>
                  <a:pt x="441096" y="895591"/>
                </a:lnTo>
                <a:lnTo>
                  <a:pt x="429133" y="896073"/>
                </a:lnTo>
                <a:lnTo>
                  <a:pt x="418236" y="901001"/>
                </a:lnTo>
                <a:lnTo>
                  <a:pt x="409765" y="910043"/>
                </a:lnTo>
                <a:lnTo>
                  <a:pt x="405460" y="921689"/>
                </a:lnTo>
                <a:lnTo>
                  <a:pt x="405942" y="933653"/>
                </a:lnTo>
                <a:lnTo>
                  <a:pt x="410870" y="944562"/>
                </a:lnTo>
                <a:lnTo>
                  <a:pt x="419925" y="953033"/>
                </a:lnTo>
                <a:lnTo>
                  <a:pt x="431558" y="957338"/>
                </a:lnTo>
                <a:lnTo>
                  <a:pt x="443522" y="956856"/>
                </a:lnTo>
                <a:lnTo>
                  <a:pt x="454431" y="951915"/>
                </a:lnTo>
                <a:lnTo>
                  <a:pt x="462902" y="942848"/>
                </a:lnTo>
                <a:lnTo>
                  <a:pt x="467194" y="931227"/>
                </a:lnTo>
                <a:close/>
              </a:path>
              <a:path extrusionOk="0" h="1304289" w="2260600">
                <a:moveTo>
                  <a:pt x="471766" y="567093"/>
                </a:moveTo>
                <a:lnTo>
                  <a:pt x="471284" y="555129"/>
                </a:lnTo>
                <a:lnTo>
                  <a:pt x="466356" y="544220"/>
                </a:lnTo>
                <a:lnTo>
                  <a:pt x="457301" y="535749"/>
                </a:lnTo>
                <a:lnTo>
                  <a:pt x="445681" y="531456"/>
                </a:lnTo>
                <a:lnTo>
                  <a:pt x="433717" y="531939"/>
                </a:lnTo>
                <a:lnTo>
                  <a:pt x="422808" y="536867"/>
                </a:lnTo>
                <a:lnTo>
                  <a:pt x="414324" y="545922"/>
                </a:lnTo>
                <a:lnTo>
                  <a:pt x="410032" y="557555"/>
                </a:lnTo>
                <a:lnTo>
                  <a:pt x="410514" y="569518"/>
                </a:lnTo>
                <a:lnTo>
                  <a:pt x="415455" y="580415"/>
                </a:lnTo>
                <a:lnTo>
                  <a:pt x="424510" y="588886"/>
                </a:lnTo>
                <a:lnTo>
                  <a:pt x="436143" y="593191"/>
                </a:lnTo>
                <a:lnTo>
                  <a:pt x="448094" y="592709"/>
                </a:lnTo>
                <a:lnTo>
                  <a:pt x="459003" y="587781"/>
                </a:lnTo>
                <a:lnTo>
                  <a:pt x="467474" y="578726"/>
                </a:lnTo>
                <a:lnTo>
                  <a:pt x="471766" y="567093"/>
                </a:lnTo>
                <a:close/>
              </a:path>
              <a:path extrusionOk="0" h="1304289" w="2260600">
                <a:moveTo>
                  <a:pt x="544626" y="1162507"/>
                </a:moveTo>
                <a:lnTo>
                  <a:pt x="544144" y="1150543"/>
                </a:lnTo>
                <a:lnTo>
                  <a:pt x="539216" y="1139634"/>
                </a:lnTo>
                <a:lnTo>
                  <a:pt x="530174" y="1131163"/>
                </a:lnTo>
                <a:lnTo>
                  <a:pt x="518541" y="1126858"/>
                </a:lnTo>
                <a:lnTo>
                  <a:pt x="506577" y="1127340"/>
                </a:lnTo>
                <a:lnTo>
                  <a:pt x="495655" y="1132281"/>
                </a:lnTo>
                <a:lnTo>
                  <a:pt x="487184" y="1141349"/>
                </a:lnTo>
                <a:lnTo>
                  <a:pt x="482892" y="1152969"/>
                </a:lnTo>
                <a:lnTo>
                  <a:pt x="483374" y="1164932"/>
                </a:lnTo>
                <a:lnTo>
                  <a:pt x="488302" y="1175829"/>
                </a:lnTo>
                <a:lnTo>
                  <a:pt x="497370" y="1184300"/>
                </a:lnTo>
                <a:lnTo>
                  <a:pt x="508990" y="1188605"/>
                </a:lnTo>
                <a:lnTo>
                  <a:pt x="520954" y="1188123"/>
                </a:lnTo>
                <a:lnTo>
                  <a:pt x="531850" y="1183195"/>
                </a:lnTo>
                <a:lnTo>
                  <a:pt x="540321" y="1174140"/>
                </a:lnTo>
                <a:lnTo>
                  <a:pt x="544626" y="1162507"/>
                </a:lnTo>
                <a:close/>
              </a:path>
              <a:path extrusionOk="0" h="1304289" w="2260600">
                <a:moveTo>
                  <a:pt x="549198" y="798360"/>
                </a:moveTo>
                <a:lnTo>
                  <a:pt x="548716" y="786409"/>
                </a:lnTo>
                <a:lnTo>
                  <a:pt x="543788" y="775500"/>
                </a:lnTo>
                <a:lnTo>
                  <a:pt x="534733" y="767029"/>
                </a:lnTo>
                <a:lnTo>
                  <a:pt x="523100" y="762736"/>
                </a:lnTo>
                <a:lnTo>
                  <a:pt x="511136" y="763219"/>
                </a:lnTo>
                <a:lnTo>
                  <a:pt x="500240" y="768146"/>
                </a:lnTo>
                <a:lnTo>
                  <a:pt x="491769" y="777201"/>
                </a:lnTo>
                <a:lnTo>
                  <a:pt x="487464" y="788822"/>
                </a:lnTo>
                <a:lnTo>
                  <a:pt x="487946" y="800785"/>
                </a:lnTo>
                <a:lnTo>
                  <a:pt x="492874" y="811707"/>
                </a:lnTo>
                <a:lnTo>
                  <a:pt x="501929" y="820178"/>
                </a:lnTo>
                <a:lnTo>
                  <a:pt x="513562" y="824471"/>
                </a:lnTo>
                <a:lnTo>
                  <a:pt x="525526" y="823988"/>
                </a:lnTo>
                <a:lnTo>
                  <a:pt x="536435" y="819048"/>
                </a:lnTo>
                <a:lnTo>
                  <a:pt x="544906" y="809993"/>
                </a:lnTo>
                <a:lnTo>
                  <a:pt x="549198" y="798360"/>
                </a:lnTo>
                <a:close/>
              </a:path>
              <a:path extrusionOk="0" h="1304289" w="2260600">
                <a:moveTo>
                  <a:pt x="553770" y="434225"/>
                </a:moveTo>
                <a:lnTo>
                  <a:pt x="553300" y="422262"/>
                </a:lnTo>
                <a:lnTo>
                  <a:pt x="548373" y="411353"/>
                </a:lnTo>
                <a:lnTo>
                  <a:pt x="539318" y="402882"/>
                </a:lnTo>
                <a:lnTo>
                  <a:pt x="527685" y="398589"/>
                </a:lnTo>
                <a:lnTo>
                  <a:pt x="515721" y="399072"/>
                </a:lnTo>
                <a:lnTo>
                  <a:pt x="504812" y="404012"/>
                </a:lnTo>
                <a:lnTo>
                  <a:pt x="496341" y="413067"/>
                </a:lnTo>
                <a:lnTo>
                  <a:pt x="492036" y="424700"/>
                </a:lnTo>
                <a:lnTo>
                  <a:pt x="492518" y="436651"/>
                </a:lnTo>
                <a:lnTo>
                  <a:pt x="497459" y="447560"/>
                </a:lnTo>
                <a:lnTo>
                  <a:pt x="506514" y="456031"/>
                </a:lnTo>
                <a:lnTo>
                  <a:pt x="518147" y="460324"/>
                </a:lnTo>
                <a:lnTo>
                  <a:pt x="530098" y="459854"/>
                </a:lnTo>
                <a:lnTo>
                  <a:pt x="541007" y="454926"/>
                </a:lnTo>
                <a:lnTo>
                  <a:pt x="549478" y="445871"/>
                </a:lnTo>
                <a:lnTo>
                  <a:pt x="553770" y="434225"/>
                </a:lnTo>
                <a:close/>
              </a:path>
              <a:path extrusionOk="0" h="1304289" w="2260600">
                <a:moveTo>
                  <a:pt x="626630" y="1029627"/>
                </a:moveTo>
                <a:lnTo>
                  <a:pt x="626148" y="1017676"/>
                </a:lnTo>
                <a:lnTo>
                  <a:pt x="621220" y="1006767"/>
                </a:lnTo>
                <a:lnTo>
                  <a:pt x="612165" y="998296"/>
                </a:lnTo>
                <a:lnTo>
                  <a:pt x="600532" y="994003"/>
                </a:lnTo>
                <a:lnTo>
                  <a:pt x="588581" y="994486"/>
                </a:lnTo>
                <a:lnTo>
                  <a:pt x="577672" y="999413"/>
                </a:lnTo>
                <a:lnTo>
                  <a:pt x="569201" y="1008456"/>
                </a:lnTo>
                <a:lnTo>
                  <a:pt x="564896" y="1020102"/>
                </a:lnTo>
                <a:lnTo>
                  <a:pt x="565378" y="1032065"/>
                </a:lnTo>
                <a:lnTo>
                  <a:pt x="570306" y="1042974"/>
                </a:lnTo>
                <a:lnTo>
                  <a:pt x="579361" y="1051445"/>
                </a:lnTo>
                <a:lnTo>
                  <a:pt x="590994" y="1055738"/>
                </a:lnTo>
                <a:lnTo>
                  <a:pt x="602957" y="1055255"/>
                </a:lnTo>
                <a:lnTo>
                  <a:pt x="613867" y="1050328"/>
                </a:lnTo>
                <a:lnTo>
                  <a:pt x="622338" y="1041260"/>
                </a:lnTo>
                <a:lnTo>
                  <a:pt x="626630" y="1029627"/>
                </a:lnTo>
                <a:close/>
              </a:path>
              <a:path extrusionOk="0" h="1304289" w="2260600">
                <a:moveTo>
                  <a:pt x="631202" y="665505"/>
                </a:moveTo>
                <a:lnTo>
                  <a:pt x="630732" y="653542"/>
                </a:lnTo>
                <a:lnTo>
                  <a:pt x="625805" y="642632"/>
                </a:lnTo>
                <a:lnTo>
                  <a:pt x="616750" y="634161"/>
                </a:lnTo>
                <a:lnTo>
                  <a:pt x="605116" y="629856"/>
                </a:lnTo>
                <a:lnTo>
                  <a:pt x="593153" y="630351"/>
                </a:lnTo>
                <a:lnTo>
                  <a:pt x="582244" y="635279"/>
                </a:lnTo>
                <a:lnTo>
                  <a:pt x="573773" y="644334"/>
                </a:lnTo>
                <a:lnTo>
                  <a:pt x="569480" y="655967"/>
                </a:lnTo>
                <a:lnTo>
                  <a:pt x="569963" y="667918"/>
                </a:lnTo>
                <a:lnTo>
                  <a:pt x="574890" y="678827"/>
                </a:lnTo>
                <a:lnTo>
                  <a:pt x="583946" y="687298"/>
                </a:lnTo>
                <a:lnTo>
                  <a:pt x="595579" y="691591"/>
                </a:lnTo>
                <a:lnTo>
                  <a:pt x="607529" y="691121"/>
                </a:lnTo>
                <a:lnTo>
                  <a:pt x="618439" y="686193"/>
                </a:lnTo>
                <a:lnTo>
                  <a:pt x="626910" y="677138"/>
                </a:lnTo>
                <a:lnTo>
                  <a:pt x="631202" y="665505"/>
                </a:lnTo>
                <a:close/>
              </a:path>
              <a:path extrusionOk="0" h="1304289" w="2260600">
                <a:moveTo>
                  <a:pt x="635787" y="301358"/>
                </a:moveTo>
                <a:lnTo>
                  <a:pt x="635304" y="289407"/>
                </a:lnTo>
                <a:lnTo>
                  <a:pt x="630377" y="278498"/>
                </a:lnTo>
                <a:lnTo>
                  <a:pt x="621322" y="270027"/>
                </a:lnTo>
                <a:lnTo>
                  <a:pt x="609688" y="265734"/>
                </a:lnTo>
                <a:lnTo>
                  <a:pt x="597725" y="266204"/>
                </a:lnTo>
                <a:lnTo>
                  <a:pt x="586816" y="271132"/>
                </a:lnTo>
                <a:lnTo>
                  <a:pt x="578358" y="280187"/>
                </a:lnTo>
                <a:lnTo>
                  <a:pt x="574052" y="291820"/>
                </a:lnTo>
                <a:lnTo>
                  <a:pt x="574535" y="303784"/>
                </a:lnTo>
                <a:lnTo>
                  <a:pt x="579462" y="314693"/>
                </a:lnTo>
                <a:lnTo>
                  <a:pt x="588518" y="323176"/>
                </a:lnTo>
                <a:lnTo>
                  <a:pt x="600151" y="327469"/>
                </a:lnTo>
                <a:lnTo>
                  <a:pt x="612114" y="326986"/>
                </a:lnTo>
                <a:lnTo>
                  <a:pt x="623023" y="322046"/>
                </a:lnTo>
                <a:lnTo>
                  <a:pt x="631494" y="312991"/>
                </a:lnTo>
                <a:lnTo>
                  <a:pt x="635787" y="301358"/>
                </a:lnTo>
                <a:close/>
              </a:path>
              <a:path extrusionOk="0" h="1304289" w="2260600">
                <a:moveTo>
                  <a:pt x="693597" y="1256792"/>
                </a:moveTo>
                <a:lnTo>
                  <a:pt x="693115" y="1244815"/>
                </a:lnTo>
                <a:lnTo>
                  <a:pt x="688187" y="1233919"/>
                </a:lnTo>
                <a:lnTo>
                  <a:pt x="679132" y="1225435"/>
                </a:lnTo>
                <a:lnTo>
                  <a:pt x="667499" y="1221143"/>
                </a:lnTo>
                <a:lnTo>
                  <a:pt x="655548" y="1221625"/>
                </a:lnTo>
                <a:lnTo>
                  <a:pt x="644639" y="1226566"/>
                </a:lnTo>
                <a:lnTo>
                  <a:pt x="636155" y="1235621"/>
                </a:lnTo>
                <a:lnTo>
                  <a:pt x="631863" y="1247254"/>
                </a:lnTo>
                <a:lnTo>
                  <a:pt x="632345" y="1259217"/>
                </a:lnTo>
                <a:lnTo>
                  <a:pt x="637273" y="1270114"/>
                </a:lnTo>
                <a:lnTo>
                  <a:pt x="646328" y="1278585"/>
                </a:lnTo>
                <a:lnTo>
                  <a:pt x="657961" y="1282890"/>
                </a:lnTo>
                <a:lnTo>
                  <a:pt x="669925" y="1282407"/>
                </a:lnTo>
                <a:lnTo>
                  <a:pt x="680834" y="1277480"/>
                </a:lnTo>
                <a:lnTo>
                  <a:pt x="689292" y="1268425"/>
                </a:lnTo>
                <a:lnTo>
                  <a:pt x="693597" y="1256792"/>
                </a:lnTo>
                <a:close/>
              </a:path>
              <a:path extrusionOk="0" h="1304289" w="2260600">
                <a:moveTo>
                  <a:pt x="708634" y="896772"/>
                </a:moveTo>
                <a:lnTo>
                  <a:pt x="708152" y="884821"/>
                </a:lnTo>
                <a:lnTo>
                  <a:pt x="703224" y="873912"/>
                </a:lnTo>
                <a:lnTo>
                  <a:pt x="694169" y="865441"/>
                </a:lnTo>
                <a:lnTo>
                  <a:pt x="682536" y="861148"/>
                </a:lnTo>
                <a:lnTo>
                  <a:pt x="670585" y="861618"/>
                </a:lnTo>
                <a:lnTo>
                  <a:pt x="659676" y="866559"/>
                </a:lnTo>
                <a:lnTo>
                  <a:pt x="651205" y="875601"/>
                </a:lnTo>
                <a:lnTo>
                  <a:pt x="646912" y="887234"/>
                </a:lnTo>
                <a:lnTo>
                  <a:pt x="647382" y="899198"/>
                </a:lnTo>
                <a:lnTo>
                  <a:pt x="652322" y="910107"/>
                </a:lnTo>
                <a:lnTo>
                  <a:pt x="661365" y="918591"/>
                </a:lnTo>
                <a:lnTo>
                  <a:pt x="672998" y="922883"/>
                </a:lnTo>
                <a:lnTo>
                  <a:pt x="684961" y="922388"/>
                </a:lnTo>
                <a:lnTo>
                  <a:pt x="695871" y="917460"/>
                </a:lnTo>
                <a:lnTo>
                  <a:pt x="704342" y="908405"/>
                </a:lnTo>
                <a:lnTo>
                  <a:pt x="708634" y="896772"/>
                </a:lnTo>
                <a:close/>
              </a:path>
              <a:path extrusionOk="0" h="1304289" w="2260600">
                <a:moveTo>
                  <a:pt x="713219" y="532638"/>
                </a:moveTo>
                <a:lnTo>
                  <a:pt x="712736" y="520674"/>
                </a:lnTo>
                <a:lnTo>
                  <a:pt x="707809" y="509765"/>
                </a:lnTo>
                <a:lnTo>
                  <a:pt x="698754" y="501294"/>
                </a:lnTo>
                <a:lnTo>
                  <a:pt x="687120" y="497001"/>
                </a:lnTo>
                <a:lnTo>
                  <a:pt x="675157" y="497484"/>
                </a:lnTo>
                <a:lnTo>
                  <a:pt x="664248" y="502412"/>
                </a:lnTo>
                <a:lnTo>
                  <a:pt x="655777" y="511479"/>
                </a:lnTo>
                <a:lnTo>
                  <a:pt x="651471" y="523113"/>
                </a:lnTo>
                <a:lnTo>
                  <a:pt x="651967" y="535063"/>
                </a:lnTo>
                <a:lnTo>
                  <a:pt x="656894" y="545973"/>
                </a:lnTo>
                <a:lnTo>
                  <a:pt x="665949" y="554443"/>
                </a:lnTo>
                <a:lnTo>
                  <a:pt x="677583" y="558736"/>
                </a:lnTo>
                <a:lnTo>
                  <a:pt x="689546" y="558253"/>
                </a:lnTo>
                <a:lnTo>
                  <a:pt x="700443" y="553326"/>
                </a:lnTo>
                <a:lnTo>
                  <a:pt x="708914" y="544283"/>
                </a:lnTo>
                <a:lnTo>
                  <a:pt x="713219" y="532638"/>
                </a:lnTo>
                <a:close/>
              </a:path>
              <a:path extrusionOk="0" h="1304289" w="2260600">
                <a:moveTo>
                  <a:pt x="717791" y="168503"/>
                </a:moveTo>
                <a:lnTo>
                  <a:pt x="717308" y="156540"/>
                </a:lnTo>
                <a:lnTo>
                  <a:pt x="712381" y="145618"/>
                </a:lnTo>
                <a:lnTo>
                  <a:pt x="703326" y="137147"/>
                </a:lnTo>
                <a:lnTo>
                  <a:pt x="691692" y="132854"/>
                </a:lnTo>
                <a:lnTo>
                  <a:pt x="679729" y="133337"/>
                </a:lnTo>
                <a:lnTo>
                  <a:pt x="668832" y="138277"/>
                </a:lnTo>
                <a:lnTo>
                  <a:pt x="660349" y="147332"/>
                </a:lnTo>
                <a:lnTo>
                  <a:pt x="656056" y="158965"/>
                </a:lnTo>
                <a:lnTo>
                  <a:pt x="656539" y="170916"/>
                </a:lnTo>
                <a:lnTo>
                  <a:pt x="661479" y="181825"/>
                </a:lnTo>
                <a:lnTo>
                  <a:pt x="670534" y="190296"/>
                </a:lnTo>
                <a:lnTo>
                  <a:pt x="682167" y="194589"/>
                </a:lnTo>
                <a:lnTo>
                  <a:pt x="694118" y="194119"/>
                </a:lnTo>
                <a:lnTo>
                  <a:pt x="705027" y="189179"/>
                </a:lnTo>
                <a:lnTo>
                  <a:pt x="713498" y="180136"/>
                </a:lnTo>
                <a:lnTo>
                  <a:pt x="717791" y="168503"/>
                </a:lnTo>
                <a:close/>
              </a:path>
              <a:path extrusionOk="0" h="1304289" w="2260600">
                <a:moveTo>
                  <a:pt x="775614" y="1123911"/>
                </a:moveTo>
                <a:lnTo>
                  <a:pt x="775131" y="1111961"/>
                </a:lnTo>
                <a:lnTo>
                  <a:pt x="770191" y="1101051"/>
                </a:lnTo>
                <a:lnTo>
                  <a:pt x="761136" y="1092581"/>
                </a:lnTo>
                <a:lnTo>
                  <a:pt x="749503" y="1088288"/>
                </a:lnTo>
                <a:lnTo>
                  <a:pt x="737552" y="1088771"/>
                </a:lnTo>
                <a:lnTo>
                  <a:pt x="726643" y="1093698"/>
                </a:lnTo>
                <a:lnTo>
                  <a:pt x="718172" y="1102741"/>
                </a:lnTo>
                <a:lnTo>
                  <a:pt x="713879" y="1114386"/>
                </a:lnTo>
                <a:lnTo>
                  <a:pt x="714349" y="1126350"/>
                </a:lnTo>
                <a:lnTo>
                  <a:pt x="719277" y="1137259"/>
                </a:lnTo>
                <a:lnTo>
                  <a:pt x="728332" y="1145730"/>
                </a:lnTo>
                <a:lnTo>
                  <a:pt x="739965" y="1150023"/>
                </a:lnTo>
                <a:lnTo>
                  <a:pt x="751928" y="1149540"/>
                </a:lnTo>
                <a:lnTo>
                  <a:pt x="762838" y="1144612"/>
                </a:lnTo>
                <a:lnTo>
                  <a:pt x="771321" y="1135545"/>
                </a:lnTo>
                <a:lnTo>
                  <a:pt x="775614" y="1123911"/>
                </a:lnTo>
                <a:close/>
              </a:path>
              <a:path extrusionOk="0" h="1304289" w="2260600">
                <a:moveTo>
                  <a:pt x="790638" y="763917"/>
                </a:moveTo>
                <a:lnTo>
                  <a:pt x="790168" y="751954"/>
                </a:lnTo>
                <a:lnTo>
                  <a:pt x="785241" y="741032"/>
                </a:lnTo>
                <a:lnTo>
                  <a:pt x="776185" y="732561"/>
                </a:lnTo>
                <a:lnTo>
                  <a:pt x="764552" y="728268"/>
                </a:lnTo>
                <a:lnTo>
                  <a:pt x="752589" y="728751"/>
                </a:lnTo>
                <a:lnTo>
                  <a:pt x="741680" y="733691"/>
                </a:lnTo>
                <a:lnTo>
                  <a:pt x="733209" y="742746"/>
                </a:lnTo>
                <a:lnTo>
                  <a:pt x="728916" y="754380"/>
                </a:lnTo>
                <a:lnTo>
                  <a:pt x="729399" y="766330"/>
                </a:lnTo>
                <a:lnTo>
                  <a:pt x="734326" y="777240"/>
                </a:lnTo>
                <a:lnTo>
                  <a:pt x="743381" y="785710"/>
                </a:lnTo>
                <a:lnTo>
                  <a:pt x="755015" y="790003"/>
                </a:lnTo>
                <a:lnTo>
                  <a:pt x="766978" y="789520"/>
                </a:lnTo>
                <a:lnTo>
                  <a:pt x="777875" y="784593"/>
                </a:lnTo>
                <a:lnTo>
                  <a:pt x="786345" y="775550"/>
                </a:lnTo>
                <a:lnTo>
                  <a:pt x="790638" y="763917"/>
                </a:lnTo>
                <a:close/>
              </a:path>
              <a:path extrusionOk="0" h="1304289" w="2260600">
                <a:moveTo>
                  <a:pt x="795223" y="399770"/>
                </a:moveTo>
                <a:lnTo>
                  <a:pt x="794740" y="387807"/>
                </a:lnTo>
                <a:lnTo>
                  <a:pt x="789813" y="376910"/>
                </a:lnTo>
                <a:lnTo>
                  <a:pt x="780757" y="368439"/>
                </a:lnTo>
                <a:lnTo>
                  <a:pt x="769124" y="364134"/>
                </a:lnTo>
                <a:lnTo>
                  <a:pt x="757161" y="364617"/>
                </a:lnTo>
                <a:lnTo>
                  <a:pt x="746264" y="369544"/>
                </a:lnTo>
                <a:lnTo>
                  <a:pt x="737793" y="378599"/>
                </a:lnTo>
                <a:lnTo>
                  <a:pt x="733488" y="390232"/>
                </a:lnTo>
                <a:lnTo>
                  <a:pt x="733971" y="402196"/>
                </a:lnTo>
                <a:lnTo>
                  <a:pt x="738898" y="413105"/>
                </a:lnTo>
                <a:lnTo>
                  <a:pt x="747953" y="421589"/>
                </a:lnTo>
                <a:lnTo>
                  <a:pt x="759587" y="425881"/>
                </a:lnTo>
                <a:lnTo>
                  <a:pt x="771550" y="425386"/>
                </a:lnTo>
                <a:lnTo>
                  <a:pt x="782459" y="420458"/>
                </a:lnTo>
                <a:lnTo>
                  <a:pt x="790930" y="411391"/>
                </a:lnTo>
                <a:lnTo>
                  <a:pt x="795223" y="399770"/>
                </a:lnTo>
                <a:close/>
              </a:path>
              <a:path extrusionOk="0" h="1304289" w="2260600">
                <a:moveTo>
                  <a:pt x="799795" y="35636"/>
                </a:moveTo>
                <a:lnTo>
                  <a:pt x="799325" y="23672"/>
                </a:lnTo>
                <a:lnTo>
                  <a:pt x="794397" y="12763"/>
                </a:lnTo>
                <a:lnTo>
                  <a:pt x="785329" y="4292"/>
                </a:lnTo>
                <a:lnTo>
                  <a:pt x="773709" y="0"/>
                </a:lnTo>
                <a:lnTo>
                  <a:pt x="761746" y="482"/>
                </a:lnTo>
                <a:lnTo>
                  <a:pt x="750836" y="5410"/>
                </a:lnTo>
                <a:lnTo>
                  <a:pt x="742353" y="14478"/>
                </a:lnTo>
                <a:lnTo>
                  <a:pt x="738060" y="26098"/>
                </a:lnTo>
                <a:lnTo>
                  <a:pt x="738543" y="38061"/>
                </a:lnTo>
                <a:lnTo>
                  <a:pt x="743483" y="48971"/>
                </a:lnTo>
                <a:lnTo>
                  <a:pt x="752538" y="57442"/>
                </a:lnTo>
                <a:lnTo>
                  <a:pt x="764171" y="61734"/>
                </a:lnTo>
                <a:lnTo>
                  <a:pt x="776122" y="61252"/>
                </a:lnTo>
                <a:lnTo>
                  <a:pt x="787031" y="56324"/>
                </a:lnTo>
                <a:lnTo>
                  <a:pt x="795502" y="47282"/>
                </a:lnTo>
                <a:lnTo>
                  <a:pt x="799795" y="35636"/>
                </a:lnTo>
                <a:close/>
              </a:path>
              <a:path extrusionOk="0" h="1304289" w="2260600">
                <a:moveTo>
                  <a:pt x="857618" y="991057"/>
                </a:moveTo>
                <a:lnTo>
                  <a:pt x="857135" y="979106"/>
                </a:lnTo>
                <a:lnTo>
                  <a:pt x="852195" y="968197"/>
                </a:lnTo>
                <a:lnTo>
                  <a:pt x="843140" y="959726"/>
                </a:lnTo>
                <a:lnTo>
                  <a:pt x="831507" y="955433"/>
                </a:lnTo>
                <a:lnTo>
                  <a:pt x="819556" y="955903"/>
                </a:lnTo>
                <a:lnTo>
                  <a:pt x="808647" y="960843"/>
                </a:lnTo>
                <a:lnTo>
                  <a:pt x="800176" y="969899"/>
                </a:lnTo>
                <a:lnTo>
                  <a:pt x="795883" y="981519"/>
                </a:lnTo>
                <a:lnTo>
                  <a:pt x="796353" y="993482"/>
                </a:lnTo>
                <a:lnTo>
                  <a:pt x="801281" y="1004392"/>
                </a:lnTo>
                <a:lnTo>
                  <a:pt x="810336" y="1012875"/>
                </a:lnTo>
                <a:lnTo>
                  <a:pt x="821969" y="1017168"/>
                </a:lnTo>
                <a:lnTo>
                  <a:pt x="833932" y="1016673"/>
                </a:lnTo>
                <a:lnTo>
                  <a:pt x="844842" y="1011745"/>
                </a:lnTo>
                <a:lnTo>
                  <a:pt x="853313" y="1002690"/>
                </a:lnTo>
                <a:lnTo>
                  <a:pt x="857618" y="991057"/>
                </a:lnTo>
                <a:close/>
              </a:path>
              <a:path extrusionOk="0" h="1304289" w="2260600">
                <a:moveTo>
                  <a:pt x="872655" y="631050"/>
                </a:moveTo>
                <a:lnTo>
                  <a:pt x="872172" y="619086"/>
                </a:lnTo>
                <a:lnTo>
                  <a:pt x="867244" y="608177"/>
                </a:lnTo>
                <a:lnTo>
                  <a:pt x="858189" y="599706"/>
                </a:lnTo>
                <a:lnTo>
                  <a:pt x="846556" y="595414"/>
                </a:lnTo>
                <a:lnTo>
                  <a:pt x="834605" y="595896"/>
                </a:lnTo>
                <a:lnTo>
                  <a:pt x="823683" y="600824"/>
                </a:lnTo>
                <a:lnTo>
                  <a:pt x="815213" y="609892"/>
                </a:lnTo>
                <a:lnTo>
                  <a:pt x="810920" y="621512"/>
                </a:lnTo>
                <a:lnTo>
                  <a:pt x="811403" y="633476"/>
                </a:lnTo>
                <a:lnTo>
                  <a:pt x="816330" y="644385"/>
                </a:lnTo>
                <a:lnTo>
                  <a:pt x="825385" y="652856"/>
                </a:lnTo>
                <a:lnTo>
                  <a:pt x="837018" y="657148"/>
                </a:lnTo>
                <a:lnTo>
                  <a:pt x="848982" y="656666"/>
                </a:lnTo>
                <a:lnTo>
                  <a:pt x="859878" y="651738"/>
                </a:lnTo>
                <a:lnTo>
                  <a:pt x="868349" y="642683"/>
                </a:lnTo>
                <a:lnTo>
                  <a:pt x="872655" y="631050"/>
                </a:lnTo>
                <a:close/>
              </a:path>
              <a:path extrusionOk="0" h="1304289" w="2260600">
                <a:moveTo>
                  <a:pt x="877227" y="266915"/>
                </a:moveTo>
                <a:lnTo>
                  <a:pt x="876757" y="254952"/>
                </a:lnTo>
                <a:lnTo>
                  <a:pt x="871829" y="244030"/>
                </a:lnTo>
                <a:lnTo>
                  <a:pt x="862774" y="235559"/>
                </a:lnTo>
                <a:lnTo>
                  <a:pt x="851141" y="231267"/>
                </a:lnTo>
                <a:lnTo>
                  <a:pt x="839177" y="231749"/>
                </a:lnTo>
                <a:lnTo>
                  <a:pt x="828268" y="236689"/>
                </a:lnTo>
                <a:lnTo>
                  <a:pt x="819797" y="245745"/>
                </a:lnTo>
                <a:lnTo>
                  <a:pt x="815492" y="257378"/>
                </a:lnTo>
                <a:lnTo>
                  <a:pt x="815975" y="269328"/>
                </a:lnTo>
                <a:lnTo>
                  <a:pt x="820915" y="280238"/>
                </a:lnTo>
                <a:lnTo>
                  <a:pt x="829970" y="288709"/>
                </a:lnTo>
                <a:lnTo>
                  <a:pt x="841603" y="293001"/>
                </a:lnTo>
                <a:lnTo>
                  <a:pt x="853554" y="292519"/>
                </a:lnTo>
                <a:lnTo>
                  <a:pt x="864463" y="287591"/>
                </a:lnTo>
                <a:lnTo>
                  <a:pt x="872934" y="278549"/>
                </a:lnTo>
                <a:lnTo>
                  <a:pt x="877227" y="266915"/>
                </a:lnTo>
                <a:close/>
              </a:path>
              <a:path extrusionOk="0" h="1304289" w="2260600">
                <a:moveTo>
                  <a:pt x="935050" y="1222324"/>
                </a:moveTo>
                <a:lnTo>
                  <a:pt x="934567" y="1210373"/>
                </a:lnTo>
                <a:lnTo>
                  <a:pt x="929627" y="1199464"/>
                </a:lnTo>
                <a:lnTo>
                  <a:pt x="920584" y="1190993"/>
                </a:lnTo>
                <a:lnTo>
                  <a:pt x="908951" y="1186700"/>
                </a:lnTo>
                <a:lnTo>
                  <a:pt x="896988" y="1187170"/>
                </a:lnTo>
                <a:lnTo>
                  <a:pt x="886079" y="1192098"/>
                </a:lnTo>
                <a:lnTo>
                  <a:pt x="877620" y="1201153"/>
                </a:lnTo>
                <a:lnTo>
                  <a:pt x="873315" y="1212799"/>
                </a:lnTo>
                <a:lnTo>
                  <a:pt x="873785" y="1224762"/>
                </a:lnTo>
                <a:lnTo>
                  <a:pt x="878725" y="1235671"/>
                </a:lnTo>
                <a:lnTo>
                  <a:pt x="887780" y="1244142"/>
                </a:lnTo>
                <a:lnTo>
                  <a:pt x="899401" y="1248435"/>
                </a:lnTo>
                <a:lnTo>
                  <a:pt x="911364" y="1247952"/>
                </a:lnTo>
                <a:lnTo>
                  <a:pt x="922274" y="1243012"/>
                </a:lnTo>
                <a:lnTo>
                  <a:pt x="930757" y="1233957"/>
                </a:lnTo>
                <a:lnTo>
                  <a:pt x="935050" y="1222324"/>
                </a:lnTo>
                <a:close/>
              </a:path>
              <a:path extrusionOk="0" h="1304289" w="2260600">
                <a:moveTo>
                  <a:pt x="939622" y="858202"/>
                </a:moveTo>
                <a:lnTo>
                  <a:pt x="939139" y="846239"/>
                </a:lnTo>
                <a:lnTo>
                  <a:pt x="934212" y="835317"/>
                </a:lnTo>
                <a:lnTo>
                  <a:pt x="925156" y="826846"/>
                </a:lnTo>
                <a:lnTo>
                  <a:pt x="913523" y="822553"/>
                </a:lnTo>
                <a:lnTo>
                  <a:pt x="901560" y="823036"/>
                </a:lnTo>
                <a:lnTo>
                  <a:pt x="890651" y="827976"/>
                </a:lnTo>
                <a:lnTo>
                  <a:pt x="882180" y="837031"/>
                </a:lnTo>
                <a:lnTo>
                  <a:pt x="877887" y="848664"/>
                </a:lnTo>
                <a:lnTo>
                  <a:pt x="878370" y="860615"/>
                </a:lnTo>
                <a:lnTo>
                  <a:pt x="883297" y="871524"/>
                </a:lnTo>
                <a:lnTo>
                  <a:pt x="892352" y="879995"/>
                </a:lnTo>
                <a:lnTo>
                  <a:pt x="903986" y="884288"/>
                </a:lnTo>
                <a:lnTo>
                  <a:pt x="915949" y="883818"/>
                </a:lnTo>
                <a:lnTo>
                  <a:pt x="926846" y="878878"/>
                </a:lnTo>
                <a:lnTo>
                  <a:pt x="935316" y="869835"/>
                </a:lnTo>
                <a:lnTo>
                  <a:pt x="939622" y="858202"/>
                </a:lnTo>
                <a:close/>
              </a:path>
              <a:path extrusionOk="0" h="1304289" w="2260600">
                <a:moveTo>
                  <a:pt x="954659" y="498182"/>
                </a:moveTo>
                <a:lnTo>
                  <a:pt x="954176" y="486219"/>
                </a:lnTo>
                <a:lnTo>
                  <a:pt x="949248" y="475322"/>
                </a:lnTo>
                <a:lnTo>
                  <a:pt x="940193" y="466852"/>
                </a:lnTo>
                <a:lnTo>
                  <a:pt x="928560" y="462546"/>
                </a:lnTo>
                <a:lnTo>
                  <a:pt x="916609" y="463029"/>
                </a:lnTo>
                <a:lnTo>
                  <a:pt x="905700" y="467956"/>
                </a:lnTo>
                <a:lnTo>
                  <a:pt x="897229" y="477012"/>
                </a:lnTo>
                <a:lnTo>
                  <a:pt x="892937" y="488645"/>
                </a:lnTo>
                <a:lnTo>
                  <a:pt x="893406" y="500608"/>
                </a:lnTo>
                <a:lnTo>
                  <a:pt x="898347" y="511517"/>
                </a:lnTo>
                <a:lnTo>
                  <a:pt x="907389" y="519988"/>
                </a:lnTo>
                <a:lnTo>
                  <a:pt x="919022" y="524281"/>
                </a:lnTo>
                <a:lnTo>
                  <a:pt x="930986" y="523798"/>
                </a:lnTo>
                <a:lnTo>
                  <a:pt x="941895" y="518858"/>
                </a:lnTo>
                <a:lnTo>
                  <a:pt x="950366" y="509803"/>
                </a:lnTo>
                <a:lnTo>
                  <a:pt x="954659" y="498182"/>
                </a:lnTo>
                <a:close/>
              </a:path>
              <a:path extrusionOk="0" h="1304289" w="2260600">
                <a:moveTo>
                  <a:pt x="959231" y="134048"/>
                </a:moveTo>
                <a:lnTo>
                  <a:pt x="958761" y="122085"/>
                </a:lnTo>
                <a:lnTo>
                  <a:pt x="953833" y="111175"/>
                </a:lnTo>
                <a:lnTo>
                  <a:pt x="944778" y="102704"/>
                </a:lnTo>
                <a:lnTo>
                  <a:pt x="933145" y="98399"/>
                </a:lnTo>
                <a:lnTo>
                  <a:pt x="921181" y="98882"/>
                </a:lnTo>
                <a:lnTo>
                  <a:pt x="910272" y="103822"/>
                </a:lnTo>
                <a:lnTo>
                  <a:pt x="901801" y="112877"/>
                </a:lnTo>
                <a:lnTo>
                  <a:pt x="897496" y="124510"/>
                </a:lnTo>
                <a:lnTo>
                  <a:pt x="897978" y="136474"/>
                </a:lnTo>
                <a:lnTo>
                  <a:pt x="902919" y="147383"/>
                </a:lnTo>
                <a:lnTo>
                  <a:pt x="911974" y="155854"/>
                </a:lnTo>
                <a:lnTo>
                  <a:pt x="923607" y="160147"/>
                </a:lnTo>
                <a:lnTo>
                  <a:pt x="935558" y="159664"/>
                </a:lnTo>
                <a:lnTo>
                  <a:pt x="946467" y="154736"/>
                </a:lnTo>
                <a:lnTo>
                  <a:pt x="954938" y="145681"/>
                </a:lnTo>
                <a:lnTo>
                  <a:pt x="959231" y="134048"/>
                </a:lnTo>
                <a:close/>
              </a:path>
              <a:path extrusionOk="0" h="1304289" w="2260600">
                <a:moveTo>
                  <a:pt x="1017054" y="1089469"/>
                </a:moveTo>
                <a:lnTo>
                  <a:pt x="1016571" y="1077506"/>
                </a:lnTo>
                <a:lnTo>
                  <a:pt x="1011643" y="1066609"/>
                </a:lnTo>
                <a:lnTo>
                  <a:pt x="1002588" y="1058138"/>
                </a:lnTo>
                <a:lnTo>
                  <a:pt x="990955" y="1053833"/>
                </a:lnTo>
                <a:lnTo>
                  <a:pt x="978992" y="1054315"/>
                </a:lnTo>
                <a:lnTo>
                  <a:pt x="968082" y="1059243"/>
                </a:lnTo>
                <a:lnTo>
                  <a:pt x="959612" y="1068298"/>
                </a:lnTo>
                <a:lnTo>
                  <a:pt x="955319" y="1079931"/>
                </a:lnTo>
                <a:lnTo>
                  <a:pt x="955802" y="1091895"/>
                </a:lnTo>
                <a:lnTo>
                  <a:pt x="960729" y="1102804"/>
                </a:lnTo>
                <a:lnTo>
                  <a:pt x="969784" y="1111275"/>
                </a:lnTo>
                <a:lnTo>
                  <a:pt x="981417" y="1115568"/>
                </a:lnTo>
                <a:lnTo>
                  <a:pt x="993368" y="1115085"/>
                </a:lnTo>
                <a:lnTo>
                  <a:pt x="1004277" y="1110157"/>
                </a:lnTo>
                <a:lnTo>
                  <a:pt x="1012748" y="1101102"/>
                </a:lnTo>
                <a:lnTo>
                  <a:pt x="1017054" y="1089469"/>
                </a:lnTo>
                <a:close/>
              </a:path>
              <a:path extrusionOk="0" h="1304289" w="2260600">
                <a:moveTo>
                  <a:pt x="1021626" y="725335"/>
                </a:moveTo>
                <a:lnTo>
                  <a:pt x="1021143" y="713371"/>
                </a:lnTo>
                <a:lnTo>
                  <a:pt x="1016215" y="702462"/>
                </a:lnTo>
                <a:lnTo>
                  <a:pt x="1007160" y="693991"/>
                </a:lnTo>
                <a:lnTo>
                  <a:pt x="995527" y="689698"/>
                </a:lnTo>
                <a:lnTo>
                  <a:pt x="983564" y="690181"/>
                </a:lnTo>
                <a:lnTo>
                  <a:pt x="972654" y="695109"/>
                </a:lnTo>
                <a:lnTo>
                  <a:pt x="964184" y="704176"/>
                </a:lnTo>
                <a:lnTo>
                  <a:pt x="959891" y="715797"/>
                </a:lnTo>
                <a:lnTo>
                  <a:pt x="960374" y="727760"/>
                </a:lnTo>
                <a:lnTo>
                  <a:pt x="965301" y="738657"/>
                </a:lnTo>
                <a:lnTo>
                  <a:pt x="974356" y="747128"/>
                </a:lnTo>
                <a:lnTo>
                  <a:pt x="985989" y="751433"/>
                </a:lnTo>
                <a:lnTo>
                  <a:pt x="997953" y="750951"/>
                </a:lnTo>
                <a:lnTo>
                  <a:pt x="1008849" y="746023"/>
                </a:lnTo>
                <a:lnTo>
                  <a:pt x="1017320" y="736968"/>
                </a:lnTo>
                <a:lnTo>
                  <a:pt x="1021626" y="725335"/>
                </a:lnTo>
                <a:close/>
              </a:path>
              <a:path extrusionOk="0" h="1304289" w="2260600">
                <a:moveTo>
                  <a:pt x="1036662" y="365315"/>
                </a:moveTo>
                <a:lnTo>
                  <a:pt x="1036193" y="353352"/>
                </a:lnTo>
                <a:lnTo>
                  <a:pt x="1031265" y="342442"/>
                </a:lnTo>
                <a:lnTo>
                  <a:pt x="1022210" y="333971"/>
                </a:lnTo>
                <a:lnTo>
                  <a:pt x="1010577" y="329679"/>
                </a:lnTo>
                <a:lnTo>
                  <a:pt x="998613" y="330161"/>
                </a:lnTo>
                <a:lnTo>
                  <a:pt x="987704" y="335102"/>
                </a:lnTo>
                <a:lnTo>
                  <a:pt x="979233" y="344157"/>
                </a:lnTo>
                <a:lnTo>
                  <a:pt x="974940" y="355777"/>
                </a:lnTo>
                <a:lnTo>
                  <a:pt x="975423" y="367741"/>
                </a:lnTo>
                <a:lnTo>
                  <a:pt x="980351" y="378650"/>
                </a:lnTo>
                <a:lnTo>
                  <a:pt x="989406" y="387121"/>
                </a:lnTo>
                <a:lnTo>
                  <a:pt x="1001039" y="391414"/>
                </a:lnTo>
                <a:lnTo>
                  <a:pt x="1013002" y="390931"/>
                </a:lnTo>
                <a:lnTo>
                  <a:pt x="1023899" y="386003"/>
                </a:lnTo>
                <a:lnTo>
                  <a:pt x="1032370" y="376948"/>
                </a:lnTo>
                <a:lnTo>
                  <a:pt x="1036662" y="365315"/>
                </a:lnTo>
                <a:close/>
              </a:path>
              <a:path extrusionOk="0" h="1304289" w="2260600">
                <a:moveTo>
                  <a:pt x="1092454" y="1303985"/>
                </a:moveTo>
                <a:lnTo>
                  <a:pt x="1090028" y="1298143"/>
                </a:lnTo>
                <a:lnTo>
                  <a:pt x="1085811" y="1292987"/>
                </a:lnTo>
                <a:lnTo>
                  <a:pt x="1080020" y="1289405"/>
                </a:lnTo>
                <a:lnTo>
                  <a:pt x="1068387" y="1285113"/>
                </a:lnTo>
                <a:lnTo>
                  <a:pt x="1056424" y="1285582"/>
                </a:lnTo>
                <a:lnTo>
                  <a:pt x="1034783" y="1303985"/>
                </a:lnTo>
                <a:lnTo>
                  <a:pt x="1092454" y="1303985"/>
                </a:lnTo>
                <a:close/>
              </a:path>
              <a:path extrusionOk="0" h="1304289" w="2260600">
                <a:moveTo>
                  <a:pt x="1099058" y="956602"/>
                </a:moveTo>
                <a:lnTo>
                  <a:pt x="1098575" y="944638"/>
                </a:lnTo>
                <a:lnTo>
                  <a:pt x="1093647" y="933729"/>
                </a:lnTo>
                <a:lnTo>
                  <a:pt x="1084605" y="925258"/>
                </a:lnTo>
                <a:lnTo>
                  <a:pt x="1072959" y="920965"/>
                </a:lnTo>
                <a:lnTo>
                  <a:pt x="1060996" y="921448"/>
                </a:lnTo>
                <a:lnTo>
                  <a:pt x="1050086" y="926388"/>
                </a:lnTo>
                <a:lnTo>
                  <a:pt x="1041615" y="935443"/>
                </a:lnTo>
                <a:lnTo>
                  <a:pt x="1037323" y="947064"/>
                </a:lnTo>
                <a:lnTo>
                  <a:pt x="1037805" y="959027"/>
                </a:lnTo>
                <a:lnTo>
                  <a:pt x="1042733" y="969937"/>
                </a:lnTo>
                <a:lnTo>
                  <a:pt x="1051801" y="978408"/>
                </a:lnTo>
                <a:lnTo>
                  <a:pt x="1063421" y="982700"/>
                </a:lnTo>
                <a:lnTo>
                  <a:pt x="1075385" y="982218"/>
                </a:lnTo>
                <a:lnTo>
                  <a:pt x="1086294" y="977290"/>
                </a:lnTo>
                <a:lnTo>
                  <a:pt x="1094765" y="968235"/>
                </a:lnTo>
                <a:lnTo>
                  <a:pt x="1099058" y="956602"/>
                </a:lnTo>
                <a:close/>
              </a:path>
              <a:path extrusionOk="0" h="1304289" w="2260600">
                <a:moveTo>
                  <a:pt x="1103630" y="592467"/>
                </a:moveTo>
                <a:lnTo>
                  <a:pt x="1103147" y="580504"/>
                </a:lnTo>
                <a:lnTo>
                  <a:pt x="1098219" y="569595"/>
                </a:lnTo>
                <a:lnTo>
                  <a:pt x="1089164" y="561124"/>
                </a:lnTo>
                <a:lnTo>
                  <a:pt x="1077531" y="556831"/>
                </a:lnTo>
                <a:lnTo>
                  <a:pt x="1065580" y="557314"/>
                </a:lnTo>
                <a:lnTo>
                  <a:pt x="1054671" y="562241"/>
                </a:lnTo>
                <a:lnTo>
                  <a:pt x="1046200" y="571284"/>
                </a:lnTo>
                <a:lnTo>
                  <a:pt x="1041908" y="582930"/>
                </a:lnTo>
                <a:lnTo>
                  <a:pt x="1042377" y="594893"/>
                </a:lnTo>
                <a:lnTo>
                  <a:pt x="1047305" y="605802"/>
                </a:lnTo>
                <a:lnTo>
                  <a:pt x="1056360" y="614273"/>
                </a:lnTo>
                <a:lnTo>
                  <a:pt x="1067993" y="618566"/>
                </a:lnTo>
                <a:lnTo>
                  <a:pt x="1079957" y="618083"/>
                </a:lnTo>
                <a:lnTo>
                  <a:pt x="1090866" y="613143"/>
                </a:lnTo>
                <a:lnTo>
                  <a:pt x="1099337" y="604088"/>
                </a:lnTo>
                <a:lnTo>
                  <a:pt x="1103630" y="592467"/>
                </a:lnTo>
                <a:close/>
              </a:path>
              <a:path extrusionOk="0" h="1304289" w="2260600">
                <a:moveTo>
                  <a:pt x="1118679" y="232448"/>
                </a:moveTo>
                <a:lnTo>
                  <a:pt x="1118196" y="220484"/>
                </a:lnTo>
                <a:lnTo>
                  <a:pt x="1113269" y="209588"/>
                </a:lnTo>
                <a:lnTo>
                  <a:pt x="1104214" y="201117"/>
                </a:lnTo>
                <a:lnTo>
                  <a:pt x="1092581" y="196811"/>
                </a:lnTo>
                <a:lnTo>
                  <a:pt x="1080617" y="197294"/>
                </a:lnTo>
                <a:lnTo>
                  <a:pt x="1069708" y="202234"/>
                </a:lnTo>
                <a:lnTo>
                  <a:pt x="1061237" y="211289"/>
                </a:lnTo>
                <a:lnTo>
                  <a:pt x="1056944" y="222923"/>
                </a:lnTo>
                <a:lnTo>
                  <a:pt x="1057427" y="234873"/>
                </a:lnTo>
                <a:lnTo>
                  <a:pt x="1062355" y="245783"/>
                </a:lnTo>
                <a:lnTo>
                  <a:pt x="1071410" y="254254"/>
                </a:lnTo>
                <a:lnTo>
                  <a:pt x="1083043" y="258546"/>
                </a:lnTo>
                <a:lnTo>
                  <a:pt x="1095006" y="258076"/>
                </a:lnTo>
                <a:lnTo>
                  <a:pt x="1105903" y="253149"/>
                </a:lnTo>
                <a:lnTo>
                  <a:pt x="1114374" y="244094"/>
                </a:lnTo>
                <a:lnTo>
                  <a:pt x="1118679" y="232448"/>
                </a:lnTo>
                <a:close/>
              </a:path>
              <a:path extrusionOk="0" h="1304289" w="2260600">
                <a:moveTo>
                  <a:pt x="1176489" y="1187881"/>
                </a:moveTo>
                <a:lnTo>
                  <a:pt x="1176007" y="1175918"/>
                </a:lnTo>
                <a:lnTo>
                  <a:pt x="1171079" y="1165021"/>
                </a:lnTo>
                <a:lnTo>
                  <a:pt x="1162024" y="1156550"/>
                </a:lnTo>
                <a:lnTo>
                  <a:pt x="1150391" y="1152245"/>
                </a:lnTo>
                <a:lnTo>
                  <a:pt x="1138428" y="1152728"/>
                </a:lnTo>
                <a:lnTo>
                  <a:pt x="1127518" y="1157655"/>
                </a:lnTo>
                <a:lnTo>
                  <a:pt x="1119047" y="1166710"/>
                </a:lnTo>
                <a:lnTo>
                  <a:pt x="1114755" y="1178344"/>
                </a:lnTo>
                <a:lnTo>
                  <a:pt x="1115237" y="1190307"/>
                </a:lnTo>
                <a:lnTo>
                  <a:pt x="1120165" y="1201216"/>
                </a:lnTo>
                <a:lnTo>
                  <a:pt x="1129220" y="1209687"/>
                </a:lnTo>
                <a:lnTo>
                  <a:pt x="1140853" y="1213980"/>
                </a:lnTo>
                <a:lnTo>
                  <a:pt x="1152817" y="1213497"/>
                </a:lnTo>
                <a:lnTo>
                  <a:pt x="1163726" y="1208557"/>
                </a:lnTo>
                <a:lnTo>
                  <a:pt x="1172197" y="1199502"/>
                </a:lnTo>
                <a:lnTo>
                  <a:pt x="1176489" y="1187881"/>
                </a:lnTo>
                <a:close/>
              </a:path>
              <a:path extrusionOk="0" h="1304289" w="2260600">
                <a:moveTo>
                  <a:pt x="1181061" y="823747"/>
                </a:moveTo>
                <a:lnTo>
                  <a:pt x="1180592" y="811784"/>
                </a:lnTo>
                <a:lnTo>
                  <a:pt x="1175651" y="800874"/>
                </a:lnTo>
                <a:lnTo>
                  <a:pt x="1166609" y="792403"/>
                </a:lnTo>
                <a:lnTo>
                  <a:pt x="1154963" y="788098"/>
                </a:lnTo>
                <a:lnTo>
                  <a:pt x="1143012" y="788581"/>
                </a:lnTo>
                <a:lnTo>
                  <a:pt x="1132103" y="793521"/>
                </a:lnTo>
                <a:lnTo>
                  <a:pt x="1123619" y="802576"/>
                </a:lnTo>
                <a:lnTo>
                  <a:pt x="1119327" y="814209"/>
                </a:lnTo>
                <a:lnTo>
                  <a:pt x="1119809" y="826173"/>
                </a:lnTo>
                <a:lnTo>
                  <a:pt x="1124737" y="837069"/>
                </a:lnTo>
                <a:lnTo>
                  <a:pt x="1133805" y="845540"/>
                </a:lnTo>
                <a:lnTo>
                  <a:pt x="1145425" y="849845"/>
                </a:lnTo>
                <a:lnTo>
                  <a:pt x="1157389" y="849363"/>
                </a:lnTo>
                <a:lnTo>
                  <a:pt x="1168298" y="844435"/>
                </a:lnTo>
                <a:lnTo>
                  <a:pt x="1176769" y="835380"/>
                </a:lnTo>
                <a:lnTo>
                  <a:pt x="1181061" y="823747"/>
                </a:lnTo>
                <a:close/>
              </a:path>
              <a:path extrusionOk="0" h="1304289" w="2260600">
                <a:moveTo>
                  <a:pt x="1185633" y="459600"/>
                </a:moveTo>
                <a:lnTo>
                  <a:pt x="1185164" y="447636"/>
                </a:lnTo>
                <a:lnTo>
                  <a:pt x="1180236" y="436727"/>
                </a:lnTo>
                <a:lnTo>
                  <a:pt x="1171181" y="428256"/>
                </a:lnTo>
                <a:lnTo>
                  <a:pt x="1159548" y="423964"/>
                </a:lnTo>
                <a:lnTo>
                  <a:pt x="1147584" y="424446"/>
                </a:lnTo>
                <a:lnTo>
                  <a:pt x="1136675" y="429387"/>
                </a:lnTo>
                <a:lnTo>
                  <a:pt x="1128204" y="438442"/>
                </a:lnTo>
                <a:lnTo>
                  <a:pt x="1123911" y="450062"/>
                </a:lnTo>
                <a:lnTo>
                  <a:pt x="1124394" y="462026"/>
                </a:lnTo>
                <a:lnTo>
                  <a:pt x="1129322" y="472922"/>
                </a:lnTo>
                <a:lnTo>
                  <a:pt x="1138377" y="481393"/>
                </a:lnTo>
                <a:lnTo>
                  <a:pt x="1150010" y="485698"/>
                </a:lnTo>
                <a:lnTo>
                  <a:pt x="1161973" y="485216"/>
                </a:lnTo>
                <a:lnTo>
                  <a:pt x="1172870" y="480288"/>
                </a:lnTo>
                <a:lnTo>
                  <a:pt x="1181341" y="471233"/>
                </a:lnTo>
                <a:lnTo>
                  <a:pt x="1185633" y="459600"/>
                </a:lnTo>
                <a:close/>
              </a:path>
              <a:path extrusionOk="0" h="1304289" w="2260600">
                <a:moveTo>
                  <a:pt x="1258493" y="1055014"/>
                </a:moveTo>
                <a:lnTo>
                  <a:pt x="1258011" y="1043051"/>
                </a:lnTo>
                <a:lnTo>
                  <a:pt x="1253083" y="1032141"/>
                </a:lnTo>
                <a:lnTo>
                  <a:pt x="1244041" y="1023670"/>
                </a:lnTo>
                <a:lnTo>
                  <a:pt x="1232408" y="1019378"/>
                </a:lnTo>
                <a:lnTo>
                  <a:pt x="1220444" y="1019860"/>
                </a:lnTo>
                <a:lnTo>
                  <a:pt x="1209522" y="1024801"/>
                </a:lnTo>
                <a:lnTo>
                  <a:pt x="1201051" y="1033856"/>
                </a:lnTo>
                <a:lnTo>
                  <a:pt x="1196759" y="1045476"/>
                </a:lnTo>
                <a:lnTo>
                  <a:pt x="1197241" y="1057440"/>
                </a:lnTo>
                <a:lnTo>
                  <a:pt x="1202182" y="1068336"/>
                </a:lnTo>
                <a:lnTo>
                  <a:pt x="1211237" y="1076807"/>
                </a:lnTo>
                <a:lnTo>
                  <a:pt x="1222870" y="1081112"/>
                </a:lnTo>
                <a:lnTo>
                  <a:pt x="1234821" y="1080630"/>
                </a:lnTo>
                <a:lnTo>
                  <a:pt x="1245730" y="1075702"/>
                </a:lnTo>
                <a:lnTo>
                  <a:pt x="1254201" y="1066647"/>
                </a:lnTo>
                <a:lnTo>
                  <a:pt x="1258493" y="1055014"/>
                </a:lnTo>
                <a:close/>
              </a:path>
              <a:path extrusionOk="0" h="1304289" w="2260600">
                <a:moveTo>
                  <a:pt x="1263078" y="690867"/>
                </a:moveTo>
                <a:lnTo>
                  <a:pt x="1262595" y="678916"/>
                </a:lnTo>
                <a:lnTo>
                  <a:pt x="1257655" y="668007"/>
                </a:lnTo>
                <a:lnTo>
                  <a:pt x="1248613" y="659536"/>
                </a:lnTo>
                <a:lnTo>
                  <a:pt x="1236980" y="655243"/>
                </a:lnTo>
                <a:lnTo>
                  <a:pt x="1225016" y="655726"/>
                </a:lnTo>
                <a:lnTo>
                  <a:pt x="1214107" y="660654"/>
                </a:lnTo>
                <a:lnTo>
                  <a:pt x="1205636" y="669696"/>
                </a:lnTo>
                <a:lnTo>
                  <a:pt x="1201343" y="681329"/>
                </a:lnTo>
                <a:lnTo>
                  <a:pt x="1201826" y="693305"/>
                </a:lnTo>
                <a:lnTo>
                  <a:pt x="1206754" y="704215"/>
                </a:lnTo>
                <a:lnTo>
                  <a:pt x="1215809" y="712685"/>
                </a:lnTo>
                <a:lnTo>
                  <a:pt x="1227442" y="716978"/>
                </a:lnTo>
                <a:lnTo>
                  <a:pt x="1239393" y="716495"/>
                </a:lnTo>
                <a:lnTo>
                  <a:pt x="1250302" y="711555"/>
                </a:lnTo>
                <a:lnTo>
                  <a:pt x="1258773" y="702500"/>
                </a:lnTo>
                <a:lnTo>
                  <a:pt x="1263078" y="690867"/>
                </a:lnTo>
                <a:close/>
              </a:path>
              <a:path extrusionOk="0" h="1304289" w="2260600">
                <a:moveTo>
                  <a:pt x="1267650" y="326732"/>
                </a:moveTo>
                <a:lnTo>
                  <a:pt x="1267167" y="314769"/>
                </a:lnTo>
                <a:lnTo>
                  <a:pt x="1262240" y="303872"/>
                </a:lnTo>
                <a:lnTo>
                  <a:pt x="1253185" y="295389"/>
                </a:lnTo>
                <a:lnTo>
                  <a:pt x="1241552" y="291096"/>
                </a:lnTo>
                <a:lnTo>
                  <a:pt x="1229588" y="291579"/>
                </a:lnTo>
                <a:lnTo>
                  <a:pt x="1218679" y="296519"/>
                </a:lnTo>
                <a:lnTo>
                  <a:pt x="1210208" y="305587"/>
                </a:lnTo>
                <a:lnTo>
                  <a:pt x="1205915" y="317207"/>
                </a:lnTo>
                <a:lnTo>
                  <a:pt x="1206398" y="329158"/>
                </a:lnTo>
                <a:lnTo>
                  <a:pt x="1211326" y="340067"/>
                </a:lnTo>
                <a:lnTo>
                  <a:pt x="1220381" y="348538"/>
                </a:lnTo>
                <a:lnTo>
                  <a:pt x="1232014" y="352844"/>
                </a:lnTo>
                <a:lnTo>
                  <a:pt x="1243977" y="352361"/>
                </a:lnTo>
                <a:lnTo>
                  <a:pt x="1254874" y="347433"/>
                </a:lnTo>
                <a:lnTo>
                  <a:pt x="1263345" y="338378"/>
                </a:lnTo>
                <a:lnTo>
                  <a:pt x="1267650" y="326732"/>
                </a:lnTo>
                <a:close/>
              </a:path>
              <a:path extrusionOk="0" h="1304289" w="2260600">
                <a:moveTo>
                  <a:pt x="1304671" y="1282166"/>
                </a:moveTo>
                <a:lnTo>
                  <a:pt x="1304188" y="1270203"/>
                </a:lnTo>
                <a:lnTo>
                  <a:pt x="1299248" y="1259306"/>
                </a:lnTo>
                <a:lnTo>
                  <a:pt x="1290193" y="1250835"/>
                </a:lnTo>
                <a:lnTo>
                  <a:pt x="1278559" y="1246530"/>
                </a:lnTo>
                <a:lnTo>
                  <a:pt x="1266609" y="1247013"/>
                </a:lnTo>
                <a:lnTo>
                  <a:pt x="1255699" y="1251940"/>
                </a:lnTo>
                <a:lnTo>
                  <a:pt x="1247228" y="1260995"/>
                </a:lnTo>
                <a:lnTo>
                  <a:pt x="1242936" y="1272628"/>
                </a:lnTo>
                <a:lnTo>
                  <a:pt x="1243418" y="1284592"/>
                </a:lnTo>
                <a:lnTo>
                  <a:pt x="1248346" y="1295501"/>
                </a:lnTo>
                <a:lnTo>
                  <a:pt x="1257388" y="1303959"/>
                </a:lnTo>
                <a:lnTo>
                  <a:pt x="1290180" y="1303985"/>
                </a:lnTo>
                <a:lnTo>
                  <a:pt x="1294193" y="1301521"/>
                </a:lnTo>
                <a:lnTo>
                  <a:pt x="1297724" y="1298092"/>
                </a:lnTo>
                <a:lnTo>
                  <a:pt x="1300378" y="1293799"/>
                </a:lnTo>
                <a:lnTo>
                  <a:pt x="1304671" y="1282166"/>
                </a:lnTo>
                <a:close/>
              </a:path>
              <a:path extrusionOk="0" h="1304289" w="2260600">
                <a:moveTo>
                  <a:pt x="1340497" y="922147"/>
                </a:moveTo>
                <a:lnTo>
                  <a:pt x="1340027" y="910183"/>
                </a:lnTo>
                <a:lnTo>
                  <a:pt x="1335100" y="899274"/>
                </a:lnTo>
                <a:lnTo>
                  <a:pt x="1326045" y="890803"/>
                </a:lnTo>
                <a:lnTo>
                  <a:pt x="1314411" y="886510"/>
                </a:lnTo>
                <a:lnTo>
                  <a:pt x="1302448" y="886993"/>
                </a:lnTo>
                <a:lnTo>
                  <a:pt x="1291539" y="891933"/>
                </a:lnTo>
                <a:lnTo>
                  <a:pt x="1283055" y="900988"/>
                </a:lnTo>
                <a:lnTo>
                  <a:pt x="1278763" y="912622"/>
                </a:lnTo>
                <a:lnTo>
                  <a:pt x="1279245" y="924572"/>
                </a:lnTo>
                <a:lnTo>
                  <a:pt x="1284185" y="935482"/>
                </a:lnTo>
                <a:lnTo>
                  <a:pt x="1293241" y="943952"/>
                </a:lnTo>
                <a:lnTo>
                  <a:pt x="1304861" y="948245"/>
                </a:lnTo>
                <a:lnTo>
                  <a:pt x="1316824" y="947775"/>
                </a:lnTo>
                <a:lnTo>
                  <a:pt x="1327734" y="942848"/>
                </a:lnTo>
                <a:lnTo>
                  <a:pt x="1336205" y="933792"/>
                </a:lnTo>
                <a:lnTo>
                  <a:pt x="1340497" y="922147"/>
                </a:lnTo>
                <a:close/>
              </a:path>
              <a:path extrusionOk="0" h="1304289" w="2260600">
                <a:moveTo>
                  <a:pt x="1345082" y="558012"/>
                </a:moveTo>
                <a:lnTo>
                  <a:pt x="1344599" y="546049"/>
                </a:lnTo>
                <a:lnTo>
                  <a:pt x="1339672" y="535139"/>
                </a:lnTo>
                <a:lnTo>
                  <a:pt x="1330629" y="526669"/>
                </a:lnTo>
                <a:lnTo>
                  <a:pt x="1318983" y="522363"/>
                </a:lnTo>
                <a:lnTo>
                  <a:pt x="1307020" y="522859"/>
                </a:lnTo>
                <a:lnTo>
                  <a:pt x="1296111" y="527786"/>
                </a:lnTo>
                <a:lnTo>
                  <a:pt x="1287640" y="536854"/>
                </a:lnTo>
                <a:lnTo>
                  <a:pt x="1283347" y="548474"/>
                </a:lnTo>
                <a:lnTo>
                  <a:pt x="1283830" y="560438"/>
                </a:lnTo>
                <a:lnTo>
                  <a:pt x="1288757" y="571334"/>
                </a:lnTo>
                <a:lnTo>
                  <a:pt x="1297825" y="579805"/>
                </a:lnTo>
                <a:lnTo>
                  <a:pt x="1309446" y="584111"/>
                </a:lnTo>
                <a:lnTo>
                  <a:pt x="1321409" y="583628"/>
                </a:lnTo>
                <a:lnTo>
                  <a:pt x="1332306" y="578700"/>
                </a:lnTo>
                <a:lnTo>
                  <a:pt x="1340777" y="569645"/>
                </a:lnTo>
                <a:lnTo>
                  <a:pt x="1345082" y="558012"/>
                </a:lnTo>
                <a:close/>
              </a:path>
              <a:path extrusionOk="0" h="1304289" w="2260600">
                <a:moveTo>
                  <a:pt x="1386674" y="1149311"/>
                </a:moveTo>
                <a:lnTo>
                  <a:pt x="1386192" y="1137335"/>
                </a:lnTo>
                <a:lnTo>
                  <a:pt x="1381264" y="1126426"/>
                </a:lnTo>
                <a:lnTo>
                  <a:pt x="1372209" y="1117955"/>
                </a:lnTo>
                <a:lnTo>
                  <a:pt x="1360576" y="1113663"/>
                </a:lnTo>
                <a:lnTo>
                  <a:pt x="1348613" y="1114145"/>
                </a:lnTo>
                <a:lnTo>
                  <a:pt x="1337703" y="1119085"/>
                </a:lnTo>
                <a:lnTo>
                  <a:pt x="1329232" y="1128141"/>
                </a:lnTo>
                <a:lnTo>
                  <a:pt x="1324940" y="1139761"/>
                </a:lnTo>
                <a:lnTo>
                  <a:pt x="1325422" y="1151724"/>
                </a:lnTo>
                <a:lnTo>
                  <a:pt x="1330350" y="1162634"/>
                </a:lnTo>
                <a:lnTo>
                  <a:pt x="1339405" y="1171105"/>
                </a:lnTo>
                <a:lnTo>
                  <a:pt x="1351038" y="1175397"/>
                </a:lnTo>
                <a:lnTo>
                  <a:pt x="1363002" y="1174915"/>
                </a:lnTo>
                <a:lnTo>
                  <a:pt x="1373898" y="1169987"/>
                </a:lnTo>
                <a:lnTo>
                  <a:pt x="1382369" y="1160932"/>
                </a:lnTo>
                <a:lnTo>
                  <a:pt x="1386674" y="1149311"/>
                </a:lnTo>
                <a:close/>
              </a:path>
              <a:path extrusionOk="0" h="1304289" w="2260600">
                <a:moveTo>
                  <a:pt x="1422514" y="789279"/>
                </a:moveTo>
                <a:lnTo>
                  <a:pt x="1422031" y="777328"/>
                </a:lnTo>
                <a:lnTo>
                  <a:pt x="1417104" y="766419"/>
                </a:lnTo>
                <a:lnTo>
                  <a:pt x="1408049" y="757948"/>
                </a:lnTo>
                <a:lnTo>
                  <a:pt x="1396415" y="753656"/>
                </a:lnTo>
                <a:lnTo>
                  <a:pt x="1384452" y="754126"/>
                </a:lnTo>
                <a:lnTo>
                  <a:pt x="1373543" y="759053"/>
                </a:lnTo>
                <a:lnTo>
                  <a:pt x="1365084" y="768108"/>
                </a:lnTo>
                <a:lnTo>
                  <a:pt x="1360779" y="779741"/>
                </a:lnTo>
                <a:lnTo>
                  <a:pt x="1361262" y="791705"/>
                </a:lnTo>
                <a:lnTo>
                  <a:pt x="1366189" y="802627"/>
                </a:lnTo>
                <a:lnTo>
                  <a:pt x="1375244" y="811098"/>
                </a:lnTo>
                <a:lnTo>
                  <a:pt x="1386878" y="815390"/>
                </a:lnTo>
                <a:lnTo>
                  <a:pt x="1398841" y="814908"/>
                </a:lnTo>
                <a:lnTo>
                  <a:pt x="1409750" y="809967"/>
                </a:lnTo>
                <a:lnTo>
                  <a:pt x="1418221" y="800912"/>
                </a:lnTo>
                <a:lnTo>
                  <a:pt x="1422514" y="789279"/>
                </a:lnTo>
                <a:close/>
              </a:path>
              <a:path extrusionOk="0" h="1304289" w="2260600">
                <a:moveTo>
                  <a:pt x="1427086" y="425145"/>
                </a:moveTo>
                <a:lnTo>
                  <a:pt x="1426603" y="413181"/>
                </a:lnTo>
                <a:lnTo>
                  <a:pt x="1421676" y="402272"/>
                </a:lnTo>
                <a:lnTo>
                  <a:pt x="1412621" y="393801"/>
                </a:lnTo>
                <a:lnTo>
                  <a:pt x="1400987" y="389509"/>
                </a:lnTo>
                <a:lnTo>
                  <a:pt x="1389037" y="389991"/>
                </a:lnTo>
                <a:lnTo>
                  <a:pt x="1378115" y="394919"/>
                </a:lnTo>
                <a:lnTo>
                  <a:pt x="1369644" y="403987"/>
                </a:lnTo>
                <a:lnTo>
                  <a:pt x="1365351" y="415620"/>
                </a:lnTo>
                <a:lnTo>
                  <a:pt x="1365834" y="427570"/>
                </a:lnTo>
                <a:lnTo>
                  <a:pt x="1370761" y="438480"/>
                </a:lnTo>
                <a:lnTo>
                  <a:pt x="1379829" y="446951"/>
                </a:lnTo>
                <a:lnTo>
                  <a:pt x="1391450" y="451243"/>
                </a:lnTo>
                <a:lnTo>
                  <a:pt x="1403413" y="450773"/>
                </a:lnTo>
                <a:lnTo>
                  <a:pt x="1414310" y="445833"/>
                </a:lnTo>
                <a:lnTo>
                  <a:pt x="1422781" y="436791"/>
                </a:lnTo>
                <a:lnTo>
                  <a:pt x="1427086" y="425145"/>
                </a:lnTo>
                <a:close/>
              </a:path>
              <a:path extrusionOk="0" h="1304289" w="2260600">
                <a:moveTo>
                  <a:pt x="1468678" y="1016444"/>
                </a:moveTo>
                <a:lnTo>
                  <a:pt x="1468208" y="1004481"/>
                </a:lnTo>
                <a:lnTo>
                  <a:pt x="1463268" y="993571"/>
                </a:lnTo>
                <a:lnTo>
                  <a:pt x="1454213" y="985100"/>
                </a:lnTo>
                <a:lnTo>
                  <a:pt x="1442580" y="980795"/>
                </a:lnTo>
                <a:lnTo>
                  <a:pt x="1430629" y="981278"/>
                </a:lnTo>
                <a:lnTo>
                  <a:pt x="1419720" y="986218"/>
                </a:lnTo>
                <a:lnTo>
                  <a:pt x="1411236" y="995273"/>
                </a:lnTo>
                <a:lnTo>
                  <a:pt x="1406944" y="1006906"/>
                </a:lnTo>
                <a:lnTo>
                  <a:pt x="1407426" y="1018870"/>
                </a:lnTo>
                <a:lnTo>
                  <a:pt x="1412354" y="1029766"/>
                </a:lnTo>
                <a:lnTo>
                  <a:pt x="1421409" y="1038237"/>
                </a:lnTo>
                <a:lnTo>
                  <a:pt x="1433042" y="1042543"/>
                </a:lnTo>
                <a:lnTo>
                  <a:pt x="1445006" y="1042060"/>
                </a:lnTo>
                <a:lnTo>
                  <a:pt x="1455915" y="1037132"/>
                </a:lnTo>
                <a:lnTo>
                  <a:pt x="1464373" y="1028077"/>
                </a:lnTo>
                <a:lnTo>
                  <a:pt x="1468678" y="1016444"/>
                </a:lnTo>
                <a:close/>
              </a:path>
              <a:path extrusionOk="0" h="1304289" w="2260600">
                <a:moveTo>
                  <a:pt x="1504518" y="656424"/>
                </a:moveTo>
                <a:lnTo>
                  <a:pt x="1504035" y="644461"/>
                </a:lnTo>
                <a:lnTo>
                  <a:pt x="1499108" y="633552"/>
                </a:lnTo>
                <a:lnTo>
                  <a:pt x="1490065" y="625068"/>
                </a:lnTo>
                <a:lnTo>
                  <a:pt x="1478432" y="620776"/>
                </a:lnTo>
                <a:lnTo>
                  <a:pt x="1466456" y="621271"/>
                </a:lnTo>
                <a:lnTo>
                  <a:pt x="1455547" y="626198"/>
                </a:lnTo>
                <a:lnTo>
                  <a:pt x="1447076" y="635254"/>
                </a:lnTo>
                <a:lnTo>
                  <a:pt x="1442783" y="646887"/>
                </a:lnTo>
                <a:lnTo>
                  <a:pt x="1443266" y="658837"/>
                </a:lnTo>
                <a:lnTo>
                  <a:pt x="1448206" y="669747"/>
                </a:lnTo>
                <a:lnTo>
                  <a:pt x="1457261" y="678218"/>
                </a:lnTo>
                <a:lnTo>
                  <a:pt x="1468882" y="682523"/>
                </a:lnTo>
                <a:lnTo>
                  <a:pt x="1480845" y="682040"/>
                </a:lnTo>
                <a:lnTo>
                  <a:pt x="1491754" y="677100"/>
                </a:lnTo>
                <a:lnTo>
                  <a:pt x="1500225" y="668058"/>
                </a:lnTo>
                <a:lnTo>
                  <a:pt x="1504518" y="656424"/>
                </a:lnTo>
                <a:close/>
              </a:path>
              <a:path extrusionOk="0" h="1304289" w="2260600">
                <a:moveTo>
                  <a:pt x="1546110" y="1247711"/>
                </a:moveTo>
                <a:lnTo>
                  <a:pt x="1545628" y="1235748"/>
                </a:lnTo>
                <a:lnTo>
                  <a:pt x="1540700" y="1224838"/>
                </a:lnTo>
                <a:lnTo>
                  <a:pt x="1531658" y="1216367"/>
                </a:lnTo>
                <a:lnTo>
                  <a:pt x="1520024" y="1212075"/>
                </a:lnTo>
                <a:lnTo>
                  <a:pt x="1508061" y="1212557"/>
                </a:lnTo>
                <a:lnTo>
                  <a:pt x="1497152" y="1217498"/>
                </a:lnTo>
                <a:lnTo>
                  <a:pt x="1488681" y="1226553"/>
                </a:lnTo>
                <a:lnTo>
                  <a:pt x="1484376" y="1238173"/>
                </a:lnTo>
                <a:lnTo>
                  <a:pt x="1484858" y="1250137"/>
                </a:lnTo>
                <a:lnTo>
                  <a:pt x="1489798" y="1261033"/>
                </a:lnTo>
                <a:lnTo>
                  <a:pt x="1498854" y="1269504"/>
                </a:lnTo>
                <a:lnTo>
                  <a:pt x="1510487" y="1273810"/>
                </a:lnTo>
                <a:lnTo>
                  <a:pt x="1522437" y="1273327"/>
                </a:lnTo>
                <a:lnTo>
                  <a:pt x="1533347" y="1268399"/>
                </a:lnTo>
                <a:lnTo>
                  <a:pt x="1541818" y="1259344"/>
                </a:lnTo>
                <a:lnTo>
                  <a:pt x="1546110" y="1247711"/>
                </a:lnTo>
                <a:close/>
              </a:path>
              <a:path extrusionOk="0" h="1304289" w="2260600">
                <a:moveTo>
                  <a:pt x="1550695" y="883564"/>
                </a:moveTo>
                <a:lnTo>
                  <a:pt x="1550212" y="871613"/>
                </a:lnTo>
                <a:lnTo>
                  <a:pt x="1545272" y="860704"/>
                </a:lnTo>
                <a:lnTo>
                  <a:pt x="1536217" y="852233"/>
                </a:lnTo>
                <a:lnTo>
                  <a:pt x="1524584" y="847940"/>
                </a:lnTo>
                <a:lnTo>
                  <a:pt x="1512633" y="848423"/>
                </a:lnTo>
                <a:lnTo>
                  <a:pt x="1501724" y="853351"/>
                </a:lnTo>
                <a:lnTo>
                  <a:pt x="1493253" y="862393"/>
                </a:lnTo>
                <a:lnTo>
                  <a:pt x="1488960" y="874026"/>
                </a:lnTo>
                <a:lnTo>
                  <a:pt x="1489443" y="886002"/>
                </a:lnTo>
                <a:lnTo>
                  <a:pt x="1494358" y="896912"/>
                </a:lnTo>
                <a:lnTo>
                  <a:pt x="1503413" y="905383"/>
                </a:lnTo>
                <a:lnTo>
                  <a:pt x="1515046" y="909675"/>
                </a:lnTo>
                <a:lnTo>
                  <a:pt x="1527009" y="909193"/>
                </a:lnTo>
                <a:lnTo>
                  <a:pt x="1537919" y="904252"/>
                </a:lnTo>
                <a:lnTo>
                  <a:pt x="1546402" y="895197"/>
                </a:lnTo>
                <a:lnTo>
                  <a:pt x="1550695" y="883564"/>
                </a:lnTo>
                <a:close/>
              </a:path>
              <a:path extrusionOk="0" h="1304289" w="2260600">
                <a:moveTo>
                  <a:pt x="1586522" y="523557"/>
                </a:moveTo>
                <a:lnTo>
                  <a:pt x="1586039" y="511594"/>
                </a:lnTo>
                <a:lnTo>
                  <a:pt x="1581111" y="500684"/>
                </a:lnTo>
                <a:lnTo>
                  <a:pt x="1572069" y="492213"/>
                </a:lnTo>
                <a:lnTo>
                  <a:pt x="1560436" y="487921"/>
                </a:lnTo>
                <a:lnTo>
                  <a:pt x="1548472" y="488403"/>
                </a:lnTo>
                <a:lnTo>
                  <a:pt x="1537563" y="493331"/>
                </a:lnTo>
                <a:lnTo>
                  <a:pt x="1529080" y="502399"/>
                </a:lnTo>
                <a:lnTo>
                  <a:pt x="1524787" y="514019"/>
                </a:lnTo>
                <a:lnTo>
                  <a:pt x="1525270" y="525983"/>
                </a:lnTo>
                <a:lnTo>
                  <a:pt x="1530210" y="536892"/>
                </a:lnTo>
                <a:lnTo>
                  <a:pt x="1539265" y="545363"/>
                </a:lnTo>
                <a:lnTo>
                  <a:pt x="1550885" y="549656"/>
                </a:lnTo>
                <a:lnTo>
                  <a:pt x="1562849" y="549173"/>
                </a:lnTo>
                <a:lnTo>
                  <a:pt x="1573758" y="544245"/>
                </a:lnTo>
                <a:lnTo>
                  <a:pt x="1582216" y="535190"/>
                </a:lnTo>
                <a:lnTo>
                  <a:pt x="1586522" y="523557"/>
                </a:lnTo>
                <a:close/>
              </a:path>
              <a:path extrusionOk="0" h="1304289" w="2260600">
                <a:moveTo>
                  <a:pt x="1628114" y="1114844"/>
                </a:moveTo>
                <a:lnTo>
                  <a:pt x="1627644" y="1102880"/>
                </a:lnTo>
                <a:lnTo>
                  <a:pt x="1622717" y="1091971"/>
                </a:lnTo>
                <a:lnTo>
                  <a:pt x="1613662" y="1083500"/>
                </a:lnTo>
                <a:lnTo>
                  <a:pt x="1602028" y="1079207"/>
                </a:lnTo>
                <a:lnTo>
                  <a:pt x="1590065" y="1079690"/>
                </a:lnTo>
                <a:lnTo>
                  <a:pt x="1579156" y="1084630"/>
                </a:lnTo>
                <a:lnTo>
                  <a:pt x="1570672" y="1093685"/>
                </a:lnTo>
                <a:lnTo>
                  <a:pt x="1566379" y="1105319"/>
                </a:lnTo>
                <a:lnTo>
                  <a:pt x="1566862" y="1117269"/>
                </a:lnTo>
                <a:lnTo>
                  <a:pt x="1571802" y="1128179"/>
                </a:lnTo>
                <a:lnTo>
                  <a:pt x="1580857" y="1136650"/>
                </a:lnTo>
                <a:lnTo>
                  <a:pt x="1592491" y="1140942"/>
                </a:lnTo>
                <a:lnTo>
                  <a:pt x="1604441" y="1140472"/>
                </a:lnTo>
                <a:lnTo>
                  <a:pt x="1615351" y="1135545"/>
                </a:lnTo>
                <a:lnTo>
                  <a:pt x="1623822" y="1126490"/>
                </a:lnTo>
                <a:lnTo>
                  <a:pt x="1628114" y="1114844"/>
                </a:lnTo>
                <a:close/>
              </a:path>
              <a:path extrusionOk="0" h="1304289" w="2260600">
                <a:moveTo>
                  <a:pt x="1632699" y="750709"/>
                </a:moveTo>
                <a:lnTo>
                  <a:pt x="1632216" y="738746"/>
                </a:lnTo>
                <a:lnTo>
                  <a:pt x="1627289" y="727837"/>
                </a:lnTo>
                <a:lnTo>
                  <a:pt x="1618234" y="719353"/>
                </a:lnTo>
                <a:lnTo>
                  <a:pt x="1606600" y="715060"/>
                </a:lnTo>
                <a:lnTo>
                  <a:pt x="1594637" y="715556"/>
                </a:lnTo>
                <a:lnTo>
                  <a:pt x="1583728" y="720496"/>
                </a:lnTo>
                <a:lnTo>
                  <a:pt x="1575257" y="729551"/>
                </a:lnTo>
                <a:lnTo>
                  <a:pt x="1570964" y="741172"/>
                </a:lnTo>
                <a:lnTo>
                  <a:pt x="1571447" y="753122"/>
                </a:lnTo>
                <a:lnTo>
                  <a:pt x="1576374" y="764032"/>
                </a:lnTo>
                <a:lnTo>
                  <a:pt x="1585429" y="772502"/>
                </a:lnTo>
                <a:lnTo>
                  <a:pt x="1597063" y="776808"/>
                </a:lnTo>
                <a:lnTo>
                  <a:pt x="1609026" y="776325"/>
                </a:lnTo>
                <a:lnTo>
                  <a:pt x="1619923" y="771398"/>
                </a:lnTo>
                <a:lnTo>
                  <a:pt x="1628394" y="762342"/>
                </a:lnTo>
                <a:lnTo>
                  <a:pt x="1632699" y="750709"/>
                </a:lnTo>
                <a:close/>
              </a:path>
              <a:path extrusionOk="0" h="1304289" w="2260600">
                <a:moveTo>
                  <a:pt x="1710131" y="981976"/>
                </a:moveTo>
                <a:lnTo>
                  <a:pt x="1709648" y="970026"/>
                </a:lnTo>
                <a:lnTo>
                  <a:pt x="1704721" y="959116"/>
                </a:lnTo>
                <a:lnTo>
                  <a:pt x="1695665" y="950645"/>
                </a:lnTo>
                <a:lnTo>
                  <a:pt x="1684032" y="946353"/>
                </a:lnTo>
                <a:lnTo>
                  <a:pt x="1672069" y="946835"/>
                </a:lnTo>
                <a:lnTo>
                  <a:pt x="1661160" y="951763"/>
                </a:lnTo>
                <a:lnTo>
                  <a:pt x="1652689" y="960805"/>
                </a:lnTo>
                <a:lnTo>
                  <a:pt x="1648396" y="972439"/>
                </a:lnTo>
                <a:lnTo>
                  <a:pt x="1648879" y="984402"/>
                </a:lnTo>
                <a:lnTo>
                  <a:pt x="1653806" y="995324"/>
                </a:lnTo>
                <a:lnTo>
                  <a:pt x="1662861" y="1003795"/>
                </a:lnTo>
                <a:lnTo>
                  <a:pt x="1674495" y="1008087"/>
                </a:lnTo>
                <a:lnTo>
                  <a:pt x="1686458" y="1007605"/>
                </a:lnTo>
                <a:lnTo>
                  <a:pt x="1697355" y="1002665"/>
                </a:lnTo>
                <a:lnTo>
                  <a:pt x="1705838" y="993609"/>
                </a:lnTo>
                <a:lnTo>
                  <a:pt x="1710131" y="981976"/>
                </a:lnTo>
                <a:close/>
              </a:path>
              <a:path extrusionOk="0" h="1304289" w="2260600">
                <a:moveTo>
                  <a:pt x="1714703" y="617842"/>
                </a:moveTo>
                <a:lnTo>
                  <a:pt x="1714220" y="605878"/>
                </a:lnTo>
                <a:lnTo>
                  <a:pt x="1709293" y="594969"/>
                </a:lnTo>
                <a:lnTo>
                  <a:pt x="1700237" y="586498"/>
                </a:lnTo>
                <a:lnTo>
                  <a:pt x="1688604" y="582206"/>
                </a:lnTo>
                <a:lnTo>
                  <a:pt x="1676654" y="582688"/>
                </a:lnTo>
                <a:lnTo>
                  <a:pt x="1665744" y="587629"/>
                </a:lnTo>
                <a:lnTo>
                  <a:pt x="1657261" y="596684"/>
                </a:lnTo>
                <a:lnTo>
                  <a:pt x="1652968" y="608317"/>
                </a:lnTo>
                <a:lnTo>
                  <a:pt x="1653451" y="620268"/>
                </a:lnTo>
                <a:lnTo>
                  <a:pt x="1658378" y="631177"/>
                </a:lnTo>
                <a:lnTo>
                  <a:pt x="1667433" y="639648"/>
                </a:lnTo>
                <a:lnTo>
                  <a:pt x="1679067" y="643940"/>
                </a:lnTo>
                <a:lnTo>
                  <a:pt x="1691030" y="643470"/>
                </a:lnTo>
                <a:lnTo>
                  <a:pt x="1701927" y="638543"/>
                </a:lnTo>
                <a:lnTo>
                  <a:pt x="1710397" y="629488"/>
                </a:lnTo>
                <a:lnTo>
                  <a:pt x="1714703" y="617842"/>
                </a:lnTo>
                <a:close/>
              </a:path>
              <a:path extrusionOk="0" h="1304289" w="2260600">
                <a:moveTo>
                  <a:pt x="1787563" y="1213256"/>
                </a:moveTo>
                <a:lnTo>
                  <a:pt x="1787080" y="1201293"/>
                </a:lnTo>
                <a:lnTo>
                  <a:pt x="1782152" y="1190383"/>
                </a:lnTo>
                <a:lnTo>
                  <a:pt x="1773097" y="1181912"/>
                </a:lnTo>
                <a:lnTo>
                  <a:pt x="1761464" y="1177620"/>
                </a:lnTo>
                <a:lnTo>
                  <a:pt x="1749501" y="1178102"/>
                </a:lnTo>
                <a:lnTo>
                  <a:pt x="1738591" y="1183030"/>
                </a:lnTo>
                <a:lnTo>
                  <a:pt x="1730121" y="1192098"/>
                </a:lnTo>
                <a:lnTo>
                  <a:pt x="1725828" y="1203731"/>
                </a:lnTo>
                <a:lnTo>
                  <a:pt x="1726311" y="1215682"/>
                </a:lnTo>
                <a:lnTo>
                  <a:pt x="1731238" y="1226591"/>
                </a:lnTo>
                <a:lnTo>
                  <a:pt x="1740293" y="1235062"/>
                </a:lnTo>
                <a:lnTo>
                  <a:pt x="1751926" y="1239354"/>
                </a:lnTo>
                <a:lnTo>
                  <a:pt x="1763877" y="1238872"/>
                </a:lnTo>
                <a:lnTo>
                  <a:pt x="1774786" y="1233944"/>
                </a:lnTo>
                <a:lnTo>
                  <a:pt x="1783257" y="1224902"/>
                </a:lnTo>
                <a:lnTo>
                  <a:pt x="1787563" y="1213256"/>
                </a:lnTo>
                <a:close/>
              </a:path>
              <a:path extrusionOk="0" h="1304289" w="2260600">
                <a:moveTo>
                  <a:pt x="1792135" y="849122"/>
                </a:moveTo>
                <a:lnTo>
                  <a:pt x="1791652" y="837158"/>
                </a:lnTo>
                <a:lnTo>
                  <a:pt x="1786724" y="826249"/>
                </a:lnTo>
                <a:lnTo>
                  <a:pt x="1777682" y="817765"/>
                </a:lnTo>
                <a:lnTo>
                  <a:pt x="1766036" y="813473"/>
                </a:lnTo>
                <a:lnTo>
                  <a:pt x="1754073" y="813955"/>
                </a:lnTo>
                <a:lnTo>
                  <a:pt x="1743163" y="818896"/>
                </a:lnTo>
                <a:lnTo>
                  <a:pt x="1734693" y="827951"/>
                </a:lnTo>
                <a:lnTo>
                  <a:pt x="1730400" y="839584"/>
                </a:lnTo>
                <a:lnTo>
                  <a:pt x="1730883" y="851535"/>
                </a:lnTo>
                <a:lnTo>
                  <a:pt x="1735823" y="862444"/>
                </a:lnTo>
                <a:lnTo>
                  <a:pt x="1744878" y="870915"/>
                </a:lnTo>
                <a:lnTo>
                  <a:pt x="1756511" y="875220"/>
                </a:lnTo>
                <a:lnTo>
                  <a:pt x="1768462" y="874737"/>
                </a:lnTo>
                <a:lnTo>
                  <a:pt x="1779371" y="869810"/>
                </a:lnTo>
                <a:lnTo>
                  <a:pt x="1787829" y="860755"/>
                </a:lnTo>
                <a:lnTo>
                  <a:pt x="1792135" y="849122"/>
                </a:lnTo>
                <a:close/>
              </a:path>
              <a:path extrusionOk="0" h="1304289" w="2260600">
                <a:moveTo>
                  <a:pt x="1869567" y="1080389"/>
                </a:moveTo>
                <a:lnTo>
                  <a:pt x="1869084" y="1068425"/>
                </a:lnTo>
                <a:lnTo>
                  <a:pt x="1864156" y="1057529"/>
                </a:lnTo>
                <a:lnTo>
                  <a:pt x="1855101" y="1049058"/>
                </a:lnTo>
                <a:lnTo>
                  <a:pt x="1843468" y="1044765"/>
                </a:lnTo>
                <a:lnTo>
                  <a:pt x="1831505" y="1045235"/>
                </a:lnTo>
                <a:lnTo>
                  <a:pt x="1820608" y="1050163"/>
                </a:lnTo>
                <a:lnTo>
                  <a:pt x="1812137" y="1059218"/>
                </a:lnTo>
                <a:lnTo>
                  <a:pt x="1807832" y="1070851"/>
                </a:lnTo>
                <a:lnTo>
                  <a:pt x="1808314" y="1082814"/>
                </a:lnTo>
                <a:lnTo>
                  <a:pt x="1813242" y="1093724"/>
                </a:lnTo>
                <a:lnTo>
                  <a:pt x="1822297" y="1102207"/>
                </a:lnTo>
                <a:lnTo>
                  <a:pt x="1833930" y="1106500"/>
                </a:lnTo>
                <a:lnTo>
                  <a:pt x="1845894" y="1106004"/>
                </a:lnTo>
                <a:lnTo>
                  <a:pt x="1856803" y="1101077"/>
                </a:lnTo>
                <a:lnTo>
                  <a:pt x="1865274" y="1092009"/>
                </a:lnTo>
                <a:lnTo>
                  <a:pt x="1869567" y="1080389"/>
                </a:lnTo>
                <a:close/>
              </a:path>
              <a:path extrusionOk="0" h="1304289" w="2260600">
                <a:moveTo>
                  <a:pt x="1874139" y="716254"/>
                </a:moveTo>
                <a:lnTo>
                  <a:pt x="1873669" y="704291"/>
                </a:lnTo>
                <a:lnTo>
                  <a:pt x="1868728" y="693381"/>
                </a:lnTo>
                <a:lnTo>
                  <a:pt x="1859686" y="684911"/>
                </a:lnTo>
                <a:lnTo>
                  <a:pt x="1848053" y="680618"/>
                </a:lnTo>
                <a:lnTo>
                  <a:pt x="1836089" y="681101"/>
                </a:lnTo>
                <a:lnTo>
                  <a:pt x="1825180" y="686028"/>
                </a:lnTo>
                <a:lnTo>
                  <a:pt x="1816696" y="695096"/>
                </a:lnTo>
                <a:lnTo>
                  <a:pt x="1812404" y="706716"/>
                </a:lnTo>
                <a:lnTo>
                  <a:pt x="1812886" y="718680"/>
                </a:lnTo>
                <a:lnTo>
                  <a:pt x="1817827" y="729589"/>
                </a:lnTo>
                <a:lnTo>
                  <a:pt x="1826882" y="738060"/>
                </a:lnTo>
                <a:lnTo>
                  <a:pt x="1838515" y="742353"/>
                </a:lnTo>
                <a:lnTo>
                  <a:pt x="1850466" y="741870"/>
                </a:lnTo>
                <a:lnTo>
                  <a:pt x="1861375" y="736942"/>
                </a:lnTo>
                <a:lnTo>
                  <a:pt x="1869833" y="727887"/>
                </a:lnTo>
                <a:lnTo>
                  <a:pt x="1874139" y="716254"/>
                </a:lnTo>
                <a:close/>
              </a:path>
              <a:path extrusionOk="0" h="1304289" w="2260600">
                <a:moveTo>
                  <a:pt x="1936864" y="1303985"/>
                </a:moveTo>
                <a:lnTo>
                  <a:pt x="1910435" y="1271905"/>
                </a:lnTo>
                <a:lnTo>
                  <a:pt x="1898472" y="1272387"/>
                </a:lnTo>
                <a:lnTo>
                  <a:pt x="1887562" y="1277327"/>
                </a:lnTo>
                <a:lnTo>
                  <a:pt x="1879079" y="1286383"/>
                </a:lnTo>
                <a:lnTo>
                  <a:pt x="1875701" y="1291869"/>
                </a:lnTo>
                <a:lnTo>
                  <a:pt x="1874215" y="1298003"/>
                </a:lnTo>
                <a:lnTo>
                  <a:pt x="1874456" y="1303985"/>
                </a:lnTo>
                <a:lnTo>
                  <a:pt x="1936864" y="1303985"/>
                </a:lnTo>
                <a:close/>
              </a:path>
              <a:path extrusionOk="0" h="1304289" w="2260600">
                <a:moveTo>
                  <a:pt x="1951570" y="947534"/>
                </a:moveTo>
                <a:lnTo>
                  <a:pt x="1951088" y="935570"/>
                </a:lnTo>
                <a:lnTo>
                  <a:pt x="1946173" y="924648"/>
                </a:lnTo>
                <a:lnTo>
                  <a:pt x="1937118" y="916178"/>
                </a:lnTo>
                <a:lnTo>
                  <a:pt x="1925485" y="911885"/>
                </a:lnTo>
                <a:lnTo>
                  <a:pt x="1913521" y="912368"/>
                </a:lnTo>
                <a:lnTo>
                  <a:pt x="1902599" y="917308"/>
                </a:lnTo>
                <a:lnTo>
                  <a:pt x="1894128" y="926363"/>
                </a:lnTo>
                <a:lnTo>
                  <a:pt x="1889836" y="937996"/>
                </a:lnTo>
                <a:lnTo>
                  <a:pt x="1890318" y="949947"/>
                </a:lnTo>
                <a:lnTo>
                  <a:pt x="1895259" y="960856"/>
                </a:lnTo>
                <a:lnTo>
                  <a:pt x="1904314" y="969327"/>
                </a:lnTo>
                <a:lnTo>
                  <a:pt x="1915947" y="973620"/>
                </a:lnTo>
                <a:lnTo>
                  <a:pt x="1927898" y="973137"/>
                </a:lnTo>
                <a:lnTo>
                  <a:pt x="1938807" y="968209"/>
                </a:lnTo>
                <a:lnTo>
                  <a:pt x="1947278" y="959154"/>
                </a:lnTo>
                <a:lnTo>
                  <a:pt x="1951570" y="947534"/>
                </a:lnTo>
                <a:close/>
              </a:path>
              <a:path extrusionOk="0" h="1304289" w="2260600">
                <a:moveTo>
                  <a:pt x="2018538" y="1174673"/>
                </a:moveTo>
                <a:lnTo>
                  <a:pt x="2018055" y="1162723"/>
                </a:lnTo>
                <a:lnTo>
                  <a:pt x="2013127" y="1151813"/>
                </a:lnTo>
                <a:lnTo>
                  <a:pt x="2004060" y="1143342"/>
                </a:lnTo>
                <a:lnTo>
                  <a:pt x="1992439" y="1139050"/>
                </a:lnTo>
                <a:lnTo>
                  <a:pt x="1980476" y="1139520"/>
                </a:lnTo>
                <a:lnTo>
                  <a:pt x="1969566" y="1144460"/>
                </a:lnTo>
                <a:lnTo>
                  <a:pt x="1961108" y="1153502"/>
                </a:lnTo>
                <a:lnTo>
                  <a:pt x="1956803" y="1165136"/>
                </a:lnTo>
                <a:lnTo>
                  <a:pt x="1957285" y="1177099"/>
                </a:lnTo>
                <a:lnTo>
                  <a:pt x="1962213" y="1188008"/>
                </a:lnTo>
                <a:lnTo>
                  <a:pt x="1971268" y="1196492"/>
                </a:lnTo>
                <a:lnTo>
                  <a:pt x="1982901" y="1200785"/>
                </a:lnTo>
                <a:lnTo>
                  <a:pt x="1994865" y="1200302"/>
                </a:lnTo>
                <a:lnTo>
                  <a:pt x="2005774" y="1195362"/>
                </a:lnTo>
                <a:lnTo>
                  <a:pt x="2014245" y="1186307"/>
                </a:lnTo>
                <a:lnTo>
                  <a:pt x="2018538" y="1174673"/>
                </a:lnTo>
                <a:close/>
              </a:path>
              <a:path extrusionOk="0" h="1304289" w="2260600">
                <a:moveTo>
                  <a:pt x="2033574" y="814666"/>
                </a:moveTo>
                <a:lnTo>
                  <a:pt x="2033104" y="802703"/>
                </a:lnTo>
                <a:lnTo>
                  <a:pt x="2028177" y="791794"/>
                </a:lnTo>
                <a:lnTo>
                  <a:pt x="2019122" y="783323"/>
                </a:lnTo>
                <a:lnTo>
                  <a:pt x="2007489" y="779030"/>
                </a:lnTo>
                <a:lnTo>
                  <a:pt x="1995525" y="779513"/>
                </a:lnTo>
                <a:lnTo>
                  <a:pt x="1984616" y="784440"/>
                </a:lnTo>
                <a:lnTo>
                  <a:pt x="1976132" y="793508"/>
                </a:lnTo>
                <a:lnTo>
                  <a:pt x="1971840" y="805129"/>
                </a:lnTo>
                <a:lnTo>
                  <a:pt x="1972322" y="817092"/>
                </a:lnTo>
                <a:lnTo>
                  <a:pt x="1977263" y="827989"/>
                </a:lnTo>
                <a:lnTo>
                  <a:pt x="1986318" y="836460"/>
                </a:lnTo>
                <a:lnTo>
                  <a:pt x="1997951" y="840765"/>
                </a:lnTo>
                <a:lnTo>
                  <a:pt x="2009902" y="840282"/>
                </a:lnTo>
                <a:lnTo>
                  <a:pt x="2020811" y="835355"/>
                </a:lnTo>
                <a:lnTo>
                  <a:pt x="2029282" y="826300"/>
                </a:lnTo>
                <a:lnTo>
                  <a:pt x="2033574" y="814666"/>
                </a:lnTo>
                <a:close/>
              </a:path>
              <a:path extrusionOk="0" h="1304289" w="2260600">
                <a:moveTo>
                  <a:pt x="2100541" y="1041819"/>
                </a:moveTo>
                <a:lnTo>
                  <a:pt x="2100059" y="1029855"/>
                </a:lnTo>
                <a:lnTo>
                  <a:pt x="2095131" y="1018946"/>
                </a:lnTo>
                <a:lnTo>
                  <a:pt x="2086076" y="1010462"/>
                </a:lnTo>
                <a:lnTo>
                  <a:pt x="2074443" y="1006170"/>
                </a:lnTo>
                <a:lnTo>
                  <a:pt x="2062480" y="1006665"/>
                </a:lnTo>
                <a:lnTo>
                  <a:pt x="2051570" y="1011593"/>
                </a:lnTo>
                <a:lnTo>
                  <a:pt x="2043099" y="1020648"/>
                </a:lnTo>
                <a:lnTo>
                  <a:pt x="2038807" y="1032281"/>
                </a:lnTo>
                <a:lnTo>
                  <a:pt x="2039289" y="1044232"/>
                </a:lnTo>
                <a:lnTo>
                  <a:pt x="2044217" y="1055141"/>
                </a:lnTo>
                <a:lnTo>
                  <a:pt x="2053272" y="1063612"/>
                </a:lnTo>
                <a:lnTo>
                  <a:pt x="2064905" y="1067904"/>
                </a:lnTo>
                <a:lnTo>
                  <a:pt x="2076869" y="1067435"/>
                </a:lnTo>
                <a:lnTo>
                  <a:pt x="2087778" y="1062507"/>
                </a:lnTo>
                <a:lnTo>
                  <a:pt x="2096249" y="1053452"/>
                </a:lnTo>
                <a:lnTo>
                  <a:pt x="2100541" y="1041819"/>
                </a:lnTo>
                <a:close/>
              </a:path>
              <a:path extrusionOk="0" h="1304289" w="2260600">
                <a:moveTo>
                  <a:pt x="2177973" y="1273086"/>
                </a:moveTo>
                <a:lnTo>
                  <a:pt x="2177491" y="1261135"/>
                </a:lnTo>
                <a:lnTo>
                  <a:pt x="2172563" y="1250226"/>
                </a:lnTo>
                <a:lnTo>
                  <a:pt x="2163508" y="1241755"/>
                </a:lnTo>
                <a:lnTo>
                  <a:pt x="2151875" y="1237462"/>
                </a:lnTo>
                <a:lnTo>
                  <a:pt x="2139912" y="1237932"/>
                </a:lnTo>
                <a:lnTo>
                  <a:pt x="2129002" y="1242860"/>
                </a:lnTo>
                <a:lnTo>
                  <a:pt x="2120544" y="1251915"/>
                </a:lnTo>
                <a:lnTo>
                  <a:pt x="2116239" y="1263548"/>
                </a:lnTo>
                <a:lnTo>
                  <a:pt x="2116721" y="1275511"/>
                </a:lnTo>
                <a:lnTo>
                  <a:pt x="2121649" y="1286421"/>
                </a:lnTo>
                <a:lnTo>
                  <a:pt x="2130704" y="1294904"/>
                </a:lnTo>
                <a:lnTo>
                  <a:pt x="2142337" y="1299197"/>
                </a:lnTo>
                <a:lnTo>
                  <a:pt x="2154301" y="1298702"/>
                </a:lnTo>
                <a:lnTo>
                  <a:pt x="2165210" y="1293774"/>
                </a:lnTo>
                <a:lnTo>
                  <a:pt x="2173681" y="1284706"/>
                </a:lnTo>
                <a:lnTo>
                  <a:pt x="2177973" y="1273086"/>
                </a:lnTo>
                <a:close/>
              </a:path>
              <a:path extrusionOk="0" h="1304289" w="2260600">
                <a:moveTo>
                  <a:pt x="2259977" y="1140231"/>
                </a:moveTo>
                <a:lnTo>
                  <a:pt x="2259495" y="1128268"/>
                </a:lnTo>
                <a:lnTo>
                  <a:pt x="2254580" y="1117358"/>
                </a:lnTo>
                <a:lnTo>
                  <a:pt x="2245525" y="1108875"/>
                </a:lnTo>
                <a:lnTo>
                  <a:pt x="2233892" y="1104582"/>
                </a:lnTo>
                <a:lnTo>
                  <a:pt x="2221928" y="1105065"/>
                </a:lnTo>
                <a:lnTo>
                  <a:pt x="2211019" y="1110005"/>
                </a:lnTo>
                <a:lnTo>
                  <a:pt x="2202535" y="1119060"/>
                </a:lnTo>
                <a:lnTo>
                  <a:pt x="2198243" y="1130693"/>
                </a:lnTo>
                <a:lnTo>
                  <a:pt x="2198725" y="1142644"/>
                </a:lnTo>
                <a:lnTo>
                  <a:pt x="2203666" y="1153553"/>
                </a:lnTo>
                <a:lnTo>
                  <a:pt x="2212721" y="1162024"/>
                </a:lnTo>
                <a:lnTo>
                  <a:pt x="2224354" y="1166317"/>
                </a:lnTo>
                <a:lnTo>
                  <a:pt x="2236305" y="1165834"/>
                </a:lnTo>
                <a:lnTo>
                  <a:pt x="2247214" y="1160907"/>
                </a:lnTo>
                <a:lnTo>
                  <a:pt x="2255685" y="1151864"/>
                </a:lnTo>
                <a:lnTo>
                  <a:pt x="2259977" y="1140231"/>
                </a:lnTo>
                <a:close/>
              </a:path>
            </a:pathLst>
          </a:custGeom>
          <a:solidFill>
            <a:srgbClr val="00AF3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3"/>
          <p:cNvSpPr/>
          <p:nvPr/>
        </p:nvSpPr>
        <p:spPr>
          <a:xfrm>
            <a:off x="-786173" y="6085751"/>
            <a:ext cx="2260600" cy="1304290"/>
          </a:xfrm>
          <a:custGeom>
            <a:rect b="b" l="l" r="r" t="t"/>
            <a:pathLst>
              <a:path extrusionOk="0" h="1304289" w="2260600">
                <a:moveTo>
                  <a:pt x="61734" y="1231404"/>
                </a:moveTo>
                <a:lnTo>
                  <a:pt x="61252" y="1219454"/>
                </a:lnTo>
                <a:lnTo>
                  <a:pt x="56324" y="1208544"/>
                </a:lnTo>
                <a:lnTo>
                  <a:pt x="47269" y="1200073"/>
                </a:lnTo>
                <a:lnTo>
                  <a:pt x="35636" y="1195781"/>
                </a:lnTo>
                <a:lnTo>
                  <a:pt x="23672" y="1196263"/>
                </a:lnTo>
                <a:lnTo>
                  <a:pt x="12776" y="1201191"/>
                </a:lnTo>
                <a:lnTo>
                  <a:pt x="4305" y="1210246"/>
                </a:lnTo>
                <a:lnTo>
                  <a:pt x="0" y="1221879"/>
                </a:lnTo>
                <a:lnTo>
                  <a:pt x="482" y="1233843"/>
                </a:lnTo>
                <a:lnTo>
                  <a:pt x="5410" y="1244752"/>
                </a:lnTo>
                <a:lnTo>
                  <a:pt x="14465" y="1253210"/>
                </a:lnTo>
                <a:lnTo>
                  <a:pt x="26098" y="1257515"/>
                </a:lnTo>
                <a:lnTo>
                  <a:pt x="38061" y="1257033"/>
                </a:lnTo>
                <a:lnTo>
                  <a:pt x="48971" y="1252105"/>
                </a:lnTo>
                <a:lnTo>
                  <a:pt x="57442" y="1243037"/>
                </a:lnTo>
                <a:lnTo>
                  <a:pt x="61734" y="1231404"/>
                </a:lnTo>
                <a:close/>
              </a:path>
              <a:path extrusionOk="0" h="1304289" w="2260600">
                <a:moveTo>
                  <a:pt x="143738" y="1098550"/>
                </a:moveTo>
                <a:lnTo>
                  <a:pt x="143256" y="1086586"/>
                </a:lnTo>
                <a:lnTo>
                  <a:pt x="138328" y="1075690"/>
                </a:lnTo>
                <a:lnTo>
                  <a:pt x="129273" y="1067206"/>
                </a:lnTo>
                <a:lnTo>
                  <a:pt x="117640" y="1062913"/>
                </a:lnTo>
                <a:lnTo>
                  <a:pt x="105676" y="1063396"/>
                </a:lnTo>
                <a:lnTo>
                  <a:pt x="94780" y="1068324"/>
                </a:lnTo>
                <a:lnTo>
                  <a:pt x="86309" y="1077379"/>
                </a:lnTo>
                <a:lnTo>
                  <a:pt x="82003" y="1089012"/>
                </a:lnTo>
                <a:lnTo>
                  <a:pt x="82486" y="1100975"/>
                </a:lnTo>
                <a:lnTo>
                  <a:pt x="87414" y="1111897"/>
                </a:lnTo>
                <a:lnTo>
                  <a:pt x="96469" y="1120368"/>
                </a:lnTo>
                <a:lnTo>
                  <a:pt x="108102" y="1124661"/>
                </a:lnTo>
                <a:lnTo>
                  <a:pt x="120065" y="1124178"/>
                </a:lnTo>
                <a:lnTo>
                  <a:pt x="130975" y="1119238"/>
                </a:lnTo>
                <a:lnTo>
                  <a:pt x="139446" y="1110183"/>
                </a:lnTo>
                <a:lnTo>
                  <a:pt x="143738" y="1098550"/>
                </a:lnTo>
                <a:close/>
              </a:path>
              <a:path extrusionOk="0" h="1304289" w="2260600">
                <a:moveTo>
                  <a:pt x="213372" y="1303985"/>
                </a:moveTo>
                <a:lnTo>
                  <a:pt x="185826" y="1294155"/>
                </a:lnTo>
                <a:lnTo>
                  <a:pt x="175768" y="1297419"/>
                </a:lnTo>
                <a:lnTo>
                  <a:pt x="167246" y="1303985"/>
                </a:lnTo>
                <a:lnTo>
                  <a:pt x="213372" y="1303985"/>
                </a:lnTo>
                <a:close/>
              </a:path>
              <a:path extrusionOk="0" h="1304289" w="2260600">
                <a:moveTo>
                  <a:pt x="225755" y="965682"/>
                </a:moveTo>
                <a:lnTo>
                  <a:pt x="225272" y="953719"/>
                </a:lnTo>
                <a:lnTo>
                  <a:pt x="220345" y="942809"/>
                </a:lnTo>
                <a:lnTo>
                  <a:pt x="211277" y="934339"/>
                </a:lnTo>
                <a:lnTo>
                  <a:pt x="199656" y="930046"/>
                </a:lnTo>
                <a:lnTo>
                  <a:pt x="187693" y="930529"/>
                </a:lnTo>
                <a:lnTo>
                  <a:pt x="176784" y="935456"/>
                </a:lnTo>
                <a:lnTo>
                  <a:pt x="168313" y="944524"/>
                </a:lnTo>
                <a:lnTo>
                  <a:pt x="164020" y="956157"/>
                </a:lnTo>
                <a:lnTo>
                  <a:pt x="164490" y="968108"/>
                </a:lnTo>
                <a:lnTo>
                  <a:pt x="169430" y="979017"/>
                </a:lnTo>
                <a:lnTo>
                  <a:pt x="178485" y="987488"/>
                </a:lnTo>
                <a:lnTo>
                  <a:pt x="190119" y="991781"/>
                </a:lnTo>
                <a:lnTo>
                  <a:pt x="202069" y="991298"/>
                </a:lnTo>
                <a:lnTo>
                  <a:pt x="212979" y="986370"/>
                </a:lnTo>
                <a:lnTo>
                  <a:pt x="221449" y="977328"/>
                </a:lnTo>
                <a:lnTo>
                  <a:pt x="225755" y="965682"/>
                </a:lnTo>
                <a:close/>
              </a:path>
              <a:path extrusionOk="0" h="1304289" w="2260600">
                <a:moveTo>
                  <a:pt x="303174" y="1196962"/>
                </a:moveTo>
                <a:lnTo>
                  <a:pt x="302691" y="1184998"/>
                </a:lnTo>
                <a:lnTo>
                  <a:pt x="297764" y="1174102"/>
                </a:lnTo>
                <a:lnTo>
                  <a:pt x="288709" y="1165618"/>
                </a:lnTo>
                <a:lnTo>
                  <a:pt x="277075" y="1161326"/>
                </a:lnTo>
                <a:lnTo>
                  <a:pt x="265112" y="1161808"/>
                </a:lnTo>
                <a:lnTo>
                  <a:pt x="254215" y="1166736"/>
                </a:lnTo>
                <a:lnTo>
                  <a:pt x="245745" y="1175791"/>
                </a:lnTo>
                <a:lnTo>
                  <a:pt x="241452" y="1187424"/>
                </a:lnTo>
                <a:lnTo>
                  <a:pt x="241922" y="1199388"/>
                </a:lnTo>
                <a:lnTo>
                  <a:pt x="246849" y="1210297"/>
                </a:lnTo>
                <a:lnTo>
                  <a:pt x="255905" y="1218780"/>
                </a:lnTo>
                <a:lnTo>
                  <a:pt x="267538" y="1223073"/>
                </a:lnTo>
                <a:lnTo>
                  <a:pt x="279501" y="1222578"/>
                </a:lnTo>
                <a:lnTo>
                  <a:pt x="290410" y="1217650"/>
                </a:lnTo>
                <a:lnTo>
                  <a:pt x="298881" y="1208595"/>
                </a:lnTo>
                <a:lnTo>
                  <a:pt x="303174" y="1196962"/>
                </a:lnTo>
                <a:close/>
              </a:path>
              <a:path extrusionOk="0" h="1304289" w="2260600">
                <a:moveTo>
                  <a:pt x="307759" y="832815"/>
                </a:moveTo>
                <a:lnTo>
                  <a:pt x="307276" y="820851"/>
                </a:lnTo>
                <a:lnTo>
                  <a:pt x="302348" y="809955"/>
                </a:lnTo>
                <a:lnTo>
                  <a:pt x="293293" y="801471"/>
                </a:lnTo>
                <a:lnTo>
                  <a:pt x="281660" y="797179"/>
                </a:lnTo>
                <a:lnTo>
                  <a:pt x="269697" y="797661"/>
                </a:lnTo>
                <a:lnTo>
                  <a:pt x="258800" y="802589"/>
                </a:lnTo>
                <a:lnTo>
                  <a:pt x="250329" y="811644"/>
                </a:lnTo>
                <a:lnTo>
                  <a:pt x="246024" y="823277"/>
                </a:lnTo>
                <a:lnTo>
                  <a:pt x="246507" y="835240"/>
                </a:lnTo>
                <a:lnTo>
                  <a:pt x="251434" y="846150"/>
                </a:lnTo>
                <a:lnTo>
                  <a:pt x="260489" y="854621"/>
                </a:lnTo>
                <a:lnTo>
                  <a:pt x="272122" y="858926"/>
                </a:lnTo>
                <a:lnTo>
                  <a:pt x="284086" y="858443"/>
                </a:lnTo>
                <a:lnTo>
                  <a:pt x="294995" y="853503"/>
                </a:lnTo>
                <a:lnTo>
                  <a:pt x="303466" y="844435"/>
                </a:lnTo>
                <a:lnTo>
                  <a:pt x="307759" y="832815"/>
                </a:lnTo>
                <a:close/>
              </a:path>
              <a:path extrusionOk="0" h="1304289" w="2260600">
                <a:moveTo>
                  <a:pt x="385191" y="1064094"/>
                </a:moveTo>
                <a:lnTo>
                  <a:pt x="384708" y="1052131"/>
                </a:lnTo>
                <a:lnTo>
                  <a:pt x="379780" y="1041222"/>
                </a:lnTo>
                <a:lnTo>
                  <a:pt x="370725" y="1032751"/>
                </a:lnTo>
                <a:lnTo>
                  <a:pt x="359092" y="1028446"/>
                </a:lnTo>
                <a:lnTo>
                  <a:pt x="347129" y="1028928"/>
                </a:lnTo>
                <a:lnTo>
                  <a:pt x="336219" y="1033868"/>
                </a:lnTo>
                <a:lnTo>
                  <a:pt x="327748" y="1042936"/>
                </a:lnTo>
                <a:lnTo>
                  <a:pt x="323456" y="1054557"/>
                </a:lnTo>
                <a:lnTo>
                  <a:pt x="323938" y="1066520"/>
                </a:lnTo>
                <a:lnTo>
                  <a:pt x="328866" y="1077429"/>
                </a:lnTo>
                <a:lnTo>
                  <a:pt x="337921" y="1085900"/>
                </a:lnTo>
                <a:lnTo>
                  <a:pt x="349554" y="1090193"/>
                </a:lnTo>
                <a:lnTo>
                  <a:pt x="361518" y="1089710"/>
                </a:lnTo>
                <a:lnTo>
                  <a:pt x="372414" y="1084783"/>
                </a:lnTo>
                <a:lnTo>
                  <a:pt x="380885" y="1075728"/>
                </a:lnTo>
                <a:lnTo>
                  <a:pt x="385191" y="1064094"/>
                </a:lnTo>
                <a:close/>
              </a:path>
              <a:path extrusionOk="0" h="1304289" w="2260600">
                <a:moveTo>
                  <a:pt x="389763" y="699960"/>
                </a:moveTo>
                <a:lnTo>
                  <a:pt x="389280" y="687997"/>
                </a:lnTo>
                <a:lnTo>
                  <a:pt x="384352" y="677087"/>
                </a:lnTo>
                <a:lnTo>
                  <a:pt x="375297" y="668616"/>
                </a:lnTo>
                <a:lnTo>
                  <a:pt x="363664" y="664324"/>
                </a:lnTo>
                <a:lnTo>
                  <a:pt x="351701" y="664806"/>
                </a:lnTo>
                <a:lnTo>
                  <a:pt x="340791" y="669734"/>
                </a:lnTo>
                <a:lnTo>
                  <a:pt x="332320" y="678789"/>
                </a:lnTo>
                <a:lnTo>
                  <a:pt x="328028" y="690422"/>
                </a:lnTo>
                <a:lnTo>
                  <a:pt x="328510" y="702386"/>
                </a:lnTo>
                <a:lnTo>
                  <a:pt x="333438" y="713295"/>
                </a:lnTo>
                <a:lnTo>
                  <a:pt x="342493" y="721766"/>
                </a:lnTo>
                <a:lnTo>
                  <a:pt x="354126" y="726059"/>
                </a:lnTo>
                <a:lnTo>
                  <a:pt x="366090" y="725576"/>
                </a:lnTo>
                <a:lnTo>
                  <a:pt x="376999" y="720636"/>
                </a:lnTo>
                <a:lnTo>
                  <a:pt x="385470" y="711593"/>
                </a:lnTo>
                <a:lnTo>
                  <a:pt x="389763" y="699960"/>
                </a:lnTo>
                <a:close/>
              </a:path>
              <a:path extrusionOk="0" h="1304289" w="2260600">
                <a:moveTo>
                  <a:pt x="462889" y="1292948"/>
                </a:moveTo>
                <a:lnTo>
                  <a:pt x="461721" y="1281861"/>
                </a:lnTo>
                <a:lnTo>
                  <a:pt x="456730" y="1271841"/>
                </a:lnTo>
                <a:lnTo>
                  <a:pt x="448157" y="1264031"/>
                </a:lnTo>
                <a:lnTo>
                  <a:pt x="436524" y="1259738"/>
                </a:lnTo>
                <a:lnTo>
                  <a:pt x="424561" y="1260221"/>
                </a:lnTo>
                <a:lnTo>
                  <a:pt x="413651" y="1265148"/>
                </a:lnTo>
                <a:lnTo>
                  <a:pt x="405180" y="1274203"/>
                </a:lnTo>
                <a:lnTo>
                  <a:pt x="401878" y="1281493"/>
                </a:lnTo>
                <a:lnTo>
                  <a:pt x="400558" y="1289126"/>
                </a:lnTo>
                <a:lnTo>
                  <a:pt x="401142" y="1296746"/>
                </a:lnTo>
                <a:lnTo>
                  <a:pt x="403529" y="1303985"/>
                </a:lnTo>
                <a:lnTo>
                  <a:pt x="459955" y="1303985"/>
                </a:lnTo>
                <a:lnTo>
                  <a:pt x="462889" y="1292948"/>
                </a:lnTo>
                <a:close/>
              </a:path>
              <a:path extrusionOk="0" h="1304289" w="2260600">
                <a:moveTo>
                  <a:pt x="467194" y="931227"/>
                </a:moveTo>
                <a:lnTo>
                  <a:pt x="466712" y="919264"/>
                </a:lnTo>
                <a:lnTo>
                  <a:pt x="461784" y="908367"/>
                </a:lnTo>
                <a:lnTo>
                  <a:pt x="452729" y="899896"/>
                </a:lnTo>
                <a:lnTo>
                  <a:pt x="441096" y="895591"/>
                </a:lnTo>
                <a:lnTo>
                  <a:pt x="429133" y="896073"/>
                </a:lnTo>
                <a:lnTo>
                  <a:pt x="418236" y="901001"/>
                </a:lnTo>
                <a:lnTo>
                  <a:pt x="409765" y="910043"/>
                </a:lnTo>
                <a:lnTo>
                  <a:pt x="405460" y="921689"/>
                </a:lnTo>
                <a:lnTo>
                  <a:pt x="405942" y="933653"/>
                </a:lnTo>
                <a:lnTo>
                  <a:pt x="410870" y="944562"/>
                </a:lnTo>
                <a:lnTo>
                  <a:pt x="419925" y="953033"/>
                </a:lnTo>
                <a:lnTo>
                  <a:pt x="431558" y="957338"/>
                </a:lnTo>
                <a:lnTo>
                  <a:pt x="443522" y="956856"/>
                </a:lnTo>
                <a:lnTo>
                  <a:pt x="454431" y="951915"/>
                </a:lnTo>
                <a:lnTo>
                  <a:pt x="462902" y="942848"/>
                </a:lnTo>
                <a:lnTo>
                  <a:pt x="467194" y="931227"/>
                </a:lnTo>
                <a:close/>
              </a:path>
              <a:path extrusionOk="0" h="1304289" w="2260600">
                <a:moveTo>
                  <a:pt x="471766" y="567093"/>
                </a:moveTo>
                <a:lnTo>
                  <a:pt x="471284" y="555129"/>
                </a:lnTo>
                <a:lnTo>
                  <a:pt x="466356" y="544220"/>
                </a:lnTo>
                <a:lnTo>
                  <a:pt x="457301" y="535749"/>
                </a:lnTo>
                <a:lnTo>
                  <a:pt x="445681" y="531456"/>
                </a:lnTo>
                <a:lnTo>
                  <a:pt x="433717" y="531939"/>
                </a:lnTo>
                <a:lnTo>
                  <a:pt x="422808" y="536867"/>
                </a:lnTo>
                <a:lnTo>
                  <a:pt x="414324" y="545922"/>
                </a:lnTo>
                <a:lnTo>
                  <a:pt x="410032" y="557555"/>
                </a:lnTo>
                <a:lnTo>
                  <a:pt x="410514" y="569518"/>
                </a:lnTo>
                <a:lnTo>
                  <a:pt x="415455" y="580415"/>
                </a:lnTo>
                <a:lnTo>
                  <a:pt x="424510" y="588886"/>
                </a:lnTo>
                <a:lnTo>
                  <a:pt x="436143" y="593191"/>
                </a:lnTo>
                <a:lnTo>
                  <a:pt x="448094" y="592709"/>
                </a:lnTo>
                <a:lnTo>
                  <a:pt x="459003" y="587781"/>
                </a:lnTo>
                <a:lnTo>
                  <a:pt x="467474" y="578726"/>
                </a:lnTo>
                <a:lnTo>
                  <a:pt x="471766" y="567093"/>
                </a:lnTo>
                <a:close/>
              </a:path>
              <a:path extrusionOk="0" h="1304289" w="2260600">
                <a:moveTo>
                  <a:pt x="544626" y="1162507"/>
                </a:moveTo>
                <a:lnTo>
                  <a:pt x="544144" y="1150543"/>
                </a:lnTo>
                <a:lnTo>
                  <a:pt x="539216" y="1139634"/>
                </a:lnTo>
                <a:lnTo>
                  <a:pt x="530174" y="1131163"/>
                </a:lnTo>
                <a:lnTo>
                  <a:pt x="518541" y="1126858"/>
                </a:lnTo>
                <a:lnTo>
                  <a:pt x="506577" y="1127340"/>
                </a:lnTo>
                <a:lnTo>
                  <a:pt x="495655" y="1132281"/>
                </a:lnTo>
                <a:lnTo>
                  <a:pt x="487184" y="1141349"/>
                </a:lnTo>
                <a:lnTo>
                  <a:pt x="482892" y="1152969"/>
                </a:lnTo>
                <a:lnTo>
                  <a:pt x="483374" y="1164932"/>
                </a:lnTo>
                <a:lnTo>
                  <a:pt x="488302" y="1175829"/>
                </a:lnTo>
                <a:lnTo>
                  <a:pt x="497370" y="1184300"/>
                </a:lnTo>
                <a:lnTo>
                  <a:pt x="508990" y="1188605"/>
                </a:lnTo>
                <a:lnTo>
                  <a:pt x="520954" y="1188123"/>
                </a:lnTo>
                <a:lnTo>
                  <a:pt x="531850" y="1183195"/>
                </a:lnTo>
                <a:lnTo>
                  <a:pt x="540321" y="1174140"/>
                </a:lnTo>
                <a:lnTo>
                  <a:pt x="544626" y="1162507"/>
                </a:lnTo>
                <a:close/>
              </a:path>
              <a:path extrusionOk="0" h="1304289" w="2260600">
                <a:moveTo>
                  <a:pt x="549198" y="798360"/>
                </a:moveTo>
                <a:lnTo>
                  <a:pt x="548716" y="786409"/>
                </a:lnTo>
                <a:lnTo>
                  <a:pt x="543788" y="775500"/>
                </a:lnTo>
                <a:lnTo>
                  <a:pt x="534733" y="767029"/>
                </a:lnTo>
                <a:lnTo>
                  <a:pt x="523100" y="762736"/>
                </a:lnTo>
                <a:lnTo>
                  <a:pt x="511136" y="763219"/>
                </a:lnTo>
                <a:lnTo>
                  <a:pt x="500240" y="768146"/>
                </a:lnTo>
                <a:lnTo>
                  <a:pt x="491769" y="777201"/>
                </a:lnTo>
                <a:lnTo>
                  <a:pt x="487464" y="788822"/>
                </a:lnTo>
                <a:lnTo>
                  <a:pt x="487946" y="800785"/>
                </a:lnTo>
                <a:lnTo>
                  <a:pt x="492874" y="811707"/>
                </a:lnTo>
                <a:lnTo>
                  <a:pt x="501929" y="820178"/>
                </a:lnTo>
                <a:lnTo>
                  <a:pt x="513562" y="824471"/>
                </a:lnTo>
                <a:lnTo>
                  <a:pt x="525526" y="823988"/>
                </a:lnTo>
                <a:lnTo>
                  <a:pt x="536435" y="819048"/>
                </a:lnTo>
                <a:lnTo>
                  <a:pt x="544906" y="809993"/>
                </a:lnTo>
                <a:lnTo>
                  <a:pt x="549198" y="798360"/>
                </a:lnTo>
                <a:close/>
              </a:path>
              <a:path extrusionOk="0" h="1304289" w="2260600">
                <a:moveTo>
                  <a:pt x="553770" y="434225"/>
                </a:moveTo>
                <a:lnTo>
                  <a:pt x="553300" y="422262"/>
                </a:lnTo>
                <a:lnTo>
                  <a:pt x="548373" y="411353"/>
                </a:lnTo>
                <a:lnTo>
                  <a:pt x="539318" y="402882"/>
                </a:lnTo>
                <a:lnTo>
                  <a:pt x="527685" y="398589"/>
                </a:lnTo>
                <a:lnTo>
                  <a:pt x="515721" y="399072"/>
                </a:lnTo>
                <a:lnTo>
                  <a:pt x="504812" y="404012"/>
                </a:lnTo>
                <a:lnTo>
                  <a:pt x="496341" y="413067"/>
                </a:lnTo>
                <a:lnTo>
                  <a:pt x="492036" y="424700"/>
                </a:lnTo>
                <a:lnTo>
                  <a:pt x="492518" y="436651"/>
                </a:lnTo>
                <a:lnTo>
                  <a:pt x="497459" y="447560"/>
                </a:lnTo>
                <a:lnTo>
                  <a:pt x="506514" y="456031"/>
                </a:lnTo>
                <a:lnTo>
                  <a:pt x="518147" y="460324"/>
                </a:lnTo>
                <a:lnTo>
                  <a:pt x="530098" y="459854"/>
                </a:lnTo>
                <a:lnTo>
                  <a:pt x="541007" y="454926"/>
                </a:lnTo>
                <a:lnTo>
                  <a:pt x="549478" y="445871"/>
                </a:lnTo>
                <a:lnTo>
                  <a:pt x="553770" y="434225"/>
                </a:lnTo>
                <a:close/>
              </a:path>
              <a:path extrusionOk="0" h="1304289" w="2260600">
                <a:moveTo>
                  <a:pt x="626630" y="1029627"/>
                </a:moveTo>
                <a:lnTo>
                  <a:pt x="626148" y="1017676"/>
                </a:lnTo>
                <a:lnTo>
                  <a:pt x="621220" y="1006767"/>
                </a:lnTo>
                <a:lnTo>
                  <a:pt x="612165" y="998296"/>
                </a:lnTo>
                <a:lnTo>
                  <a:pt x="600532" y="994003"/>
                </a:lnTo>
                <a:lnTo>
                  <a:pt x="588581" y="994486"/>
                </a:lnTo>
                <a:lnTo>
                  <a:pt x="577672" y="999413"/>
                </a:lnTo>
                <a:lnTo>
                  <a:pt x="569201" y="1008456"/>
                </a:lnTo>
                <a:lnTo>
                  <a:pt x="564896" y="1020102"/>
                </a:lnTo>
                <a:lnTo>
                  <a:pt x="565378" y="1032065"/>
                </a:lnTo>
                <a:lnTo>
                  <a:pt x="570306" y="1042974"/>
                </a:lnTo>
                <a:lnTo>
                  <a:pt x="579361" y="1051445"/>
                </a:lnTo>
                <a:lnTo>
                  <a:pt x="590994" y="1055738"/>
                </a:lnTo>
                <a:lnTo>
                  <a:pt x="602957" y="1055255"/>
                </a:lnTo>
                <a:lnTo>
                  <a:pt x="613867" y="1050328"/>
                </a:lnTo>
                <a:lnTo>
                  <a:pt x="622338" y="1041260"/>
                </a:lnTo>
                <a:lnTo>
                  <a:pt x="626630" y="1029627"/>
                </a:lnTo>
                <a:close/>
              </a:path>
              <a:path extrusionOk="0" h="1304289" w="2260600">
                <a:moveTo>
                  <a:pt x="631202" y="665505"/>
                </a:moveTo>
                <a:lnTo>
                  <a:pt x="630732" y="653542"/>
                </a:lnTo>
                <a:lnTo>
                  <a:pt x="625805" y="642632"/>
                </a:lnTo>
                <a:lnTo>
                  <a:pt x="616750" y="634161"/>
                </a:lnTo>
                <a:lnTo>
                  <a:pt x="605116" y="629856"/>
                </a:lnTo>
                <a:lnTo>
                  <a:pt x="593153" y="630351"/>
                </a:lnTo>
                <a:lnTo>
                  <a:pt x="582244" y="635279"/>
                </a:lnTo>
                <a:lnTo>
                  <a:pt x="573773" y="644334"/>
                </a:lnTo>
                <a:lnTo>
                  <a:pt x="569480" y="655967"/>
                </a:lnTo>
                <a:lnTo>
                  <a:pt x="569963" y="667918"/>
                </a:lnTo>
                <a:lnTo>
                  <a:pt x="574890" y="678827"/>
                </a:lnTo>
                <a:lnTo>
                  <a:pt x="583946" y="687298"/>
                </a:lnTo>
                <a:lnTo>
                  <a:pt x="595579" y="691591"/>
                </a:lnTo>
                <a:lnTo>
                  <a:pt x="607529" y="691121"/>
                </a:lnTo>
                <a:lnTo>
                  <a:pt x="618439" y="686193"/>
                </a:lnTo>
                <a:lnTo>
                  <a:pt x="626910" y="677138"/>
                </a:lnTo>
                <a:lnTo>
                  <a:pt x="631202" y="665505"/>
                </a:lnTo>
                <a:close/>
              </a:path>
              <a:path extrusionOk="0" h="1304289" w="2260600">
                <a:moveTo>
                  <a:pt x="635787" y="301358"/>
                </a:moveTo>
                <a:lnTo>
                  <a:pt x="635304" y="289407"/>
                </a:lnTo>
                <a:lnTo>
                  <a:pt x="630377" y="278498"/>
                </a:lnTo>
                <a:lnTo>
                  <a:pt x="621322" y="270027"/>
                </a:lnTo>
                <a:lnTo>
                  <a:pt x="609688" y="265734"/>
                </a:lnTo>
                <a:lnTo>
                  <a:pt x="597725" y="266204"/>
                </a:lnTo>
                <a:lnTo>
                  <a:pt x="586816" y="271132"/>
                </a:lnTo>
                <a:lnTo>
                  <a:pt x="578358" y="280187"/>
                </a:lnTo>
                <a:lnTo>
                  <a:pt x="574052" y="291820"/>
                </a:lnTo>
                <a:lnTo>
                  <a:pt x="574535" y="303784"/>
                </a:lnTo>
                <a:lnTo>
                  <a:pt x="579462" y="314693"/>
                </a:lnTo>
                <a:lnTo>
                  <a:pt x="588518" y="323176"/>
                </a:lnTo>
                <a:lnTo>
                  <a:pt x="600151" y="327469"/>
                </a:lnTo>
                <a:lnTo>
                  <a:pt x="612114" y="326986"/>
                </a:lnTo>
                <a:lnTo>
                  <a:pt x="623023" y="322046"/>
                </a:lnTo>
                <a:lnTo>
                  <a:pt x="631494" y="312991"/>
                </a:lnTo>
                <a:lnTo>
                  <a:pt x="635787" y="301358"/>
                </a:lnTo>
                <a:close/>
              </a:path>
              <a:path extrusionOk="0" h="1304289" w="2260600">
                <a:moveTo>
                  <a:pt x="693597" y="1256792"/>
                </a:moveTo>
                <a:lnTo>
                  <a:pt x="693115" y="1244815"/>
                </a:lnTo>
                <a:lnTo>
                  <a:pt x="688187" y="1233919"/>
                </a:lnTo>
                <a:lnTo>
                  <a:pt x="679132" y="1225435"/>
                </a:lnTo>
                <a:lnTo>
                  <a:pt x="667499" y="1221143"/>
                </a:lnTo>
                <a:lnTo>
                  <a:pt x="655548" y="1221625"/>
                </a:lnTo>
                <a:lnTo>
                  <a:pt x="644639" y="1226566"/>
                </a:lnTo>
                <a:lnTo>
                  <a:pt x="636155" y="1235621"/>
                </a:lnTo>
                <a:lnTo>
                  <a:pt x="631863" y="1247254"/>
                </a:lnTo>
                <a:lnTo>
                  <a:pt x="632345" y="1259217"/>
                </a:lnTo>
                <a:lnTo>
                  <a:pt x="637273" y="1270114"/>
                </a:lnTo>
                <a:lnTo>
                  <a:pt x="646328" y="1278585"/>
                </a:lnTo>
                <a:lnTo>
                  <a:pt x="657961" y="1282890"/>
                </a:lnTo>
                <a:lnTo>
                  <a:pt x="669925" y="1282407"/>
                </a:lnTo>
                <a:lnTo>
                  <a:pt x="680834" y="1277480"/>
                </a:lnTo>
                <a:lnTo>
                  <a:pt x="689292" y="1268425"/>
                </a:lnTo>
                <a:lnTo>
                  <a:pt x="693597" y="1256792"/>
                </a:lnTo>
                <a:close/>
              </a:path>
              <a:path extrusionOk="0" h="1304289" w="2260600">
                <a:moveTo>
                  <a:pt x="708634" y="896772"/>
                </a:moveTo>
                <a:lnTo>
                  <a:pt x="708152" y="884821"/>
                </a:lnTo>
                <a:lnTo>
                  <a:pt x="703224" y="873912"/>
                </a:lnTo>
                <a:lnTo>
                  <a:pt x="694169" y="865441"/>
                </a:lnTo>
                <a:lnTo>
                  <a:pt x="682536" y="861148"/>
                </a:lnTo>
                <a:lnTo>
                  <a:pt x="670585" y="861618"/>
                </a:lnTo>
                <a:lnTo>
                  <a:pt x="659676" y="866559"/>
                </a:lnTo>
                <a:lnTo>
                  <a:pt x="651205" y="875601"/>
                </a:lnTo>
                <a:lnTo>
                  <a:pt x="646912" y="887234"/>
                </a:lnTo>
                <a:lnTo>
                  <a:pt x="647382" y="899198"/>
                </a:lnTo>
                <a:lnTo>
                  <a:pt x="652322" y="910107"/>
                </a:lnTo>
                <a:lnTo>
                  <a:pt x="661365" y="918591"/>
                </a:lnTo>
                <a:lnTo>
                  <a:pt x="672998" y="922883"/>
                </a:lnTo>
                <a:lnTo>
                  <a:pt x="684961" y="922388"/>
                </a:lnTo>
                <a:lnTo>
                  <a:pt x="695871" y="917460"/>
                </a:lnTo>
                <a:lnTo>
                  <a:pt x="704342" y="908405"/>
                </a:lnTo>
                <a:lnTo>
                  <a:pt x="708634" y="896772"/>
                </a:lnTo>
                <a:close/>
              </a:path>
              <a:path extrusionOk="0" h="1304289" w="2260600">
                <a:moveTo>
                  <a:pt x="713219" y="532638"/>
                </a:moveTo>
                <a:lnTo>
                  <a:pt x="712736" y="520674"/>
                </a:lnTo>
                <a:lnTo>
                  <a:pt x="707809" y="509765"/>
                </a:lnTo>
                <a:lnTo>
                  <a:pt x="698754" y="501294"/>
                </a:lnTo>
                <a:lnTo>
                  <a:pt x="687120" y="497001"/>
                </a:lnTo>
                <a:lnTo>
                  <a:pt x="675157" y="497484"/>
                </a:lnTo>
                <a:lnTo>
                  <a:pt x="664248" y="502412"/>
                </a:lnTo>
                <a:lnTo>
                  <a:pt x="655777" y="511479"/>
                </a:lnTo>
                <a:lnTo>
                  <a:pt x="651471" y="523113"/>
                </a:lnTo>
                <a:lnTo>
                  <a:pt x="651967" y="535063"/>
                </a:lnTo>
                <a:lnTo>
                  <a:pt x="656894" y="545973"/>
                </a:lnTo>
                <a:lnTo>
                  <a:pt x="665949" y="554443"/>
                </a:lnTo>
                <a:lnTo>
                  <a:pt x="677583" y="558736"/>
                </a:lnTo>
                <a:lnTo>
                  <a:pt x="689546" y="558253"/>
                </a:lnTo>
                <a:lnTo>
                  <a:pt x="700443" y="553326"/>
                </a:lnTo>
                <a:lnTo>
                  <a:pt x="708914" y="544283"/>
                </a:lnTo>
                <a:lnTo>
                  <a:pt x="713219" y="532638"/>
                </a:lnTo>
                <a:close/>
              </a:path>
              <a:path extrusionOk="0" h="1304289" w="2260600">
                <a:moveTo>
                  <a:pt x="717791" y="168503"/>
                </a:moveTo>
                <a:lnTo>
                  <a:pt x="717308" y="156540"/>
                </a:lnTo>
                <a:lnTo>
                  <a:pt x="712381" y="145618"/>
                </a:lnTo>
                <a:lnTo>
                  <a:pt x="703326" y="137147"/>
                </a:lnTo>
                <a:lnTo>
                  <a:pt x="691692" y="132854"/>
                </a:lnTo>
                <a:lnTo>
                  <a:pt x="679729" y="133337"/>
                </a:lnTo>
                <a:lnTo>
                  <a:pt x="668832" y="138277"/>
                </a:lnTo>
                <a:lnTo>
                  <a:pt x="660349" y="147332"/>
                </a:lnTo>
                <a:lnTo>
                  <a:pt x="656056" y="158965"/>
                </a:lnTo>
                <a:lnTo>
                  <a:pt x="656539" y="170916"/>
                </a:lnTo>
                <a:lnTo>
                  <a:pt x="661479" y="181825"/>
                </a:lnTo>
                <a:lnTo>
                  <a:pt x="670534" y="190296"/>
                </a:lnTo>
                <a:lnTo>
                  <a:pt x="682167" y="194589"/>
                </a:lnTo>
                <a:lnTo>
                  <a:pt x="694118" y="194119"/>
                </a:lnTo>
                <a:lnTo>
                  <a:pt x="705027" y="189179"/>
                </a:lnTo>
                <a:lnTo>
                  <a:pt x="713498" y="180136"/>
                </a:lnTo>
                <a:lnTo>
                  <a:pt x="717791" y="168503"/>
                </a:lnTo>
                <a:close/>
              </a:path>
              <a:path extrusionOk="0" h="1304289" w="2260600">
                <a:moveTo>
                  <a:pt x="775614" y="1123911"/>
                </a:moveTo>
                <a:lnTo>
                  <a:pt x="775131" y="1111961"/>
                </a:lnTo>
                <a:lnTo>
                  <a:pt x="770191" y="1101051"/>
                </a:lnTo>
                <a:lnTo>
                  <a:pt x="761136" y="1092581"/>
                </a:lnTo>
                <a:lnTo>
                  <a:pt x="749503" y="1088288"/>
                </a:lnTo>
                <a:lnTo>
                  <a:pt x="737552" y="1088771"/>
                </a:lnTo>
                <a:lnTo>
                  <a:pt x="726643" y="1093698"/>
                </a:lnTo>
                <a:lnTo>
                  <a:pt x="718172" y="1102741"/>
                </a:lnTo>
                <a:lnTo>
                  <a:pt x="713879" y="1114386"/>
                </a:lnTo>
                <a:lnTo>
                  <a:pt x="714349" y="1126350"/>
                </a:lnTo>
                <a:lnTo>
                  <a:pt x="719277" y="1137259"/>
                </a:lnTo>
                <a:lnTo>
                  <a:pt x="728332" y="1145730"/>
                </a:lnTo>
                <a:lnTo>
                  <a:pt x="739965" y="1150023"/>
                </a:lnTo>
                <a:lnTo>
                  <a:pt x="751928" y="1149540"/>
                </a:lnTo>
                <a:lnTo>
                  <a:pt x="762838" y="1144612"/>
                </a:lnTo>
                <a:lnTo>
                  <a:pt x="771321" y="1135545"/>
                </a:lnTo>
                <a:lnTo>
                  <a:pt x="775614" y="1123911"/>
                </a:lnTo>
                <a:close/>
              </a:path>
              <a:path extrusionOk="0" h="1304289" w="2260600">
                <a:moveTo>
                  <a:pt x="790638" y="763917"/>
                </a:moveTo>
                <a:lnTo>
                  <a:pt x="790168" y="751954"/>
                </a:lnTo>
                <a:lnTo>
                  <a:pt x="785241" y="741032"/>
                </a:lnTo>
                <a:lnTo>
                  <a:pt x="776185" y="732561"/>
                </a:lnTo>
                <a:lnTo>
                  <a:pt x="764552" y="728268"/>
                </a:lnTo>
                <a:lnTo>
                  <a:pt x="752589" y="728751"/>
                </a:lnTo>
                <a:lnTo>
                  <a:pt x="741680" y="733691"/>
                </a:lnTo>
                <a:lnTo>
                  <a:pt x="733209" y="742746"/>
                </a:lnTo>
                <a:lnTo>
                  <a:pt x="728916" y="754380"/>
                </a:lnTo>
                <a:lnTo>
                  <a:pt x="729399" y="766330"/>
                </a:lnTo>
                <a:lnTo>
                  <a:pt x="734326" y="777240"/>
                </a:lnTo>
                <a:lnTo>
                  <a:pt x="743381" y="785710"/>
                </a:lnTo>
                <a:lnTo>
                  <a:pt x="755015" y="790003"/>
                </a:lnTo>
                <a:lnTo>
                  <a:pt x="766978" y="789520"/>
                </a:lnTo>
                <a:lnTo>
                  <a:pt x="777875" y="784593"/>
                </a:lnTo>
                <a:lnTo>
                  <a:pt x="786345" y="775550"/>
                </a:lnTo>
                <a:lnTo>
                  <a:pt x="790638" y="763917"/>
                </a:lnTo>
                <a:close/>
              </a:path>
              <a:path extrusionOk="0" h="1304289" w="2260600">
                <a:moveTo>
                  <a:pt x="795223" y="399770"/>
                </a:moveTo>
                <a:lnTo>
                  <a:pt x="794740" y="387807"/>
                </a:lnTo>
                <a:lnTo>
                  <a:pt x="789813" y="376910"/>
                </a:lnTo>
                <a:lnTo>
                  <a:pt x="780757" y="368439"/>
                </a:lnTo>
                <a:lnTo>
                  <a:pt x="769124" y="364134"/>
                </a:lnTo>
                <a:lnTo>
                  <a:pt x="757161" y="364617"/>
                </a:lnTo>
                <a:lnTo>
                  <a:pt x="746264" y="369544"/>
                </a:lnTo>
                <a:lnTo>
                  <a:pt x="737793" y="378599"/>
                </a:lnTo>
                <a:lnTo>
                  <a:pt x="733488" y="390232"/>
                </a:lnTo>
                <a:lnTo>
                  <a:pt x="733971" y="402196"/>
                </a:lnTo>
                <a:lnTo>
                  <a:pt x="738898" y="413105"/>
                </a:lnTo>
                <a:lnTo>
                  <a:pt x="747953" y="421589"/>
                </a:lnTo>
                <a:lnTo>
                  <a:pt x="759587" y="425881"/>
                </a:lnTo>
                <a:lnTo>
                  <a:pt x="771550" y="425386"/>
                </a:lnTo>
                <a:lnTo>
                  <a:pt x="782459" y="420458"/>
                </a:lnTo>
                <a:lnTo>
                  <a:pt x="790930" y="411391"/>
                </a:lnTo>
                <a:lnTo>
                  <a:pt x="795223" y="399770"/>
                </a:lnTo>
                <a:close/>
              </a:path>
              <a:path extrusionOk="0" h="1304289" w="2260600">
                <a:moveTo>
                  <a:pt x="799795" y="35636"/>
                </a:moveTo>
                <a:lnTo>
                  <a:pt x="799325" y="23672"/>
                </a:lnTo>
                <a:lnTo>
                  <a:pt x="794397" y="12763"/>
                </a:lnTo>
                <a:lnTo>
                  <a:pt x="785329" y="4292"/>
                </a:lnTo>
                <a:lnTo>
                  <a:pt x="773709" y="0"/>
                </a:lnTo>
                <a:lnTo>
                  <a:pt x="761746" y="482"/>
                </a:lnTo>
                <a:lnTo>
                  <a:pt x="750836" y="5410"/>
                </a:lnTo>
                <a:lnTo>
                  <a:pt x="742353" y="14478"/>
                </a:lnTo>
                <a:lnTo>
                  <a:pt x="738060" y="26098"/>
                </a:lnTo>
                <a:lnTo>
                  <a:pt x="738543" y="38061"/>
                </a:lnTo>
                <a:lnTo>
                  <a:pt x="743483" y="48971"/>
                </a:lnTo>
                <a:lnTo>
                  <a:pt x="752538" y="57442"/>
                </a:lnTo>
                <a:lnTo>
                  <a:pt x="764171" y="61734"/>
                </a:lnTo>
                <a:lnTo>
                  <a:pt x="776122" y="61252"/>
                </a:lnTo>
                <a:lnTo>
                  <a:pt x="787031" y="56324"/>
                </a:lnTo>
                <a:lnTo>
                  <a:pt x="795502" y="47282"/>
                </a:lnTo>
                <a:lnTo>
                  <a:pt x="799795" y="35636"/>
                </a:lnTo>
                <a:close/>
              </a:path>
              <a:path extrusionOk="0" h="1304289" w="2260600">
                <a:moveTo>
                  <a:pt x="857618" y="991057"/>
                </a:moveTo>
                <a:lnTo>
                  <a:pt x="857135" y="979106"/>
                </a:lnTo>
                <a:lnTo>
                  <a:pt x="852195" y="968197"/>
                </a:lnTo>
                <a:lnTo>
                  <a:pt x="843140" y="959726"/>
                </a:lnTo>
                <a:lnTo>
                  <a:pt x="831507" y="955433"/>
                </a:lnTo>
                <a:lnTo>
                  <a:pt x="819556" y="955903"/>
                </a:lnTo>
                <a:lnTo>
                  <a:pt x="808647" y="960843"/>
                </a:lnTo>
                <a:lnTo>
                  <a:pt x="800176" y="969899"/>
                </a:lnTo>
                <a:lnTo>
                  <a:pt x="795883" y="981519"/>
                </a:lnTo>
                <a:lnTo>
                  <a:pt x="796353" y="993482"/>
                </a:lnTo>
                <a:lnTo>
                  <a:pt x="801281" y="1004392"/>
                </a:lnTo>
                <a:lnTo>
                  <a:pt x="810336" y="1012875"/>
                </a:lnTo>
                <a:lnTo>
                  <a:pt x="821969" y="1017168"/>
                </a:lnTo>
                <a:lnTo>
                  <a:pt x="833932" y="1016673"/>
                </a:lnTo>
                <a:lnTo>
                  <a:pt x="844842" y="1011745"/>
                </a:lnTo>
                <a:lnTo>
                  <a:pt x="853313" y="1002690"/>
                </a:lnTo>
                <a:lnTo>
                  <a:pt x="857618" y="991057"/>
                </a:lnTo>
                <a:close/>
              </a:path>
              <a:path extrusionOk="0" h="1304289" w="2260600">
                <a:moveTo>
                  <a:pt x="872655" y="631050"/>
                </a:moveTo>
                <a:lnTo>
                  <a:pt x="872172" y="619086"/>
                </a:lnTo>
                <a:lnTo>
                  <a:pt x="867244" y="608177"/>
                </a:lnTo>
                <a:lnTo>
                  <a:pt x="858189" y="599706"/>
                </a:lnTo>
                <a:lnTo>
                  <a:pt x="846556" y="595414"/>
                </a:lnTo>
                <a:lnTo>
                  <a:pt x="834605" y="595896"/>
                </a:lnTo>
                <a:lnTo>
                  <a:pt x="823683" y="600824"/>
                </a:lnTo>
                <a:lnTo>
                  <a:pt x="815213" y="609892"/>
                </a:lnTo>
                <a:lnTo>
                  <a:pt x="810920" y="621512"/>
                </a:lnTo>
                <a:lnTo>
                  <a:pt x="811403" y="633476"/>
                </a:lnTo>
                <a:lnTo>
                  <a:pt x="816330" y="644385"/>
                </a:lnTo>
                <a:lnTo>
                  <a:pt x="825385" y="652856"/>
                </a:lnTo>
                <a:lnTo>
                  <a:pt x="837018" y="657148"/>
                </a:lnTo>
                <a:lnTo>
                  <a:pt x="848982" y="656666"/>
                </a:lnTo>
                <a:lnTo>
                  <a:pt x="859878" y="651738"/>
                </a:lnTo>
                <a:lnTo>
                  <a:pt x="868349" y="642683"/>
                </a:lnTo>
                <a:lnTo>
                  <a:pt x="872655" y="631050"/>
                </a:lnTo>
                <a:close/>
              </a:path>
              <a:path extrusionOk="0" h="1304289" w="2260600">
                <a:moveTo>
                  <a:pt x="877227" y="266915"/>
                </a:moveTo>
                <a:lnTo>
                  <a:pt x="876757" y="254952"/>
                </a:lnTo>
                <a:lnTo>
                  <a:pt x="871829" y="244030"/>
                </a:lnTo>
                <a:lnTo>
                  <a:pt x="862774" y="235559"/>
                </a:lnTo>
                <a:lnTo>
                  <a:pt x="851141" y="231267"/>
                </a:lnTo>
                <a:lnTo>
                  <a:pt x="839177" y="231749"/>
                </a:lnTo>
                <a:lnTo>
                  <a:pt x="828268" y="236689"/>
                </a:lnTo>
                <a:lnTo>
                  <a:pt x="819797" y="245745"/>
                </a:lnTo>
                <a:lnTo>
                  <a:pt x="815492" y="257378"/>
                </a:lnTo>
                <a:lnTo>
                  <a:pt x="815975" y="269328"/>
                </a:lnTo>
                <a:lnTo>
                  <a:pt x="820915" y="280238"/>
                </a:lnTo>
                <a:lnTo>
                  <a:pt x="829970" y="288709"/>
                </a:lnTo>
                <a:lnTo>
                  <a:pt x="841603" y="293001"/>
                </a:lnTo>
                <a:lnTo>
                  <a:pt x="853554" y="292519"/>
                </a:lnTo>
                <a:lnTo>
                  <a:pt x="864463" y="287591"/>
                </a:lnTo>
                <a:lnTo>
                  <a:pt x="872934" y="278549"/>
                </a:lnTo>
                <a:lnTo>
                  <a:pt x="877227" y="266915"/>
                </a:lnTo>
                <a:close/>
              </a:path>
              <a:path extrusionOk="0" h="1304289" w="2260600">
                <a:moveTo>
                  <a:pt x="935050" y="1222324"/>
                </a:moveTo>
                <a:lnTo>
                  <a:pt x="934567" y="1210373"/>
                </a:lnTo>
                <a:lnTo>
                  <a:pt x="929627" y="1199464"/>
                </a:lnTo>
                <a:lnTo>
                  <a:pt x="920584" y="1190993"/>
                </a:lnTo>
                <a:lnTo>
                  <a:pt x="908951" y="1186700"/>
                </a:lnTo>
                <a:lnTo>
                  <a:pt x="896988" y="1187170"/>
                </a:lnTo>
                <a:lnTo>
                  <a:pt x="886079" y="1192098"/>
                </a:lnTo>
                <a:lnTo>
                  <a:pt x="877620" y="1201153"/>
                </a:lnTo>
                <a:lnTo>
                  <a:pt x="873315" y="1212799"/>
                </a:lnTo>
                <a:lnTo>
                  <a:pt x="873785" y="1224762"/>
                </a:lnTo>
                <a:lnTo>
                  <a:pt x="878725" y="1235671"/>
                </a:lnTo>
                <a:lnTo>
                  <a:pt x="887780" y="1244142"/>
                </a:lnTo>
                <a:lnTo>
                  <a:pt x="899401" y="1248435"/>
                </a:lnTo>
                <a:lnTo>
                  <a:pt x="911364" y="1247952"/>
                </a:lnTo>
                <a:lnTo>
                  <a:pt x="922274" y="1243012"/>
                </a:lnTo>
                <a:lnTo>
                  <a:pt x="930757" y="1233957"/>
                </a:lnTo>
                <a:lnTo>
                  <a:pt x="935050" y="1222324"/>
                </a:lnTo>
                <a:close/>
              </a:path>
              <a:path extrusionOk="0" h="1304289" w="2260600">
                <a:moveTo>
                  <a:pt x="939622" y="858202"/>
                </a:moveTo>
                <a:lnTo>
                  <a:pt x="939139" y="846239"/>
                </a:lnTo>
                <a:lnTo>
                  <a:pt x="934212" y="835317"/>
                </a:lnTo>
                <a:lnTo>
                  <a:pt x="925156" y="826846"/>
                </a:lnTo>
                <a:lnTo>
                  <a:pt x="913523" y="822553"/>
                </a:lnTo>
                <a:lnTo>
                  <a:pt x="901560" y="823036"/>
                </a:lnTo>
                <a:lnTo>
                  <a:pt x="890651" y="827976"/>
                </a:lnTo>
                <a:lnTo>
                  <a:pt x="882180" y="837031"/>
                </a:lnTo>
                <a:lnTo>
                  <a:pt x="877887" y="848664"/>
                </a:lnTo>
                <a:lnTo>
                  <a:pt x="878370" y="860615"/>
                </a:lnTo>
                <a:lnTo>
                  <a:pt x="883297" y="871524"/>
                </a:lnTo>
                <a:lnTo>
                  <a:pt x="892352" y="879995"/>
                </a:lnTo>
                <a:lnTo>
                  <a:pt x="903986" y="884288"/>
                </a:lnTo>
                <a:lnTo>
                  <a:pt x="915949" y="883818"/>
                </a:lnTo>
                <a:lnTo>
                  <a:pt x="926846" y="878878"/>
                </a:lnTo>
                <a:lnTo>
                  <a:pt x="935316" y="869835"/>
                </a:lnTo>
                <a:lnTo>
                  <a:pt x="939622" y="858202"/>
                </a:lnTo>
                <a:close/>
              </a:path>
              <a:path extrusionOk="0" h="1304289" w="2260600">
                <a:moveTo>
                  <a:pt x="954659" y="498182"/>
                </a:moveTo>
                <a:lnTo>
                  <a:pt x="954176" y="486219"/>
                </a:lnTo>
                <a:lnTo>
                  <a:pt x="949248" y="475322"/>
                </a:lnTo>
                <a:lnTo>
                  <a:pt x="940193" y="466852"/>
                </a:lnTo>
                <a:lnTo>
                  <a:pt x="928560" y="462546"/>
                </a:lnTo>
                <a:lnTo>
                  <a:pt x="916609" y="463029"/>
                </a:lnTo>
                <a:lnTo>
                  <a:pt x="905700" y="467956"/>
                </a:lnTo>
                <a:lnTo>
                  <a:pt x="897229" y="477012"/>
                </a:lnTo>
                <a:lnTo>
                  <a:pt x="892937" y="488645"/>
                </a:lnTo>
                <a:lnTo>
                  <a:pt x="893406" y="500608"/>
                </a:lnTo>
                <a:lnTo>
                  <a:pt x="898347" y="511517"/>
                </a:lnTo>
                <a:lnTo>
                  <a:pt x="907389" y="519988"/>
                </a:lnTo>
                <a:lnTo>
                  <a:pt x="919022" y="524281"/>
                </a:lnTo>
                <a:lnTo>
                  <a:pt x="930986" y="523798"/>
                </a:lnTo>
                <a:lnTo>
                  <a:pt x="941895" y="518858"/>
                </a:lnTo>
                <a:lnTo>
                  <a:pt x="950366" y="509803"/>
                </a:lnTo>
                <a:lnTo>
                  <a:pt x="954659" y="498182"/>
                </a:lnTo>
                <a:close/>
              </a:path>
              <a:path extrusionOk="0" h="1304289" w="2260600">
                <a:moveTo>
                  <a:pt x="959231" y="134048"/>
                </a:moveTo>
                <a:lnTo>
                  <a:pt x="958761" y="122085"/>
                </a:lnTo>
                <a:lnTo>
                  <a:pt x="953833" y="111175"/>
                </a:lnTo>
                <a:lnTo>
                  <a:pt x="944778" y="102704"/>
                </a:lnTo>
                <a:lnTo>
                  <a:pt x="933145" y="98399"/>
                </a:lnTo>
                <a:lnTo>
                  <a:pt x="921181" y="98882"/>
                </a:lnTo>
                <a:lnTo>
                  <a:pt x="910272" y="103822"/>
                </a:lnTo>
                <a:lnTo>
                  <a:pt x="901801" y="112877"/>
                </a:lnTo>
                <a:lnTo>
                  <a:pt x="897496" y="124510"/>
                </a:lnTo>
                <a:lnTo>
                  <a:pt x="897978" y="136474"/>
                </a:lnTo>
                <a:lnTo>
                  <a:pt x="902919" y="147383"/>
                </a:lnTo>
                <a:lnTo>
                  <a:pt x="911974" y="155854"/>
                </a:lnTo>
                <a:lnTo>
                  <a:pt x="923607" y="160147"/>
                </a:lnTo>
                <a:lnTo>
                  <a:pt x="935558" y="159664"/>
                </a:lnTo>
                <a:lnTo>
                  <a:pt x="946467" y="154736"/>
                </a:lnTo>
                <a:lnTo>
                  <a:pt x="954938" y="145681"/>
                </a:lnTo>
                <a:lnTo>
                  <a:pt x="959231" y="134048"/>
                </a:lnTo>
                <a:close/>
              </a:path>
              <a:path extrusionOk="0" h="1304289" w="2260600">
                <a:moveTo>
                  <a:pt x="1017054" y="1089469"/>
                </a:moveTo>
                <a:lnTo>
                  <a:pt x="1016571" y="1077506"/>
                </a:lnTo>
                <a:lnTo>
                  <a:pt x="1011643" y="1066609"/>
                </a:lnTo>
                <a:lnTo>
                  <a:pt x="1002588" y="1058138"/>
                </a:lnTo>
                <a:lnTo>
                  <a:pt x="990955" y="1053833"/>
                </a:lnTo>
                <a:lnTo>
                  <a:pt x="978992" y="1054315"/>
                </a:lnTo>
                <a:lnTo>
                  <a:pt x="968082" y="1059243"/>
                </a:lnTo>
                <a:lnTo>
                  <a:pt x="959612" y="1068298"/>
                </a:lnTo>
                <a:lnTo>
                  <a:pt x="955319" y="1079931"/>
                </a:lnTo>
                <a:lnTo>
                  <a:pt x="955802" y="1091895"/>
                </a:lnTo>
                <a:lnTo>
                  <a:pt x="960729" y="1102804"/>
                </a:lnTo>
                <a:lnTo>
                  <a:pt x="969784" y="1111275"/>
                </a:lnTo>
                <a:lnTo>
                  <a:pt x="981417" y="1115568"/>
                </a:lnTo>
                <a:lnTo>
                  <a:pt x="993368" y="1115085"/>
                </a:lnTo>
                <a:lnTo>
                  <a:pt x="1004277" y="1110157"/>
                </a:lnTo>
                <a:lnTo>
                  <a:pt x="1012748" y="1101102"/>
                </a:lnTo>
                <a:lnTo>
                  <a:pt x="1017054" y="1089469"/>
                </a:lnTo>
                <a:close/>
              </a:path>
              <a:path extrusionOk="0" h="1304289" w="2260600">
                <a:moveTo>
                  <a:pt x="1021626" y="725335"/>
                </a:moveTo>
                <a:lnTo>
                  <a:pt x="1021143" y="713371"/>
                </a:lnTo>
                <a:lnTo>
                  <a:pt x="1016215" y="702462"/>
                </a:lnTo>
                <a:lnTo>
                  <a:pt x="1007160" y="693991"/>
                </a:lnTo>
                <a:lnTo>
                  <a:pt x="995527" y="689698"/>
                </a:lnTo>
                <a:lnTo>
                  <a:pt x="983564" y="690181"/>
                </a:lnTo>
                <a:lnTo>
                  <a:pt x="972654" y="695109"/>
                </a:lnTo>
                <a:lnTo>
                  <a:pt x="964184" y="704176"/>
                </a:lnTo>
                <a:lnTo>
                  <a:pt x="959891" y="715797"/>
                </a:lnTo>
                <a:lnTo>
                  <a:pt x="960374" y="727760"/>
                </a:lnTo>
                <a:lnTo>
                  <a:pt x="965301" y="738657"/>
                </a:lnTo>
                <a:lnTo>
                  <a:pt x="974356" y="747128"/>
                </a:lnTo>
                <a:lnTo>
                  <a:pt x="985989" y="751433"/>
                </a:lnTo>
                <a:lnTo>
                  <a:pt x="997953" y="750951"/>
                </a:lnTo>
                <a:lnTo>
                  <a:pt x="1008849" y="746023"/>
                </a:lnTo>
                <a:lnTo>
                  <a:pt x="1017320" y="736968"/>
                </a:lnTo>
                <a:lnTo>
                  <a:pt x="1021626" y="725335"/>
                </a:lnTo>
                <a:close/>
              </a:path>
              <a:path extrusionOk="0" h="1304289" w="2260600">
                <a:moveTo>
                  <a:pt x="1036662" y="365315"/>
                </a:moveTo>
                <a:lnTo>
                  <a:pt x="1036193" y="353352"/>
                </a:lnTo>
                <a:lnTo>
                  <a:pt x="1031265" y="342442"/>
                </a:lnTo>
                <a:lnTo>
                  <a:pt x="1022210" y="333971"/>
                </a:lnTo>
                <a:lnTo>
                  <a:pt x="1010577" y="329679"/>
                </a:lnTo>
                <a:lnTo>
                  <a:pt x="998613" y="330161"/>
                </a:lnTo>
                <a:lnTo>
                  <a:pt x="987704" y="335102"/>
                </a:lnTo>
                <a:lnTo>
                  <a:pt x="979233" y="344157"/>
                </a:lnTo>
                <a:lnTo>
                  <a:pt x="974940" y="355777"/>
                </a:lnTo>
                <a:lnTo>
                  <a:pt x="975423" y="367741"/>
                </a:lnTo>
                <a:lnTo>
                  <a:pt x="980351" y="378650"/>
                </a:lnTo>
                <a:lnTo>
                  <a:pt x="989406" y="387121"/>
                </a:lnTo>
                <a:lnTo>
                  <a:pt x="1001039" y="391414"/>
                </a:lnTo>
                <a:lnTo>
                  <a:pt x="1013002" y="390931"/>
                </a:lnTo>
                <a:lnTo>
                  <a:pt x="1023899" y="386003"/>
                </a:lnTo>
                <a:lnTo>
                  <a:pt x="1032370" y="376948"/>
                </a:lnTo>
                <a:lnTo>
                  <a:pt x="1036662" y="365315"/>
                </a:lnTo>
                <a:close/>
              </a:path>
              <a:path extrusionOk="0" h="1304289" w="2260600">
                <a:moveTo>
                  <a:pt x="1092454" y="1303985"/>
                </a:moveTo>
                <a:lnTo>
                  <a:pt x="1090028" y="1298143"/>
                </a:lnTo>
                <a:lnTo>
                  <a:pt x="1085811" y="1292987"/>
                </a:lnTo>
                <a:lnTo>
                  <a:pt x="1080020" y="1289405"/>
                </a:lnTo>
                <a:lnTo>
                  <a:pt x="1068387" y="1285113"/>
                </a:lnTo>
                <a:lnTo>
                  <a:pt x="1056424" y="1285582"/>
                </a:lnTo>
                <a:lnTo>
                  <a:pt x="1034783" y="1303985"/>
                </a:lnTo>
                <a:lnTo>
                  <a:pt x="1092454" y="1303985"/>
                </a:lnTo>
                <a:close/>
              </a:path>
              <a:path extrusionOk="0" h="1304289" w="2260600">
                <a:moveTo>
                  <a:pt x="1099058" y="956602"/>
                </a:moveTo>
                <a:lnTo>
                  <a:pt x="1098575" y="944638"/>
                </a:lnTo>
                <a:lnTo>
                  <a:pt x="1093647" y="933729"/>
                </a:lnTo>
                <a:lnTo>
                  <a:pt x="1084605" y="925258"/>
                </a:lnTo>
                <a:lnTo>
                  <a:pt x="1072959" y="920965"/>
                </a:lnTo>
                <a:lnTo>
                  <a:pt x="1060996" y="921448"/>
                </a:lnTo>
                <a:lnTo>
                  <a:pt x="1050086" y="926388"/>
                </a:lnTo>
                <a:lnTo>
                  <a:pt x="1041615" y="935443"/>
                </a:lnTo>
                <a:lnTo>
                  <a:pt x="1037323" y="947064"/>
                </a:lnTo>
                <a:lnTo>
                  <a:pt x="1037805" y="959027"/>
                </a:lnTo>
                <a:lnTo>
                  <a:pt x="1042733" y="969937"/>
                </a:lnTo>
                <a:lnTo>
                  <a:pt x="1051801" y="978408"/>
                </a:lnTo>
                <a:lnTo>
                  <a:pt x="1063421" y="982700"/>
                </a:lnTo>
                <a:lnTo>
                  <a:pt x="1075385" y="982218"/>
                </a:lnTo>
                <a:lnTo>
                  <a:pt x="1086294" y="977290"/>
                </a:lnTo>
                <a:lnTo>
                  <a:pt x="1094765" y="968235"/>
                </a:lnTo>
                <a:lnTo>
                  <a:pt x="1099058" y="956602"/>
                </a:lnTo>
                <a:close/>
              </a:path>
              <a:path extrusionOk="0" h="1304289" w="2260600">
                <a:moveTo>
                  <a:pt x="1103630" y="592467"/>
                </a:moveTo>
                <a:lnTo>
                  <a:pt x="1103147" y="580504"/>
                </a:lnTo>
                <a:lnTo>
                  <a:pt x="1098219" y="569595"/>
                </a:lnTo>
                <a:lnTo>
                  <a:pt x="1089164" y="561124"/>
                </a:lnTo>
                <a:lnTo>
                  <a:pt x="1077531" y="556831"/>
                </a:lnTo>
                <a:lnTo>
                  <a:pt x="1065580" y="557314"/>
                </a:lnTo>
                <a:lnTo>
                  <a:pt x="1054671" y="562241"/>
                </a:lnTo>
                <a:lnTo>
                  <a:pt x="1046200" y="571284"/>
                </a:lnTo>
                <a:lnTo>
                  <a:pt x="1041908" y="582930"/>
                </a:lnTo>
                <a:lnTo>
                  <a:pt x="1042377" y="594893"/>
                </a:lnTo>
                <a:lnTo>
                  <a:pt x="1047305" y="605802"/>
                </a:lnTo>
                <a:lnTo>
                  <a:pt x="1056360" y="614273"/>
                </a:lnTo>
                <a:lnTo>
                  <a:pt x="1067993" y="618566"/>
                </a:lnTo>
                <a:lnTo>
                  <a:pt x="1079957" y="618083"/>
                </a:lnTo>
                <a:lnTo>
                  <a:pt x="1090866" y="613143"/>
                </a:lnTo>
                <a:lnTo>
                  <a:pt x="1099337" y="604088"/>
                </a:lnTo>
                <a:lnTo>
                  <a:pt x="1103630" y="592467"/>
                </a:lnTo>
                <a:close/>
              </a:path>
              <a:path extrusionOk="0" h="1304289" w="2260600">
                <a:moveTo>
                  <a:pt x="1118679" y="232448"/>
                </a:moveTo>
                <a:lnTo>
                  <a:pt x="1118196" y="220484"/>
                </a:lnTo>
                <a:lnTo>
                  <a:pt x="1113269" y="209588"/>
                </a:lnTo>
                <a:lnTo>
                  <a:pt x="1104214" y="201117"/>
                </a:lnTo>
                <a:lnTo>
                  <a:pt x="1092581" y="196811"/>
                </a:lnTo>
                <a:lnTo>
                  <a:pt x="1080617" y="197294"/>
                </a:lnTo>
                <a:lnTo>
                  <a:pt x="1069708" y="202234"/>
                </a:lnTo>
                <a:lnTo>
                  <a:pt x="1061237" y="211289"/>
                </a:lnTo>
                <a:lnTo>
                  <a:pt x="1056944" y="222923"/>
                </a:lnTo>
                <a:lnTo>
                  <a:pt x="1057427" y="234873"/>
                </a:lnTo>
                <a:lnTo>
                  <a:pt x="1062355" y="245783"/>
                </a:lnTo>
                <a:lnTo>
                  <a:pt x="1071410" y="254254"/>
                </a:lnTo>
                <a:lnTo>
                  <a:pt x="1083043" y="258546"/>
                </a:lnTo>
                <a:lnTo>
                  <a:pt x="1095006" y="258076"/>
                </a:lnTo>
                <a:lnTo>
                  <a:pt x="1105903" y="253149"/>
                </a:lnTo>
                <a:lnTo>
                  <a:pt x="1114374" y="244094"/>
                </a:lnTo>
                <a:lnTo>
                  <a:pt x="1118679" y="232448"/>
                </a:lnTo>
                <a:close/>
              </a:path>
              <a:path extrusionOk="0" h="1304289" w="2260600">
                <a:moveTo>
                  <a:pt x="1176489" y="1187881"/>
                </a:moveTo>
                <a:lnTo>
                  <a:pt x="1176007" y="1175918"/>
                </a:lnTo>
                <a:lnTo>
                  <a:pt x="1171079" y="1165021"/>
                </a:lnTo>
                <a:lnTo>
                  <a:pt x="1162024" y="1156550"/>
                </a:lnTo>
                <a:lnTo>
                  <a:pt x="1150391" y="1152245"/>
                </a:lnTo>
                <a:lnTo>
                  <a:pt x="1138428" y="1152728"/>
                </a:lnTo>
                <a:lnTo>
                  <a:pt x="1127518" y="1157655"/>
                </a:lnTo>
                <a:lnTo>
                  <a:pt x="1119047" y="1166710"/>
                </a:lnTo>
                <a:lnTo>
                  <a:pt x="1114755" y="1178344"/>
                </a:lnTo>
                <a:lnTo>
                  <a:pt x="1115237" y="1190307"/>
                </a:lnTo>
                <a:lnTo>
                  <a:pt x="1120165" y="1201216"/>
                </a:lnTo>
                <a:lnTo>
                  <a:pt x="1129220" y="1209687"/>
                </a:lnTo>
                <a:lnTo>
                  <a:pt x="1140853" y="1213980"/>
                </a:lnTo>
                <a:lnTo>
                  <a:pt x="1152817" y="1213497"/>
                </a:lnTo>
                <a:lnTo>
                  <a:pt x="1163726" y="1208557"/>
                </a:lnTo>
                <a:lnTo>
                  <a:pt x="1172197" y="1199502"/>
                </a:lnTo>
                <a:lnTo>
                  <a:pt x="1176489" y="1187881"/>
                </a:lnTo>
                <a:close/>
              </a:path>
              <a:path extrusionOk="0" h="1304289" w="2260600">
                <a:moveTo>
                  <a:pt x="1181061" y="823747"/>
                </a:moveTo>
                <a:lnTo>
                  <a:pt x="1180592" y="811784"/>
                </a:lnTo>
                <a:lnTo>
                  <a:pt x="1175651" y="800874"/>
                </a:lnTo>
                <a:lnTo>
                  <a:pt x="1166609" y="792403"/>
                </a:lnTo>
                <a:lnTo>
                  <a:pt x="1154963" y="788098"/>
                </a:lnTo>
                <a:lnTo>
                  <a:pt x="1143012" y="788581"/>
                </a:lnTo>
                <a:lnTo>
                  <a:pt x="1132103" y="793521"/>
                </a:lnTo>
                <a:lnTo>
                  <a:pt x="1123619" y="802576"/>
                </a:lnTo>
                <a:lnTo>
                  <a:pt x="1119327" y="814209"/>
                </a:lnTo>
                <a:lnTo>
                  <a:pt x="1119809" y="826173"/>
                </a:lnTo>
                <a:lnTo>
                  <a:pt x="1124737" y="837069"/>
                </a:lnTo>
                <a:lnTo>
                  <a:pt x="1133805" y="845540"/>
                </a:lnTo>
                <a:lnTo>
                  <a:pt x="1145425" y="849845"/>
                </a:lnTo>
                <a:lnTo>
                  <a:pt x="1157389" y="849363"/>
                </a:lnTo>
                <a:lnTo>
                  <a:pt x="1168298" y="844435"/>
                </a:lnTo>
                <a:lnTo>
                  <a:pt x="1176769" y="835380"/>
                </a:lnTo>
                <a:lnTo>
                  <a:pt x="1181061" y="823747"/>
                </a:lnTo>
                <a:close/>
              </a:path>
              <a:path extrusionOk="0" h="1304289" w="2260600">
                <a:moveTo>
                  <a:pt x="1185633" y="459600"/>
                </a:moveTo>
                <a:lnTo>
                  <a:pt x="1185164" y="447636"/>
                </a:lnTo>
                <a:lnTo>
                  <a:pt x="1180236" y="436727"/>
                </a:lnTo>
                <a:lnTo>
                  <a:pt x="1171181" y="428256"/>
                </a:lnTo>
                <a:lnTo>
                  <a:pt x="1159548" y="423964"/>
                </a:lnTo>
                <a:lnTo>
                  <a:pt x="1147584" y="424446"/>
                </a:lnTo>
                <a:lnTo>
                  <a:pt x="1136675" y="429387"/>
                </a:lnTo>
                <a:lnTo>
                  <a:pt x="1128204" y="438442"/>
                </a:lnTo>
                <a:lnTo>
                  <a:pt x="1123911" y="450062"/>
                </a:lnTo>
                <a:lnTo>
                  <a:pt x="1124394" y="462026"/>
                </a:lnTo>
                <a:lnTo>
                  <a:pt x="1129322" y="472922"/>
                </a:lnTo>
                <a:lnTo>
                  <a:pt x="1138377" y="481393"/>
                </a:lnTo>
                <a:lnTo>
                  <a:pt x="1150010" y="485698"/>
                </a:lnTo>
                <a:lnTo>
                  <a:pt x="1161973" y="485216"/>
                </a:lnTo>
                <a:lnTo>
                  <a:pt x="1172870" y="480288"/>
                </a:lnTo>
                <a:lnTo>
                  <a:pt x="1181341" y="471233"/>
                </a:lnTo>
                <a:lnTo>
                  <a:pt x="1185633" y="459600"/>
                </a:lnTo>
                <a:close/>
              </a:path>
              <a:path extrusionOk="0" h="1304289" w="2260600">
                <a:moveTo>
                  <a:pt x="1258493" y="1055014"/>
                </a:moveTo>
                <a:lnTo>
                  <a:pt x="1258011" y="1043051"/>
                </a:lnTo>
                <a:lnTo>
                  <a:pt x="1253083" y="1032141"/>
                </a:lnTo>
                <a:lnTo>
                  <a:pt x="1244041" y="1023670"/>
                </a:lnTo>
                <a:lnTo>
                  <a:pt x="1232408" y="1019378"/>
                </a:lnTo>
                <a:lnTo>
                  <a:pt x="1220444" y="1019860"/>
                </a:lnTo>
                <a:lnTo>
                  <a:pt x="1209522" y="1024801"/>
                </a:lnTo>
                <a:lnTo>
                  <a:pt x="1201051" y="1033856"/>
                </a:lnTo>
                <a:lnTo>
                  <a:pt x="1196759" y="1045476"/>
                </a:lnTo>
                <a:lnTo>
                  <a:pt x="1197241" y="1057440"/>
                </a:lnTo>
                <a:lnTo>
                  <a:pt x="1202182" y="1068336"/>
                </a:lnTo>
                <a:lnTo>
                  <a:pt x="1211237" y="1076807"/>
                </a:lnTo>
                <a:lnTo>
                  <a:pt x="1222870" y="1081112"/>
                </a:lnTo>
                <a:lnTo>
                  <a:pt x="1234821" y="1080630"/>
                </a:lnTo>
                <a:lnTo>
                  <a:pt x="1245730" y="1075702"/>
                </a:lnTo>
                <a:lnTo>
                  <a:pt x="1254201" y="1066647"/>
                </a:lnTo>
                <a:lnTo>
                  <a:pt x="1258493" y="1055014"/>
                </a:lnTo>
                <a:close/>
              </a:path>
              <a:path extrusionOk="0" h="1304289" w="2260600">
                <a:moveTo>
                  <a:pt x="1263078" y="690867"/>
                </a:moveTo>
                <a:lnTo>
                  <a:pt x="1262595" y="678916"/>
                </a:lnTo>
                <a:lnTo>
                  <a:pt x="1257655" y="668007"/>
                </a:lnTo>
                <a:lnTo>
                  <a:pt x="1248613" y="659536"/>
                </a:lnTo>
                <a:lnTo>
                  <a:pt x="1236980" y="655243"/>
                </a:lnTo>
                <a:lnTo>
                  <a:pt x="1225016" y="655726"/>
                </a:lnTo>
                <a:lnTo>
                  <a:pt x="1214107" y="660654"/>
                </a:lnTo>
                <a:lnTo>
                  <a:pt x="1205636" y="669696"/>
                </a:lnTo>
                <a:lnTo>
                  <a:pt x="1201343" y="681329"/>
                </a:lnTo>
                <a:lnTo>
                  <a:pt x="1201826" y="693305"/>
                </a:lnTo>
                <a:lnTo>
                  <a:pt x="1206754" y="704215"/>
                </a:lnTo>
                <a:lnTo>
                  <a:pt x="1215809" y="712685"/>
                </a:lnTo>
                <a:lnTo>
                  <a:pt x="1227442" y="716978"/>
                </a:lnTo>
                <a:lnTo>
                  <a:pt x="1239393" y="716495"/>
                </a:lnTo>
                <a:lnTo>
                  <a:pt x="1250302" y="711555"/>
                </a:lnTo>
                <a:lnTo>
                  <a:pt x="1258773" y="702500"/>
                </a:lnTo>
                <a:lnTo>
                  <a:pt x="1263078" y="690867"/>
                </a:lnTo>
                <a:close/>
              </a:path>
              <a:path extrusionOk="0" h="1304289" w="2260600">
                <a:moveTo>
                  <a:pt x="1267650" y="326732"/>
                </a:moveTo>
                <a:lnTo>
                  <a:pt x="1267167" y="314769"/>
                </a:lnTo>
                <a:lnTo>
                  <a:pt x="1262240" y="303872"/>
                </a:lnTo>
                <a:lnTo>
                  <a:pt x="1253185" y="295389"/>
                </a:lnTo>
                <a:lnTo>
                  <a:pt x="1241552" y="291096"/>
                </a:lnTo>
                <a:lnTo>
                  <a:pt x="1229588" y="291579"/>
                </a:lnTo>
                <a:lnTo>
                  <a:pt x="1218679" y="296519"/>
                </a:lnTo>
                <a:lnTo>
                  <a:pt x="1210208" y="305587"/>
                </a:lnTo>
                <a:lnTo>
                  <a:pt x="1205915" y="317207"/>
                </a:lnTo>
                <a:lnTo>
                  <a:pt x="1206398" y="329158"/>
                </a:lnTo>
                <a:lnTo>
                  <a:pt x="1211326" y="340067"/>
                </a:lnTo>
                <a:lnTo>
                  <a:pt x="1220381" y="348538"/>
                </a:lnTo>
                <a:lnTo>
                  <a:pt x="1232014" y="352844"/>
                </a:lnTo>
                <a:lnTo>
                  <a:pt x="1243977" y="352361"/>
                </a:lnTo>
                <a:lnTo>
                  <a:pt x="1254874" y="347433"/>
                </a:lnTo>
                <a:lnTo>
                  <a:pt x="1263345" y="338378"/>
                </a:lnTo>
                <a:lnTo>
                  <a:pt x="1267650" y="326732"/>
                </a:lnTo>
                <a:close/>
              </a:path>
              <a:path extrusionOk="0" h="1304289" w="2260600">
                <a:moveTo>
                  <a:pt x="1304671" y="1282166"/>
                </a:moveTo>
                <a:lnTo>
                  <a:pt x="1304188" y="1270203"/>
                </a:lnTo>
                <a:lnTo>
                  <a:pt x="1299248" y="1259306"/>
                </a:lnTo>
                <a:lnTo>
                  <a:pt x="1290193" y="1250835"/>
                </a:lnTo>
                <a:lnTo>
                  <a:pt x="1278559" y="1246530"/>
                </a:lnTo>
                <a:lnTo>
                  <a:pt x="1266609" y="1247013"/>
                </a:lnTo>
                <a:lnTo>
                  <a:pt x="1255699" y="1251940"/>
                </a:lnTo>
                <a:lnTo>
                  <a:pt x="1247228" y="1260995"/>
                </a:lnTo>
                <a:lnTo>
                  <a:pt x="1242936" y="1272628"/>
                </a:lnTo>
                <a:lnTo>
                  <a:pt x="1243418" y="1284592"/>
                </a:lnTo>
                <a:lnTo>
                  <a:pt x="1248346" y="1295501"/>
                </a:lnTo>
                <a:lnTo>
                  <a:pt x="1257388" y="1303959"/>
                </a:lnTo>
                <a:lnTo>
                  <a:pt x="1290180" y="1303985"/>
                </a:lnTo>
                <a:lnTo>
                  <a:pt x="1294193" y="1301521"/>
                </a:lnTo>
                <a:lnTo>
                  <a:pt x="1297724" y="1298092"/>
                </a:lnTo>
                <a:lnTo>
                  <a:pt x="1300378" y="1293799"/>
                </a:lnTo>
                <a:lnTo>
                  <a:pt x="1304671" y="1282166"/>
                </a:lnTo>
                <a:close/>
              </a:path>
              <a:path extrusionOk="0" h="1304289" w="2260600">
                <a:moveTo>
                  <a:pt x="1340497" y="922147"/>
                </a:moveTo>
                <a:lnTo>
                  <a:pt x="1340027" y="910183"/>
                </a:lnTo>
                <a:lnTo>
                  <a:pt x="1335100" y="899274"/>
                </a:lnTo>
                <a:lnTo>
                  <a:pt x="1326045" y="890803"/>
                </a:lnTo>
                <a:lnTo>
                  <a:pt x="1314411" y="886510"/>
                </a:lnTo>
                <a:lnTo>
                  <a:pt x="1302448" y="886993"/>
                </a:lnTo>
                <a:lnTo>
                  <a:pt x="1291539" y="891933"/>
                </a:lnTo>
                <a:lnTo>
                  <a:pt x="1283055" y="900988"/>
                </a:lnTo>
                <a:lnTo>
                  <a:pt x="1278763" y="912622"/>
                </a:lnTo>
                <a:lnTo>
                  <a:pt x="1279245" y="924572"/>
                </a:lnTo>
                <a:lnTo>
                  <a:pt x="1284185" y="935482"/>
                </a:lnTo>
                <a:lnTo>
                  <a:pt x="1293241" y="943952"/>
                </a:lnTo>
                <a:lnTo>
                  <a:pt x="1304861" y="948245"/>
                </a:lnTo>
                <a:lnTo>
                  <a:pt x="1316824" y="947775"/>
                </a:lnTo>
                <a:lnTo>
                  <a:pt x="1327734" y="942848"/>
                </a:lnTo>
                <a:lnTo>
                  <a:pt x="1336205" y="933792"/>
                </a:lnTo>
                <a:lnTo>
                  <a:pt x="1340497" y="922147"/>
                </a:lnTo>
                <a:close/>
              </a:path>
              <a:path extrusionOk="0" h="1304289" w="2260600">
                <a:moveTo>
                  <a:pt x="1345082" y="558012"/>
                </a:moveTo>
                <a:lnTo>
                  <a:pt x="1344599" y="546049"/>
                </a:lnTo>
                <a:lnTo>
                  <a:pt x="1339672" y="535139"/>
                </a:lnTo>
                <a:lnTo>
                  <a:pt x="1330629" y="526669"/>
                </a:lnTo>
                <a:lnTo>
                  <a:pt x="1318983" y="522363"/>
                </a:lnTo>
                <a:lnTo>
                  <a:pt x="1307020" y="522859"/>
                </a:lnTo>
                <a:lnTo>
                  <a:pt x="1296111" y="527786"/>
                </a:lnTo>
                <a:lnTo>
                  <a:pt x="1287640" y="536854"/>
                </a:lnTo>
                <a:lnTo>
                  <a:pt x="1283347" y="548474"/>
                </a:lnTo>
                <a:lnTo>
                  <a:pt x="1283830" y="560438"/>
                </a:lnTo>
                <a:lnTo>
                  <a:pt x="1288757" y="571334"/>
                </a:lnTo>
                <a:lnTo>
                  <a:pt x="1297825" y="579805"/>
                </a:lnTo>
                <a:lnTo>
                  <a:pt x="1309446" y="584111"/>
                </a:lnTo>
                <a:lnTo>
                  <a:pt x="1321409" y="583628"/>
                </a:lnTo>
                <a:lnTo>
                  <a:pt x="1332306" y="578700"/>
                </a:lnTo>
                <a:lnTo>
                  <a:pt x="1340777" y="569645"/>
                </a:lnTo>
                <a:lnTo>
                  <a:pt x="1345082" y="558012"/>
                </a:lnTo>
                <a:close/>
              </a:path>
              <a:path extrusionOk="0" h="1304289" w="2260600">
                <a:moveTo>
                  <a:pt x="1386674" y="1149311"/>
                </a:moveTo>
                <a:lnTo>
                  <a:pt x="1386192" y="1137335"/>
                </a:lnTo>
                <a:lnTo>
                  <a:pt x="1381264" y="1126426"/>
                </a:lnTo>
                <a:lnTo>
                  <a:pt x="1372209" y="1117955"/>
                </a:lnTo>
                <a:lnTo>
                  <a:pt x="1360576" y="1113663"/>
                </a:lnTo>
                <a:lnTo>
                  <a:pt x="1348613" y="1114145"/>
                </a:lnTo>
                <a:lnTo>
                  <a:pt x="1337703" y="1119085"/>
                </a:lnTo>
                <a:lnTo>
                  <a:pt x="1329232" y="1128141"/>
                </a:lnTo>
                <a:lnTo>
                  <a:pt x="1324940" y="1139761"/>
                </a:lnTo>
                <a:lnTo>
                  <a:pt x="1325422" y="1151724"/>
                </a:lnTo>
                <a:lnTo>
                  <a:pt x="1330350" y="1162634"/>
                </a:lnTo>
                <a:lnTo>
                  <a:pt x="1339405" y="1171105"/>
                </a:lnTo>
                <a:lnTo>
                  <a:pt x="1351038" y="1175397"/>
                </a:lnTo>
                <a:lnTo>
                  <a:pt x="1363002" y="1174915"/>
                </a:lnTo>
                <a:lnTo>
                  <a:pt x="1373898" y="1169987"/>
                </a:lnTo>
                <a:lnTo>
                  <a:pt x="1382369" y="1160932"/>
                </a:lnTo>
                <a:lnTo>
                  <a:pt x="1386674" y="1149311"/>
                </a:lnTo>
                <a:close/>
              </a:path>
              <a:path extrusionOk="0" h="1304289" w="2260600">
                <a:moveTo>
                  <a:pt x="1422514" y="789279"/>
                </a:moveTo>
                <a:lnTo>
                  <a:pt x="1422031" y="777328"/>
                </a:lnTo>
                <a:lnTo>
                  <a:pt x="1417104" y="766419"/>
                </a:lnTo>
                <a:lnTo>
                  <a:pt x="1408049" y="757948"/>
                </a:lnTo>
                <a:lnTo>
                  <a:pt x="1396415" y="753656"/>
                </a:lnTo>
                <a:lnTo>
                  <a:pt x="1384452" y="754126"/>
                </a:lnTo>
                <a:lnTo>
                  <a:pt x="1373543" y="759053"/>
                </a:lnTo>
                <a:lnTo>
                  <a:pt x="1365084" y="768108"/>
                </a:lnTo>
                <a:lnTo>
                  <a:pt x="1360779" y="779741"/>
                </a:lnTo>
                <a:lnTo>
                  <a:pt x="1361262" y="791705"/>
                </a:lnTo>
                <a:lnTo>
                  <a:pt x="1366189" y="802627"/>
                </a:lnTo>
                <a:lnTo>
                  <a:pt x="1375244" y="811098"/>
                </a:lnTo>
                <a:lnTo>
                  <a:pt x="1386878" y="815390"/>
                </a:lnTo>
                <a:lnTo>
                  <a:pt x="1398841" y="814908"/>
                </a:lnTo>
                <a:lnTo>
                  <a:pt x="1409750" y="809967"/>
                </a:lnTo>
                <a:lnTo>
                  <a:pt x="1418221" y="800912"/>
                </a:lnTo>
                <a:lnTo>
                  <a:pt x="1422514" y="789279"/>
                </a:lnTo>
                <a:close/>
              </a:path>
              <a:path extrusionOk="0" h="1304289" w="2260600">
                <a:moveTo>
                  <a:pt x="1427086" y="425145"/>
                </a:moveTo>
                <a:lnTo>
                  <a:pt x="1426603" y="413181"/>
                </a:lnTo>
                <a:lnTo>
                  <a:pt x="1421676" y="402272"/>
                </a:lnTo>
                <a:lnTo>
                  <a:pt x="1412621" y="393801"/>
                </a:lnTo>
                <a:lnTo>
                  <a:pt x="1400987" y="389509"/>
                </a:lnTo>
                <a:lnTo>
                  <a:pt x="1389037" y="389991"/>
                </a:lnTo>
                <a:lnTo>
                  <a:pt x="1378115" y="394919"/>
                </a:lnTo>
                <a:lnTo>
                  <a:pt x="1369644" y="403987"/>
                </a:lnTo>
                <a:lnTo>
                  <a:pt x="1365351" y="415620"/>
                </a:lnTo>
                <a:lnTo>
                  <a:pt x="1365834" y="427570"/>
                </a:lnTo>
                <a:lnTo>
                  <a:pt x="1370761" y="438480"/>
                </a:lnTo>
                <a:lnTo>
                  <a:pt x="1379829" y="446951"/>
                </a:lnTo>
                <a:lnTo>
                  <a:pt x="1391450" y="451243"/>
                </a:lnTo>
                <a:lnTo>
                  <a:pt x="1403413" y="450773"/>
                </a:lnTo>
                <a:lnTo>
                  <a:pt x="1414310" y="445833"/>
                </a:lnTo>
                <a:lnTo>
                  <a:pt x="1422781" y="436791"/>
                </a:lnTo>
                <a:lnTo>
                  <a:pt x="1427086" y="425145"/>
                </a:lnTo>
                <a:close/>
              </a:path>
              <a:path extrusionOk="0" h="1304289" w="2260600">
                <a:moveTo>
                  <a:pt x="1468678" y="1016444"/>
                </a:moveTo>
                <a:lnTo>
                  <a:pt x="1468208" y="1004481"/>
                </a:lnTo>
                <a:lnTo>
                  <a:pt x="1463268" y="993571"/>
                </a:lnTo>
                <a:lnTo>
                  <a:pt x="1454213" y="985100"/>
                </a:lnTo>
                <a:lnTo>
                  <a:pt x="1442580" y="980795"/>
                </a:lnTo>
                <a:lnTo>
                  <a:pt x="1430629" y="981278"/>
                </a:lnTo>
                <a:lnTo>
                  <a:pt x="1419720" y="986218"/>
                </a:lnTo>
                <a:lnTo>
                  <a:pt x="1411236" y="995273"/>
                </a:lnTo>
                <a:lnTo>
                  <a:pt x="1406944" y="1006906"/>
                </a:lnTo>
                <a:lnTo>
                  <a:pt x="1407426" y="1018870"/>
                </a:lnTo>
                <a:lnTo>
                  <a:pt x="1412354" y="1029766"/>
                </a:lnTo>
                <a:lnTo>
                  <a:pt x="1421409" y="1038237"/>
                </a:lnTo>
                <a:lnTo>
                  <a:pt x="1433042" y="1042543"/>
                </a:lnTo>
                <a:lnTo>
                  <a:pt x="1445006" y="1042060"/>
                </a:lnTo>
                <a:lnTo>
                  <a:pt x="1455915" y="1037132"/>
                </a:lnTo>
                <a:lnTo>
                  <a:pt x="1464373" y="1028077"/>
                </a:lnTo>
                <a:lnTo>
                  <a:pt x="1468678" y="1016444"/>
                </a:lnTo>
                <a:close/>
              </a:path>
              <a:path extrusionOk="0" h="1304289" w="2260600">
                <a:moveTo>
                  <a:pt x="1504518" y="656424"/>
                </a:moveTo>
                <a:lnTo>
                  <a:pt x="1504035" y="644461"/>
                </a:lnTo>
                <a:lnTo>
                  <a:pt x="1499108" y="633552"/>
                </a:lnTo>
                <a:lnTo>
                  <a:pt x="1490065" y="625068"/>
                </a:lnTo>
                <a:lnTo>
                  <a:pt x="1478432" y="620776"/>
                </a:lnTo>
                <a:lnTo>
                  <a:pt x="1466456" y="621271"/>
                </a:lnTo>
                <a:lnTo>
                  <a:pt x="1455547" y="626198"/>
                </a:lnTo>
                <a:lnTo>
                  <a:pt x="1447076" y="635254"/>
                </a:lnTo>
                <a:lnTo>
                  <a:pt x="1442783" y="646887"/>
                </a:lnTo>
                <a:lnTo>
                  <a:pt x="1443266" y="658837"/>
                </a:lnTo>
                <a:lnTo>
                  <a:pt x="1448206" y="669747"/>
                </a:lnTo>
                <a:lnTo>
                  <a:pt x="1457261" y="678218"/>
                </a:lnTo>
                <a:lnTo>
                  <a:pt x="1468882" y="682523"/>
                </a:lnTo>
                <a:lnTo>
                  <a:pt x="1480845" y="682040"/>
                </a:lnTo>
                <a:lnTo>
                  <a:pt x="1491754" y="677100"/>
                </a:lnTo>
                <a:lnTo>
                  <a:pt x="1500225" y="668058"/>
                </a:lnTo>
                <a:lnTo>
                  <a:pt x="1504518" y="656424"/>
                </a:lnTo>
                <a:close/>
              </a:path>
              <a:path extrusionOk="0" h="1304289" w="2260600">
                <a:moveTo>
                  <a:pt x="1546110" y="1247711"/>
                </a:moveTo>
                <a:lnTo>
                  <a:pt x="1545628" y="1235748"/>
                </a:lnTo>
                <a:lnTo>
                  <a:pt x="1540700" y="1224838"/>
                </a:lnTo>
                <a:lnTo>
                  <a:pt x="1531658" y="1216367"/>
                </a:lnTo>
                <a:lnTo>
                  <a:pt x="1520024" y="1212075"/>
                </a:lnTo>
                <a:lnTo>
                  <a:pt x="1508061" y="1212557"/>
                </a:lnTo>
                <a:lnTo>
                  <a:pt x="1497152" y="1217498"/>
                </a:lnTo>
                <a:lnTo>
                  <a:pt x="1488681" y="1226553"/>
                </a:lnTo>
                <a:lnTo>
                  <a:pt x="1484376" y="1238173"/>
                </a:lnTo>
                <a:lnTo>
                  <a:pt x="1484858" y="1250137"/>
                </a:lnTo>
                <a:lnTo>
                  <a:pt x="1489798" y="1261033"/>
                </a:lnTo>
                <a:lnTo>
                  <a:pt x="1498854" y="1269504"/>
                </a:lnTo>
                <a:lnTo>
                  <a:pt x="1510487" y="1273810"/>
                </a:lnTo>
                <a:lnTo>
                  <a:pt x="1522437" y="1273327"/>
                </a:lnTo>
                <a:lnTo>
                  <a:pt x="1533347" y="1268399"/>
                </a:lnTo>
                <a:lnTo>
                  <a:pt x="1541818" y="1259344"/>
                </a:lnTo>
                <a:lnTo>
                  <a:pt x="1546110" y="1247711"/>
                </a:lnTo>
                <a:close/>
              </a:path>
              <a:path extrusionOk="0" h="1304289" w="2260600">
                <a:moveTo>
                  <a:pt x="1550695" y="883564"/>
                </a:moveTo>
                <a:lnTo>
                  <a:pt x="1550212" y="871613"/>
                </a:lnTo>
                <a:lnTo>
                  <a:pt x="1545272" y="860704"/>
                </a:lnTo>
                <a:lnTo>
                  <a:pt x="1536217" y="852233"/>
                </a:lnTo>
                <a:lnTo>
                  <a:pt x="1524584" y="847940"/>
                </a:lnTo>
                <a:lnTo>
                  <a:pt x="1512633" y="848423"/>
                </a:lnTo>
                <a:lnTo>
                  <a:pt x="1501724" y="853351"/>
                </a:lnTo>
                <a:lnTo>
                  <a:pt x="1493253" y="862393"/>
                </a:lnTo>
                <a:lnTo>
                  <a:pt x="1488960" y="874026"/>
                </a:lnTo>
                <a:lnTo>
                  <a:pt x="1489443" y="886002"/>
                </a:lnTo>
                <a:lnTo>
                  <a:pt x="1494358" y="896912"/>
                </a:lnTo>
                <a:lnTo>
                  <a:pt x="1503413" y="905383"/>
                </a:lnTo>
                <a:lnTo>
                  <a:pt x="1515046" y="909675"/>
                </a:lnTo>
                <a:lnTo>
                  <a:pt x="1527009" y="909193"/>
                </a:lnTo>
                <a:lnTo>
                  <a:pt x="1537919" y="904252"/>
                </a:lnTo>
                <a:lnTo>
                  <a:pt x="1546402" y="895197"/>
                </a:lnTo>
                <a:lnTo>
                  <a:pt x="1550695" y="883564"/>
                </a:lnTo>
                <a:close/>
              </a:path>
              <a:path extrusionOk="0" h="1304289" w="2260600">
                <a:moveTo>
                  <a:pt x="1586522" y="523557"/>
                </a:moveTo>
                <a:lnTo>
                  <a:pt x="1586039" y="511594"/>
                </a:lnTo>
                <a:lnTo>
                  <a:pt x="1581111" y="500684"/>
                </a:lnTo>
                <a:lnTo>
                  <a:pt x="1572069" y="492213"/>
                </a:lnTo>
                <a:lnTo>
                  <a:pt x="1560436" y="487921"/>
                </a:lnTo>
                <a:lnTo>
                  <a:pt x="1548472" y="488403"/>
                </a:lnTo>
                <a:lnTo>
                  <a:pt x="1537563" y="493331"/>
                </a:lnTo>
                <a:lnTo>
                  <a:pt x="1529080" y="502399"/>
                </a:lnTo>
                <a:lnTo>
                  <a:pt x="1524787" y="514019"/>
                </a:lnTo>
                <a:lnTo>
                  <a:pt x="1525270" y="525983"/>
                </a:lnTo>
                <a:lnTo>
                  <a:pt x="1530210" y="536892"/>
                </a:lnTo>
                <a:lnTo>
                  <a:pt x="1539265" y="545363"/>
                </a:lnTo>
                <a:lnTo>
                  <a:pt x="1550885" y="549656"/>
                </a:lnTo>
                <a:lnTo>
                  <a:pt x="1562849" y="549173"/>
                </a:lnTo>
                <a:lnTo>
                  <a:pt x="1573758" y="544245"/>
                </a:lnTo>
                <a:lnTo>
                  <a:pt x="1582216" y="535190"/>
                </a:lnTo>
                <a:lnTo>
                  <a:pt x="1586522" y="523557"/>
                </a:lnTo>
                <a:close/>
              </a:path>
              <a:path extrusionOk="0" h="1304289" w="2260600">
                <a:moveTo>
                  <a:pt x="1628114" y="1114844"/>
                </a:moveTo>
                <a:lnTo>
                  <a:pt x="1627644" y="1102880"/>
                </a:lnTo>
                <a:lnTo>
                  <a:pt x="1622717" y="1091971"/>
                </a:lnTo>
                <a:lnTo>
                  <a:pt x="1613662" y="1083500"/>
                </a:lnTo>
                <a:lnTo>
                  <a:pt x="1602028" y="1079207"/>
                </a:lnTo>
                <a:lnTo>
                  <a:pt x="1590065" y="1079690"/>
                </a:lnTo>
                <a:lnTo>
                  <a:pt x="1579156" y="1084630"/>
                </a:lnTo>
                <a:lnTo>
                  <a:pt x="1570672" y="1093685"/>
                </a:lnTo>
                <a:lnTo>
                  <a:pt x="1566379" y="1105319"/>
                </a:lnTo>
                <a:lnTo>
                  <a:pt x="1566862" y="1117269"/>
                </a:lnTo>
                <a:lnTo>
                  <a:pt x="1571802" y="1128179"/>
                </a:lnTo>
                <a:lnTo>
                  <a:pt x="1580857" y="1136650"/>
                </a:lnTo>
                <a:lnTo>
                  <a:pt x="1592491" y="1140942"/>
                </a:lnTo>
                <a:lnTo>
                  <a:pt x="1604441" y="1140472"/>
                </a:lnTo>
                <a:lnTo>
                  <a:pt x="1615351" y="1135545"/>
                </a:lnTo>
                <a:lnTo>
                  <a:pt x="1623822" y="1126490"/>
                </a:lnTo>
                <a:lnTo>
                  <a:pt x="1628114" y="1114844"/>
                </a:lnTo>
                <a:close/>
              </a:path>
              <a:path extrusionOk="0" h="1304289" w="2260600">
                <a:moveTo>
                  <a:pt x="1632699" y="750709"/>
                </a:moveTo>
                <a:lnTo>
                  <a:pt x="1632216" y="738746"/>
                </a:lnTo>
                <a:lnTo>
                  <a:pt x="1627289" y="727837"/>
                </a:lnTo>
                <a:lnTo>
                  <a:pt x="1618234" y="719353"/>
                </a:lnTo>
                <a:lnTo>
                  <a:pt x="1606600" y="715060"/>
                </a:lnTo>
                <a:lnTo>
                  <a:pt x="1594637" y="715556"/>
                </a:lnTo>
                <a:lnTo>
                  <a:pt x="1583728" y="720496"/>
                </a:lnTo>
                <a:lnTo>
                  <a:pt x="1575257" y="729551"/>
                </a:lnTo>
                <a:lnTo>
                  <a:pt x="1570964" y="741172"/>
                </a:lnTo>
                <a:lnTo>
                  <a:pt x="1571447" y="753122"/>
                </a:lnTo>
                <a:lnTo>
                  <a:pt x="1576374" y="764032"/>
                </a:lnTo>
                <a:lnTo>
                  <a:pt x="1585429" y="772502"/>
                </a:lnTo>
                <a:lnTo>
                  <a:pt x="1597063" y="776808"/>
                </a:lnTo>
                <a:lnTo>
                  <a:pt x="1609026" y="776325"/>
                </a:lnTo>
                <a:lnTo>
                  <a:pt x="1619923" y="771398"/>
                </a:lnTo>
                <a:lnTo>
                  <a:pt x="1628394" y="762342"/>
                </a:lnTo>
                <a:lnTo>
                  <a:pt x="1632699" y="750709"/>
                </a:lnTo>
                <a:close/>
              </a:path>
              <a:path extrusionOk="0" h="1304289" w="2260600">
                <a:moveTo>
                  <a:pt x="1710131" y="981976"/>
                </a:moveTo>
                <a:lnTo>
                  <a:pt x="1709648" y="970026"/>
                </a:lnTo>
                <a:lnTo>
                  <a:pt x="1704721" y="959116"/>
                </a:lnTo>
                <a:lnTo>
                  <a:pt x="1695665" y="950645"/>
                </a:lnTo>
                <a:lnTo>
                  <a:pt x="1684032" y="946353"/>
                </a:lnTo>
                <a:lnTo>
                  <a:pt x="1672069" y="946835"/>
                </a:lnTo>
                <a:lnTo>
                  <a:pt x="1661160" y="951763"/>
                </a:lnTo>
                <a:lnTo>
                  <a:pt x="1652689" y="960805"/>
                </a:lnTo>
                <a:lnTo>
                  <a:pt x="1648396" y="972439"/>
                </a:lnTo>
                <a:lnTo>
                  <a:pt x="1648879" y="984402"/>
                </a:lnTo>
                <a:lnTo>
                  <a:pt x="1653806" y="995324"/>
                </a:lnTo>
                <a:lnTo>
                  <a:pt x="1662861" y="1003795"/>
                </a:lnTo>
                <a:lnTo>
                  <a:pt x="1674495" y="1008087"/>
                </a:lnTo>
                <a:lnTo>
                  <a:pt x="1686458" y="1007605"/>
                </a:lnTo>
                <a:lnTo>
                  <a:pt x="1697355" y="1002665"/>
                </a:lnTo>
                <a:lnTo>
                  <a:pt x="1705838" y="993609"/>
                </a:lnTo>
                <a:lnTo>
                  <a:pt x="1710131" y="981976"/>
                </a:lnTo>
                <a:close/>
              </a:path>
              <a:path extrusionOk="0" h="1304289" w="2260600">
                <a:moveTo>
                  <a:pt x="1714703" y="617842"/>
                </a:moveTo>
                <a:lnTo>
                  <a:pt x="1714220" y="605878"/>
                </a:lnTo>
                <a:lnTo>
                  <a:pt x="1709293" y="594969"/>
                </a:lnTo>
                <a:lnTo>
                  <a:pt x="1700237" y="586498"/>
                </a:lnTo>
                <a:lnTo>
                  <a:pt x="1688604" y="582206"/>
                </a:lnTo>
                <a:lnTo>
                  <a:pt x="1676654" y="582688"/>
                </a:lnTo>
                <a:lnTo>
                  <a:pt x="1665744" y="587629"/>
                </a:lnTo>
                <a:lnTo>
                  <a:pt x="1657261" y="596684"/>
                </a:lnTo>
                <a:lnTo>
                  <a:pt x="1652968" y="608317"/>
                </a:lnTo>
                <a:lnTo>
                  <a:pt x="1653451" y="620268"/>
                </a:lnTo>
                <a:lnTo>
                  <a:pt x="1658378" y="631177"/>
                </a:lnTo>
                <a:lnTo>
                  <a:pt x="1667433" y="639648"/>
                </a:lnTo>
                <a:lnTo>
                  <a:pt x="1679067" y="643940"/>
                </a:lnTo>
                <a:lnTo>
                  <a:pt x="1691030" y="643470"/>
                </a:lnTo>
                <a:lnTo>
                  <a:pt x="1701927" y="638543"/>
                </a:lnTo>
                <a:lnTo>
                  <a:pt x="1710397" y="629488"/>
                </a:lnTo>
                <a:lnTo>
                  <a:pt x="1714703" y="617842"/>
                </a:lnTo>
                <a:close/>
              </a:path>
              <a:path extrusionOk="0" h="1304289" w="2260600">
                <a:moveTo>
                  <a:pt x="1787563" y="1213256"/>
                </a:moveTo>
                <a:lnTo>
                  <a:pt x="1787080" y="1201293"/>
                </a:lnTo>
                <a:lnTo>
                  <a:pt x="1782152" y="1190383"/>
                </a:lnTo>
                <a:lnTo>
                  <a:pt x="1773097" y="1181912"/>
                </a:lnTo>
                <a:lnTo>
                  <a:pt x="1761464" y="1177620"/>
                </a:lnTo>
                <a:lnTo>
                  <a:pt x="1749501" y="1178102"/>
                </a:lnTo>
                <a:lnTo>
                  <a:pt x="1738591" y="1183030"/>
                </a:lnTo>
                <a:lnTo>
                  <a:pt x="1730121" y="1192098"/>
                </a:lnTo>
                <a:lnTo>
                  <a:pt x="1725828" y="1203731"/>
                </a:lnTo>
                <a:lnTo>
                  <a:pt x="1726311" y="1215682"/>
                </a:lnTo>
                <a:lnTo>
                  <a:pt x="1731238" y="1226591"/>
                </a:lnTo>
                <a:lnTo>
                  <a:pt x="1740293" y="1235062"/>
                </a:lnTo>
                <a:lnTo>
                  <a:pt x="1751926" y="1239354"/>
                </a:lnTo>
                <a:lnTo>
                  <a:pt x="1763877" y="1238872"/>
                </a:lnTo>
                <a:lnTo>
                  <a:pt x="1774786" y="1233944"/>
                </a:lnTo>
                <a:lnTo>
                  <a:pt x="1783257" y="1224902"/>
                </a:lnTo>
                <a:lnTo>
                  <a:pt x="1787563" y="1213256"/>
                </a:lnTo>
                <a:close/>
              </a:path>
              <a:path extrusionOk="0" h="1304289" w="2260600">
                <a:moveTo>
                  <a:pt x="1792135" y="849122"/>
                </a:moveTo>
                <a:lnTo>
                  <a:pt x="1791652" y="837158"/>
                </a:lnTo>
                <a:lnTo>
                  <a:pt x="1786724" y="826249"/>
                </a:lnTo>
                <a:lnTo>
                  <a:pt x="1777682" y="817765"/>
                </a:lnTo>
                <a:lnTo>
                  <a:pt x="1766036" y="813473"/>
                </a:lnTo>
                <a:lnTo>
                  <a:pt x="1754073" y="813955"/>
                </a:lnTo>
                <a:lnTo>
                  <a:pt x="1743163" y="818896"/>
                </a:lnTo>
                <a:lnTo>
                  <a:pt x="1734693" y="827951"/>
                </a:lnTo>
                <a:lnTo>
                  <a:pt x="1730400" y="839584"/>
                </a:lnTo>
                <a:lnTo>
                  <a:pt x="1730883" y="851535"/>
                </a:lnTo>
                <a:lnTo>
                  <a:pt x="1735823" y="862444"/>
                </a:lnTo>
                <a:lnTo>
                  <a:pt x="1744878" y="870915"/>
                </a:lnTo>
                <a:lnTo>
                  <a:pt x="1756511" y="875220"/>
                </a:lnTo>
                <a:lnTo>
                  <a:pt x="1768462" y="874737"/>
                </a:lnTo>
                <a:lnTo>
                  <a:pt x="1779371" y="869810"/>
                </a:lnTo>
                <a:lnTo>
                  <a:pt x="1787829" y="860755"/>
                </a:lnTo>
                <a:lnTo>
                  <a:pt x="1792135" y="849122"/>
                </a:lnTo>
                <a:close/>
              </a:path>
              <a:path extrusionOk="0" h="1304289" w="2260600">
                <a:moveTo>
                  <a:pt x="1869567" y="1080389"/>
                </a:moveTo>
                <a:lnTo>
                  <a:pt x="1869084" y="1068425"/>
                </a:lnTo>
                <a:lnTo>
                  <a:pt x="1864156" y="1057529"/>
                </a:lnTo>
                <a:lnTo>
                  <a:pt x="1855101" y="1049058"/>
                </a:lnTo>
                <a:lnTo>
                  <a:pt x="1843468" y="1044765"/>
                </a:lnTo>
                <a:lnTo>
                  <a:pt x="1831505" y="1045235"/>
                </a:lnTo>
                <a:lnTo>
                  <a:pt x="1820608" y="1050163"/>
                </a:lnTo>
                <a:lnTo>
                  <a:pt x="1812137" y="1059218"/>
                </a:lnTo>
                <a:lnTo>
                  <a:pt x="1807832" y="1070851"/>
                </a:lnTo>
                <a:lnTo>
                  <a:pt x="1808314" y="1082814"/>
                </a:lnTo>
                <a:lnTo>
                  <a:pt x="1813242" y="1093724"/>
                </a:lnTo>
                <a:lnTo>
                  <a:pt x="1822297" y="1102207"/>
                </a:lnTo>
                <a:lnTo>
                  <a:pt x="1833930" y="1106500"/>
                </a:lnTo>
                <a:lnTo>
                  <a:pt x="1845894" y="1106004"/>
                </a:lnTo>
                <a:lnTo>
                  <a:pt x="1856803" y="1101077"/>
                </a:lnTo>
                <a:lnTo>
                  <a:pt x="1865274" y="1092009"/>
                </a:lnTo>
                <a:lnTo>
                  <a:pt x="1869567" y="1080389"/>
                </a:lnTo>
                <a:close/>
              </a:path>
              <a:path extrusionOk="0" h="1304289" w="2260600">
                <a:moveTo>
                  <a:pt x="1874139" y="716254"/>
                </a:moveTo>
                <a:lnTo>
                  <a:pt x="1873669" y="704291"/>
                </a:lnTo>
                <a:lnTo>
                  <a:pt x="1868728" y="693381"/>
                </a:lnTo>
                <a:lnTo>
                  <a:pt x="1859686" y="684911"/>
                </a:lnTo>
                <a:lnTo>
                  <a:pt x="1848053" y="680618"/>
                </a:lnTo>
                <a:lnTo>
                  <a:pt x="1836089" y="681101"/>
                </a:lnTo>
                <a:lnTo>
                  <a:pt x="1825180" y="686028"/>
                </a:lnTo>
                <a:lnTo>
                  <a:pt x="1816696" y="695096"/>
                </a:lnTo>
                <a:lnTo>
                  <a:pt x="1812404" y="706716"/>
                </a:lnTo>
                <a:lnTo>
                  <a:pt x="1812886" y="718680"/>
                </a:lnTo>
                <a:lnTo>
                  <a:pt x="1817827" y="729589"/>
                </a:lnTo>
                <a:lnTo>
                  <a:pt x="1826882" y="738060"/>
                </a:lnTo>
                <a:lnTo>
                  <a:pt x="1838515" y="742353"/>
                </a:lnTo>
                <a:lnTo>
                  <a:pt x="1850466" y="741870"/>
                </a:lnTo>
                <a:lnTo>
                  <a:pt x="1861375" y="736942"/>
                </a:lnTo>
                <a:lnTo>
                  <a:pt x="1869833" y="727887"/>
                </a:lnTo>
                <a:lnTo>
                  <a:pt x="1874139" y="716254"/>
                </a:lnTo>
                <a:close/>
              </a:path>
              <a:path extrusionOk="0" h="1304289" w="2260600">
                <a:moveTo>
                  <a:pt x="1936864" y="1303985"/>
                </a:moveTo>
                <a:lnTo>
                  <a:pt x="1910435" y="1271905"/>
                </a:lnTo>
                <a:lnTo>
                  <a:pt x="1898472" y="1272387"/>
                </a:lnTo>
                <a:lnTo>
                  <a:pt x="1887562" y="1277327"/>
                </a:lnTo>
                <a:lnTo>
                  <a:pt x="1879079" y="1286383"/>
                </a:lnTo>
                <a:lnTo>
                  <a:pt x="1875701" y="1291869"/>
                </a:lnTo>
                <a:lnTo>
                  <a:pt x="1874215" y="1298003"/>
                </a:lnTo>
                <a:lnTo>
                  <a:pt x="1874456" y="1303985"/>
                </a:lnTo>
                <a:lnTo>
                  <a:pt x="1936864" y="1303985"/>
                </a:lnTo>
                <a:close/>
              </a:path>
              <a:path extrusionOk="0" h="1304289" w="2260600">
                <a:moveTo>
                  <a:pt x="1951570" y="947534"/>
                </a:moveTo>
                <a:lnTo>
                  <a:pt x="1951088" y="935570"/>
                </a:lnTo>
                <a:lnTo>
                  <a:pt x="1946173" y="924648"/>
                </a:lnTo>
                <a:lnTo>
                  <a:pt x="1937118" y="916178"/>
                </a:lnTo>
                <a:lnTo>
                  <a:pt x="1925485" y="911885"/>
                </a:lnTo>
                <a:lnTo>
                  <a:pt x="1913521" y="912368"/>
                </a:lnTo>
                <a:lnTo>
                  <a:pt x="1902599" y="917308"/>
                </a:lnTo>
                <a:lnTo>
                  <a:pt x="1894128" y="926363"/>
                </a:lnTo>
                <a:lnTo>
                  <a:pt x="1889836" y="937996"/>
                </a:lnTo>
                <a:lnTo>
                  <a:pt x="1890318" y="949947"/>
                </a:lnTo>
                <a:lnTo>
                  <a:pt x="1895259" y="960856"/>
                </a:lnTo>
                <a:lnTo>
                  <a:pt x="1904314" y="969327"/>
                </a:lnTo>
                <a:lnTo>
                  <a:pt x="1915947" y="973620"/>
                </a:lnTo>
                <a:lnTo>
                  <a:pt x="1927898" y="973137"/>
                </a:lnTo>
                <a:lnTo>
                  <a:pt x="1938807" y="968209"/>
                </a:lnTo>
                <a:lnTo>
                  <a:pt x="1947278" y="959154"/>
                </a:lnTo>
                <a:lnTo>
                  <a:pt x="1951570" y="947534"/>
                </a:lnTo>
                <a:close/>
              </a:path>
              <a:path extrusionOk="0" h="1304289" w="2260600">
                <a:moveTo>
                  <a:pt x="2018538" y="1174673"/>
                </a:moveTo>
                <a:lnTo>
                  <a:pt x="2018055" y="1162723"/>
                </a:lnTo>
                <a:lnTo>
                  <a:pt x="2013127" y="1151813"/>
                </a:lnTo>
                <a:lnTo>
                  <a:pt x="2004060" y="1143342"/>
                </a:lnTo>
                <a:lnTo>
                  <a:pt x="1992439" y="1139050"/>
                </a:lnTo>
                <a:lnTo>
                  <a:pt x="1980476" y="1139520"/>
                </a:lnTo>
                <a:lnTo>
                  <a:pt x="1969566" y="1144460"/>
                </a:lnTo>
                <a:lnTo>
                  <a:pt x="1961108" y="1153502"/>
                </a:lnTo>
                <a:lnTo>
                  <a:pt x="1956803" y="1165136"/>
                </a:lnTo>
                <a:lnTo>
                  <a:pt x="1957285" y="1177099"/>
                </a:lnTo>
                <a:lnTo>
                  <a:pt x="1962213" y="1188008"/>
                </a:lnTo>
                <a:lnTo>
                  <a:pt x="1971268" y="1196492"/>
                </a:lnTo>
                <a:lnTo>
                  <a:pt x="1982901" y="1200785"/>
                </a:lnTo>
                <a:lnTo>
                  <a:pt x="1994865" y="1200302"/>
                </a:lnTo>
                <a:lnTo>
                  <a:pt x="2005774" y="1195362"/>
                </a:lnTo>
                <a:lnTo>
                  <a:pt x="2014245" y="1186307"/>
                </a:lnTo>
                <a:lnTo>
                  <a:pt x="2018538" y="1174673"/>
                </a:lnTo>
                <a:close/>
              </a:path>
              <a:path extrusionOk="0" h="1304289" w="2260600">
                <a:moveTo>
                  <a:pt x="2033574" y="814666"/>
                </a:moveTo>
                <a:lnTo>
                  <a:pt x="2033104" y="802703"/>
                </a:lnTo>
                <a:lnTo>
                  <a:pt x="2028177" y="791794"/>
                </a:lnTo>
                <a:lnTo>
                  <a:pt x="2019122" y="783323"/>
                </a:lnTo>
                <a:lnTo>
                  <a:pt x="2007489" y="779030"/>
                </a:lnTo>
                <a:lnTo>
                  <a:pt x="1995525" y="779513"/>
                </a:lnTo>
                <a:lnTo>
                  <a:pt x="1984616" y="784440"/>
                </a:lnTo>
                <a:lnTo>
                  <a:pt x="1976132" y="793508"/>
                </a:lnTo>
                <a:lnTo>
                  <a:pt x="1971840" y="805129"/>
                </a:lnTo>
                <a:lnTo>
                  <a:pt x="1972322" y="817092"/>
                </a:lnTo>
                <a:lnTo>
                  <a:pt x="1977263" y="827989"/>
                </a:lnTo>
                <a:lnTo>
                  <a:pt x="1986318" y="836460"/>
                </a:lnTo>
                <a:lnTo>
                  <a:pt x="1997951" y="840765"/>
                </a:lnTo>
                <a:lnTo>
                  <a:pt x="2009902" y="840282"/>
                </a:lnTo>
                <a:lnTo>
                  <a:pt x="2020811" y="835355"/>
                </a:lnTo>
                <a:lnTo>
                  <a:pt x="2029282" y="826300"/>
                </a:lnTo>
                <a:lnTo>
                  <a:pt x="2033574" y="814666"/>
                </a:lnTo>
                <a:close/>
              </a:path>
              <a:path extrusionOk="0" h="1304289" w="2260600">
                <a:moveTo>
                  <a:pt x="2100541" y="1041819"/>
                </a:moveTo>
                <a:lnTo>
                  <a:pt x="2100059" y="1029855"/>
                </a:lnTo>
                <a:lnTo>
                  <a:pt x="2095131" y="1018946"/>
                </a:lnTo>
                <a:lnTo>
                  <a:pt x="2086076" y="1010462"/>
                </a:lnTo>
                <a:lnTo>
                  <a:pt x="2074443" y="1006170"/>
                </a:lnTo>
                <a:lnTo>
                  <a:pt x="2062480" y="1006665"/>
                </a:lnTo>
                <a:lnTo>
                  <a:pt x="2051570" y="1011593"/>
                </a:lnTo>
                <a:lnTo>
                  <a:pt x="2043099" y="1020648"/>
                </a:lnTo>
                <a:lnTo>
                  <a:pt x="2038807" y="1032281"/>
                </a:lnTo>
                <a:lnTo>
                  <a:pt x="2039289" y="1044232"/>
                </a:lnTo>
                <a:lnTo>
                  <a:pt x="2044217" y="1055141"/>
                </a:lnTo>
                <a:lnTo>
                  <a:pt x="2053272" y="1063612"/>
                </a:lnTo>
                <a:lnTo>
                  <a:pt x="2064905" y="1067904"/>
                </a:lnTo>
                <a:lnTo>
                  <a:pt x="2076869" y="1067435"/>
                </a:lnTo>
                <a:lnTo>
                  <a:pt x="2087778" y="1062507"/>
                </a:lnTo>
                <a:lnTo>
                  <a:pt x="2096249" y="1053452"/>
                </a:lnTo>
                <a:lnTo>
                  <a:pt x="2100541" y="1041819"/>
                </a:lnTo>
                <a:close/>
              </a:path>
              <a:path extrusionOk="0" h="1304289" w="2260600">
                <a:moveTo>
                  <a:pt x="2177973" y="1273086"/>
                </a:moveTo>
                <a:lnTo>
                  <a:pt x="2177491" y="1261135"/>
                </a:lnTo>
                <a:lnTo>
                  <a:pt x="2172563" y="1250226"/>
                </a:lnTo>
                <a:lnTo>
                  <a:pt x="2163508" y="1241755"/>
                </a:lnTo>
                <a:lnTo>
                  <a:pt x="2151875" y="1237462"/>
                </a:lnTo>
                <a:lnTo>
                  <a:pt x="2139912" y="1237932"/>
                </a:lnTo>
                <a:lnTo>
                  <a:pt x="2129002" y="1242860"/>
                </a:lnTo>
                <a:lnTo>
                  <a:pt x="2120544" y="1251915"/>
                </a:lnTo>
                <a:lnTo>
                  <a:pt x="2116239" y="1263548"/>
                </a:lnTo>
                <a:lnTo>
                  <a:pt x="2116721" y="1275511"/>
                </a:lnTo>
                <a:lnTo>
                  <a:pt x="2121649" y="1286421"/>
                </a:lnTo>
                <a:lnTo>
                  <a:pt x="2130704" y="1294904"/>
                </a:lnTo>
                <a:lnTo>
                  <a:pt x="2142337" y="1299197"/>
                </a:lnTo>
                <a:lnTo>
                  <a:pt x="2154301" y="1298702"/>
                </a:lnTo>
                <a:lnTo>
                  <a:pt x="2165210" y="1293774"/>
                </a:lnTo>
                <a:lnTo>
                  <a:pt x="2173681" y="1284706"/>
                </a:lnTo>
                <a:lnTo>
                  <a:pt x="2177973" y="1273086"/>
                </a:lnTo>
                <a:close/>
              </a:path>
              <a:path extrusionOk="0" h="1304289" w="2260600">
                <a:moveTo>
                  <a:pt x="2259977" y="1140231"/>
                </a:moveTo>
                <a:lnTo>
                  <a:pt x="2259495" y="1128268"/>
                </a:lnTo>
                <a:lnTo>
                  <a:pt x="2254580" y="1117358"/>
                </a:lnTo>
                <a:lnTo>
                  <a:pt x="2245525" y="1108875"/>
                </a:lnTo>
                <a:lnTo>
                  <a:pt x="2233892" y="1104582"/>
                </a:lnTo>
                <a:lnTo>
                  <a:pt x="2221928" y="1105065"/>
                </a:lnTo>
                <a:lnTo>
                  <a:pt x="2211019" y="1110005"/>
                </a:lnTo>
                <a:lnTo>
                  <a:pt x="2202535" y="1119060"/>
                </a:lnTo>
                <a:lnTo>
                  <a:pt x="2198243" y="1130693"/>
                </a:lnTo>
                <a:lnTo>
                  <a:pt x="2198725" y="1142644"/>
                </a:lnTo>
                <a:lnTo>
                  <a:pt x="2203666" y="1153553"/>
                </a:lnTo>
                <a:lnTo>
                  <a:pt x="2212721" y="1162024"/>
                </a:lnTo>
                <a:lnTo>
                  <a:pt x="2224354" y="1166317"/>
                </a:lnTo>
                <a:lnTo>
                  <a:pt x="2236305" y="1165834"/>
                </a:lnTo>
                <a:lnTo>
                  <a:pt x="2247214" y="1160907"/>
                </a:lnTo>
                <a:lnTo>
                  <a:pt x="2255685" y="1151864"/>
                </a:lnTo>
                <a:lnTo>
                  <a:pt x="2259977" y="1140231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3"/>
          <p:cNvSpPr/>
          <p:nvPr/>
        </p:nvSpPr>
        <p:spPr>
          <a:xfrm rot="-8018253">
            <a:off x="7646010" y="-97500"/>
            <a:ext cx="2260600" cy="1304290"/>
          </a:xfrm>
          <a:custGeom>
            <a:rect b="b" l="l" r="r" t="t"/>
            <a:pathLst>
              <a:path extrusionOk="0" h="1304289" w="2260600">
                <a:moveTo>
                  <a:pt x="61734" y="1231404"/>
                </a:moveTo>
                <a:lnTo>
                  <a:pt x="61252" y="1219454"/>
                </a:lnTo>
                <a:lnTo>
                  <a:pt x="56324" y="1208544"/>
                </a:lnTo>
                <a:lnTo>
                  <a:pt x="47269" y="1200073"/>
                </a:lnTo>
                <a:lnTo>
                  <a:pt x="35636" y="1195781"/>
                </a:lnTo>
                <a:lnTo>
                  <a:pt x="23672" y="1196263"/>
                </a:lnTo>
                <a:lnTo>
                  <a:pt x="12776" y="1201191"/>
                </a:lnTo>
                <a:lnTo>
                  <a:pt x="4305" y="1210246"/>
                </a:lnTo>
                <a:lnTo>
                  <a:pt x="0" y="1221879"/>
                </a:lnTo>
                <a:lnTo>
                  <a:pt x="482" y="1233843"/>
                </a:lnTo>
                <a:lnTo>
                  <a:pt x="5410" y="1244752"/>
                </a:lnTo>
                <a:lnTo>
                  <a:pt x="14465" y="1253210"/>
                </a:lnTo>
                <a:lnTo>
                  <a:pt x="26098" y="1257515"/>
                </a:lnTo>
                <a:lnTo>
                  <a:pt x="38061" y="1257033"/>
                </a:lnTo>
                <a:lnTo>
                  <a:pt x="48971" y="1252105"/>
                </a:lnTo>
                <a:lnTo>
                  <a:pt x="57442" y="1243037"/>
                </a:lnTo>
                <a:lnTo>
                  <a:pt x="61734" y="1231404"/>
                </a:lnTo>
                <a:close/>
              </a:path>
              <a:path extrusionOk="0" h="1304289" w="2260600">
                <a:moveTo>
                  <a:pt x="143738" y="1098550"/>
                </a:moveTo>
                <a:lnTo>
                  <a:pt x="143256" y="1086586"/>
                </a:lnTo>
                <a:lnTo>
                  <a:pt x="138328" y="1075690"/>
                </a:lnTo>
                <a:lnTo>
                  <a:pt x="129273" y="1067206"/>
                </a:lnTo>
                <a:lnTo>
                  <a:pt x="117640" y="1062913"/>
                </a:lnTo>
                <a:lnTo>
                  <a:pt x="105676" y="1063396"/>
                </a:lnTo>
                <a:lnTo>
                  <a:pt x="94780" y="1068324"/>
                </a:lnTo>
                <a:lnTo>
                  <a:pt x="86309" y="1077379"/>
                </a:lnTo>
                <a:lnTo>
                  <a:pt x="82003" y="1089012"/>
                </a:lnTo>
                <a:lnTo>
                  <a:pt x="82486" y="1100975"/>
                </a:lnTo>
                <a:lnTo>
                  <a:pt x="87414" y="1111897"/>
                </a:lnTo>
                <a:lnTo>
                  <a:pt x="96469" y="1120368"/>
                </a:lnTo>
                <a:lnTo>
                  <a:pt x="108102" y="1124661"/>
                </a:lnTo>
                <a:lnTo>
                  <a:pt x="120065" y="1124178"/>
                </a:lnTo>
                <a:lnTo>
                  <a:pt x="130975" y="1119238"/>
                </a:lnTo>
                <a:lnTo>
                  <a:pt x="139446" y="1110183"/>
                </a:lnTo>
                <a:lnTo>
                  <a:pt x="143738" y="1098550"/>
                </a:lnTo>
                <a:close/>
              </a:path>
              <a:path extrusionOk="0" h="1304289" w="2260600">
                <a:moveTo>
                  <a:pt x="213372" y="1303985"/>
                </a:moveTo>
                <a:lnTo>
                  <a:pt x="185826" y="1294155"/>
                </a:lnTo>
                <a:lnTo>
                  <a:pt x="175768" y="1297419"/>
                </a:lnTo>
                <a:lnTo>
                  <a:pt x="167246" y="1303985"/>
                </a:lnTo>
                <a:lnTo>
                  <a:pt x="213372" y="1303985"/>
                </a:lnTo>
                <a:close/>
              </a:path>
              <a:path extrusionOk="0" h="1304289" w="2260600">
                <a:moveTo>
                  <a:pt x="225755" y="965682"/>
                </a:moveTo>
                <a:lnTo>
                  <a:pt x="225272" y="953719"/>
                </a:lnTo>
                <a:lnTo>
                  <a:pt x="220345" y="942809"/>
                </a:lnTo>
                <a:lnTo>
                  <a:pt x="211277" y="934339"/>
                </a:lnTo>
                <a:lnTo>
                  <a:pt x="199656" y="930046"/>
                </a:lnTo>
                <a:lnTo>
                  <a:pt x="187693" y="930529"/>
                </a:lnTo>
                <a:lnTo>
                  <a:pt x="176784" y="935456"/>
                </a:lnTo>
                <a:lnTo>
                  <a:pt x="168313" y="944524"/>
                </a:lnTo>
                <a:lnTo>
                  <a:pt x="164020" y="956157"/>
                </a:lnTo>
                <a:lnTo>
                  <a:pt x="164490" y="968108"/>
                </a:lnTo>
                <a:lnTo>
                  <a:pt x="169430" y="979017"/>
                </a:lnTo>
                <a:lnTo>
                  <a:pt x="178485" y="987488"/>
                </a:lnTo>
                <a:lnTo>
                  <a:pt x="190119" y="991781"/>
                </a:lnTo>
                <a:lnTo>
                  <a:pt x="202069" y="991298"/>
                </a:lnTo>
                <a:lnTo>
                  <a:pt x="212979" y="986370"/>
                </a:lnTo>
                <a:lnTo>
                  <a:pt x="221449" y="977328"/>
                </a:lnTo>
                <a:lnTo>
                  <a:pt x="225755" y="965682"/>
                </a:lnTo>
                <a:close/>
              </a:path>
              <a:path extrusionOk="0" h="1304289" w="2260600">
                <a:moveTo>
                  <a:pt x="303174" y="1196962"/>
                </a:moveTo>
                <a:lnTo>
                  <a:pt x="302691" y="1184998"/>
                </a:lnTo>
                <a:lnTo>
                  <a:pt x="297764" y="1174102"/>
                </a:lnTo>
                <a:lnTo>
                  <a:pt x="288709" y="1165618"/>
                </a:lnTo>
                <a:lnTo>
                  <a:pt x="277075" y="1161326"/>
                </a:lnTo>
                <a:lnTo>
                  <a:pt x="265112" y="1161808"/>
                </a:lnTo>
                <a:lnTo>
                  <a:pt x="254215" y="1166736"/>
                </a:lnTo>
                <a:lnTo>
                  <a:pt x="245745" y="1175791"/>
                </a:lnTo>
                <a:lnTo>
                  <a:pt x="241452" y="1187424"/>
                </a:lnTo>
                <a:lnTo>
                  <a:pt x="241922" y="1199388"/>
                </a:lnTo>
                <a:lnTo>
                  <a:pt x="246849" y="1210297"/>
                </a:lnTo>
                <a:lnTo>
                  <a:pt x="255905" y="1218780"/>
                </a:lnTo>
                <a:lnTo>
                  <a:pt x="267538" y="1223073"/>
                </a:lnTo>
                <a:lnTo>
                  <a:pt x="279501" y="1222578"/>
                </a:lnTo>
                <a:lnTo>
                  <a:pt x="290410" y="1217650"/>
                </a:lnTo>
                <a:lnTo>
                  <a:pt x="298881" y="1208595"/>
                </a:lnTo>
                <a:lnTo>
                  <a:pt x="303174" y="1196962"/>
                </a:lnTo>
                <a:close/>
              </a:path>
              <a:path extrusionOk="0" h="1304289" w="2260600">
                <a:moveTo>
                  <a:pt x="307759" y="832815"/>
                </a:moveTo>
                <a:lnTo>
                  <a:pt x="307276" y="820851"/>
                </a:lnTo>
                <a:lnTo>
                  <a:pt x="302348" y="809955"/>
                </a:lnTo>
                <a:lnTo>
                  <a:pt x="293293" y="801471"/>
                </a:lnTo>
                <a:lnTo>
                  <a:pt x="281660" y="797179"/>
                </a:lnTo>
                <a:lnTo>
                  <a:pt x="269697" y="797661"/>
                </a:lnTo>
                <a:lnTo>
                  <a:pt x="258800" y="802589"/>
                </a:lnTo>
                <a:lnTo>
                  <a:pt x="250329" y="811644"/>
                </a:lnTo>
                <a:lnTo>
                  <a:pt x="246024" y="823277"/>
                </a:lnTo>
                <a:lnTo>
                  <a:pt x="246507" y="835240"/>
                </a:lnTo>
                <a:lnTo>
                  <a:pt x="251434" y="846150"/>
                </a:lnTo>
                <a:lnTo>
                  <a:pt x="260489" y="854621"/>
                </a:lnTo>
                <a:lnTo>
                  <a:pt x="272122" y="858926"/>
                </a:lnTo>
                <a:lnTo>
                  <a:pt x="284086" y="858443"/>
                </a:lnTo>
                <a:lnTo>
                  <a:pt x="294995" y="853503"/>
                </a:lnTo>
                <a:lnTo>
                  <a:pt x="303466" y="844435"/>
                </a:lnTo>
                <a:lnTo>
                  <a:pt x="307759" y="832815"/>
                </a:lnTo>
                <a:close/>
              </a:path>
              <a:path extrusionOk="0" h="1304289" w="2260600">
                <a:moveTo>
                  <a:pt x="385191" y="1064094"/>
                </a:moveTo>
                <a:lnTo>
                  <a:pt x="384708" y="1052131"/>
                </a:lnTo>
                <a:lnTo>
                  <a:pt x="379780" y="1041222"/>
                </a:lnTo>
                <a:lnTo>
                  <a:pt x="370725" y="1032751"/>
                </a:lnTo>
                <a:lnTo>
                  <a:pt x="359092" y="1028446"/>
                </a:lnTo>
                <a:lnTo>
                  <a:pt x="347129" y="1028928"/>
                </a:lnTo>
                <a:lnTo>
                  <a:pt x="336219" y="1033868"/>
                </a:lnTo>
                <a:lnTo>
                  <a:pt x="327748" y="1042936"/>
                </a:lnTo>
                <a:lnTo>
                  <a:pt x="323456" y="1054557"/>
                </a:lnTo>
                <a:lnTo>
                  <a:pt x="323938" y="1066520"/>
                </a:lnTo>
                <a:lnTo>
                  <a:pt x="328866" y="1077429"/>
                </a:lnTo>
                <a:lnTo>
                  <a:pt x="337921" y="1085900"/>
                </a:lnTo>
                <a:lnTo>
                  <a:pt x="349554" y="1090193"/>
                </a:lnTo>
                <a:lnTo>
                  <a:pt x="361518" y="1089710"/>
                </a:lnTo>
                <a:lnTo>
                  <a:pt x="372414" y="1084783"/>
                </a:lnTo>
                <a:lnTo>
                  <a:pt x="380885" y="1075728"/>
                </a:lnTo>
                <a:lnTo>
                  <a:pt x="385191" y="1064094"/>
                </a:lnTo>
                <a:close/>
              </a:path>
              <a:path extrusionOk="0" h="1304289" w="2260600">
                <a:moveTo>
                  <a:pt x="389763" y="699960"/>
                </a:moveTo>
                <a:lnTo>
                  <a:pt x="389280" y="687997"/>
                </a:lnTo>
                <a:lnTo>
                  <a:pt x="384352" y="677087"/>
                </a:lnTo>
                <a:lnTo>
                  <a:pt x="375297" y="668616"/>
                </a:lnTo>
                <a:lnTo>
                  <a:pt x="363664" y="664324"/>
                </a:lnTo>
                <a:lnTo>
                  <a:pt x="351701" y="664806"/>
                </a:lnTo>
                <a:lnTo>
                  <a:pt x="340791" y="669734"/>
                </a:lnTo>
                <a:lnTo>
                  <a:pt x="332320" y="678789"/>
                </a:lnTo>
                <a:lnTo>
                  <a:pt x="328028" y="690422"/>
                </a:lnTo>
                <a:lnTo>
                  <a:pt x="328510" y="702386"/>
                </a:lnTo>
                <a:lnTo>
                  <a:pt x="333438" y="713295"/>
                </a:lnTo>
                <a:lnTo>
                  <a:pt x="342493" y="721766"/>
                </a:lnTo>
                <a:lnTo>
                  <a:pt x="354126" y="726059"/>
                </a:lnTo>
                <a:lnTo>
                  <a:pt x="366090" y="725576"/>
                </a:lnTo>
                <a:lnTo>
                  <a:pt x="376999" y="720636"/>
                </a:lnTo>
                <a:lnTo>
                  <a:pt x="385470" y="711593"/>
                </a:lnTo>
                <a:lnTo>
                  <a:pt x="389763" y="699960"/>
                </a:lnTo>
                <a:close/>
              </a:path>
              <a:path extrusionOk="0" h="1304289" w="2260600">
                <a:moveTo>
                  <a:pt x="462889" y="1292948"/>
                </a:moveTo>
                <a:lnTo>
                  <a:pt x="461721" y="1281861"/>
                </a:lnTo>
                <a:lnTo>
                  <a:pt x="456730" y="1271841"/>
                </a:lnTo>
                <a:lnTo>
                  <a:pt x="448157" y="1264031"/>
                </a:lnTo>
                <a:lnTo>
                  <a:pt x="436524" y="1259738"/>
                </a:lnTo>
                <a:lnTo>
                  <a:pt x="424561" y="1260221"/>
                </a:lnTo>
                <a:lnTo>
                  <a:pt x="413651" y="1265148"/>
                </a:lnTo>
                <a:lnTo>
                  <a:pt x="405180" y="1274203"/>
                </a:lnTo>
                <a:lnTo>
                  <a:pt x="401878" y="1281493"/>
                </a:lnTo>
                <a:lnTo>
                  <a:pt x="400558" y="1289126"/>
                </a:lnTo>
                <a:lnTo>
                  <a:pt x="401142" y="1296746"/>
                </a:lnTo>
                <a:lnTo>
                  <a:pt x="403529" y="1303985"/>
                </a:lnTo>
                <a:lnTo>
                  <a:pt x="459955" y="1303985"/>
                </a:lnTo>
                <a:lnTo>
                  <a:pt x="462889" y="1292948"/>
                </a:lnTo>
                <a:close/>
              </a:path>
              <a:path extrusionOk="0" h="1304289" w="2260600">
                <a:moveTo>
                  <a:pt x="467194" y="931227"/>
                </a:moveTo>
                <a:lnTo>
                  <a:pt x="466712" y="919264"/>
                </a:lnTo>
                <a:lnTo>
                  <a:pt x="461784" y="908367"/>
                </a:lnTo>
                <a:lnTo>
                  <a:pt x="452729" y="899896"/>
                </a:lnTo>
                <a:lnTo>
                  <a:pt x="441096" y="895591"/>
                </a:lnTo>
                <a:lnTo>
                  <a:pt x="429133" y="896073"/>
                </a:lnTo>
                <a:lnTo>
                  <a:pt x="418236" y="901001"/>
                </a:lnTo>
                <a:lnTo>
                  <a:pt x="409765" y="910043"/>
                </a:lnTo>
                <a:lnTo>
                  <a:pt x="405460" y="921689"/>
                </a:lnTo>
                <a:lnTo>
                  <a:pt x="405942" y="933653"/>
                </a:lnTo>
                <a:lnTo>
                  <a:pt x="410870" y="944562"/>
                </a:lnTo>
                <a:lnTo>
                  <a:pt x="419925" y="953033"/>
                </a:lnTo>
                <a:lnTo>
                  <a:pt x="431558" y="957338"/>
                </a:lnTo>
                <a:lnTo>
                  <a:pt x="443522" y="956856"/>
                </a:lnTo>
                <a:lnTo>
                  <a:pt x="454431" y="951915"/>
                </a:lnTo>
                <a:lnTo>
                  <a:pt x="462902" y="942848"/>
                </a:lnTo>
                <a:lnTo>
                  <a:pt x="467194" y="931227"/>
                </a:lnTo>
                <a:close/>
              </a:path>
              <a:path extrusionOk="0" h="1304289" w="2260600">
                <a:moveTo>
                  <a:pt x="471766" y="567093"/>
                </a:moveTo>
                <a:lnTo>
                  <a:pt x="471284" y="555129"/>
                </a:lnTo>
                <a:lnTo>
                  <a:pt x="466356" y="544220"/>
                </a:lnTo>
                <a:lnTo>
                  <a:pt x="457301" y="535749"/>
                </a:lnTo>
                <a:lnTo>
                  <a:pt x="445681" y="531456"/>
                </a:lnTo>
                <a:lnTo>
                  <a:pt x="433717" y="531939"/>
                </a:lnTo>
                <a:lnTo>
                  <a:pt x="422808" y="536867"/>
                </a:lnTo>
                <a:lnTo>
                  <a:pt x="414324" y="545922"/>
                </a:lnTo>
                <a:lnTo>
                  <a:pt x="410032" y="557555"/>
                </a:lnTo>
                <a:lnTo>
                  <a:pt x="410514" y="569518"/>
                </a:lnTo>
                <a:lnTo>
                  <a:pt x="415455" y="580415"/>
                </a:lnTo>
                <a:lnTo>
                  <a:pt x="424510" y="588886"/>
                </a:lnTo>
                <a:lnTo>
                  <a:pt x="436143" y="593191"/>
                </a:lnTo>
                <a:lnTo>
                  <a:pt x="448094" y="592709"/>
                </a:lnTo>
                <a:lnTo>
                  <a:pt x="459003" y="587781"/>
                </a:lnTo>
                <a:lnTo>
                  <a:pt x="467474" y="578726"/>
                </a:lnTo>
                <a:lnTo>
                  <a:pt x="471766" y="567093"/>
                </a:lnTo>
                <a:close/>
              </a:path>
              <a:path extrusionOk="0" h="1304289" w="2260600">
                <a:moveTo>
                  <a:pt x="544626" y="1162507"/>
                </a:moveTo>
                <a:lnTo>
                  <a:pt x="544144" y="1150543"/>
                </a:lnTo>
                <a:lnTo>
                  <a:pt x="539216" y="1139634"/>
                </a:lnTo>
                <a:lnTo>
                  <a:pt x="530174" y="1131163"/>
                </a:lnTo>
                <a:lnTo>
                  <a:pt x="518541" y="1126858"/>
                </a:lnTo>
                <a:lnTo>
                  <a:pt x="506577" y="1127340"/>
                </a:lnTo>
                <a:lnTo>
                  <a:pt x="495655" y="1132281"/>
                </a:lnTo>
                <a:lnTo>
                  <a:pt x="487184" y="1141349"/>
                </a:lnTo>
                <a:lnTo>
                  <a:pt x="482892" y="1152969"/>
                </a:lnTo>
                <a:lnTo>
                  <a:pt x="483374" y="1164932"/>
                </a:lnTo>
                <a:lnTo>
                  <a:pt x="488302" y="1175829"/>
                </a:lnTo>
                <a:lnTo>
                  <a:pt x="497370" y="1184300"/>
                </a:lnTo>
                <a:lnTo>
                  <a:pt x="508990" y="1188605"/>
                </a:lnTo>
                <a:lnTo>
                  <a:pt x="520954" y="1188123"/>
                </a:lnTo>
                <a:lnTo>
                  <a:pt x="531850" y="1183195"/>
                </a:lnTo>
                <a:lnTo>
                  <a:pt x="540321" y="1174140"/>
                </a:lnTo>
                <a:lnTo>
                  <a:pt x="544626" y="1162507"/>
                </a:lnTo>
                <a:close/>
              </a:path>
              <a:path extrusionOk="0" h="1304289" w="2260600">
                <a:moveTo>
                  <a:pt x="549198" y="798360"/>
                </a:moveTo>
                <a:lnTo>
                  <a:pt x="548716" y="786409"/>
                </a:lnTo>
                <a:lnTo>
                  <a:pt x="543788" y="775500"/>
                </a:lnTo>
                <a:lnTo>
                  <a:pt x="534733" y="767029"/>
                </a:lnTo>
                <a:lnTo>
                  <a:pt x="523100" y="762736"/>
                </a:lnTo>
                <a:lnTo>
                  <a:pt x="511136" y="763219"/>
                </a:lnTo>
                <a:lnTo>
                  <a:pt x="500240" y="768146"/>
                </a:lnTo>
                <a:lnTo>
                  <a:pt x="491769" y="777201"/>
                </a:lnTo>
                <a:lnTo>
                  <a:pt x="487464" y="788822"/>
                </a:lnTo>
                <a:lnTo>
                  <a:pt x="487946" y="800785"/>
                </a:lnTo>
                <a:lnTo>
                  <a:pt x="492874" y="811707"/>
                </a:lnTo>
                <a:lnTo>
                  <a:pt x="501929" y="820178"/>
                </a:lnTo>
                <a:lnTo>
                  <a:pt x="513562" y="824471"/>
                </a:lnTo>
                <a:lnTo>
                  <a:pt x="525526" y="823988"/>
                </a:lnTo>
                <a:lnTo>
                  <a:pt x="536435" y="819048"/>
                </a:lnTo>
                <a:lnTo>
                  <a:pt x="544906" y="809993"/>
                </a:lnTo>
                <a:lnTo>
                  <a:pt x="549198" y="798360"/>
                </a:lnTo>
                <a:close/>
              </a:path>
              <a:path extrusionOk="0" h="1304289" w="2260600">
                <a:moveTo>
                  <a:pt x="553770" y="434225"/>
                </a:moveTo>
                <a:lnTo>
                  <a:pt x="553300" y="422262"/>
                </a:lnTo>
                <a:lnTo>
                  <a:pt x="548373" y="411353"/>
                </a:lnTo>
                <a:lnTo>
                  <a:pt x="539318" y="402882"/>
                </a:lnTo>
                <a:lnTo>
                  <a:pt x="527685" y="398589"/>
                </a:lnTo>
                <a:lnTo>
                  <a:pt x="515721" y="399072"/>
                </a:lnTo>
                <a:lnTo>
                  <a:pt x="504812" y="404012"/>
                </a:lnTo>
                <a:lnTo>
                  <a:pt x="496341" y="413067"/>
                </a:lnTo>
                <a:lnTo>
                  <a:pt x="492036" y="424700"/>
                </a:lnTo>
                <a:lnTo>
                  <a:pt x="492518" y="436651"/>
                </a:lnTo>
                <a:lnTo>
                  <a:pt x="497459" y="447560"/>
                </a:lnTo>
                <a:lnTo>
                  <a:pt x="506514" y="456031"/>
                </a:lnTo>
                <a:lnTo>
                  <a:pt x="518147" y="460324"/>
                </a:lnTo>
                <a:lnTo>
                  <a:pt x="530098" y="459854"/>
                </a:lnTo>
                <a:lnTo>
                  <a:pt x="541007" y="454926"/>
                </a:lnTo>
                <a:lnTo>
                  <a:pt x="549478" y="445871"/>
                </a:lnTo>
                <a:lnTo>
                  <a:pt x="553770" y="434225"/>
                </a:lnTo>
                <a:close/>
              </a:path>
              <a:path extrusionOk="0" h="1304289" w="2260600">
                <a:moveTo>
                  <a:pt x="626630" y="1029627"/>
                </a:moveTo>
                <a:lnTo>
                  <a:pt x="626148" y="1017676"/>
                </a:lnTo>
                <a:lnTo>
                  <a:pt x="621220" y="1006767"/>
                </a:lnTo>
                <a:lnTo>
                  <a:pt x="612165" y="998296"/>
                </a:lnTo>
                <a:lnTo>
                  <a:pt x="600532" y="994003"/>
                </a:lnTo>
                <a:lnTo>
                  <a:pt x="588581" y="994486"/>
                </a:lnTo>
                <a:lnTo>
                  <a:pt x="577672" y="999413"/>
                </a:lnTo>
                <a:lnTo>
                  <a:pt x="569201" y="1008456"/>
                </a:lnTo>
                <a:lnTo>
                  <a:pt x="564896" y="1020102"/>
                </a:lnTo>
                <a:lnTo>
                  <a:pt x="565378" y="1032065"/>
                </a:lnTo>
                <a:lnTo>
                  <a:pt x="570306" y="1042974"/>
                </a:lnTo>
                <a:lnTo>
                  <a:pt x="579361" y="1051445"/>
                </a:lnTo>
                <a:lnTo>
                  <a:pt x="590994" y="1055738"/>
                </a:lnTo>
                <a:lnTo>
                  <a:pt x="602957" y="1055255"/>
                </a:lnTo>
                <a:lnTo>
                  <a:pt x="613867" y="1050328"/>
                </a:lnTo>
                <a:lnTo>
                  <a:pt x="622338" y="1041260"/>
                </a:lnTo>
                <a:lnTo>
                  <a:pt x="626630" y="1029627"/>
                </a:lnTo>
                <a:close/>
              </a:path>
              <a:path extrusionOk="0" h="1304289" w="2260600">
                <a:moveTo>
                  <a:pt x="631202" y="665505"/>
                </a:moveTo>
                <a:lnTo>
                  <a:pt x="630732" y="653542"/>
                </a:lnTo>
                <a:lnTo>
                  <a:pt x="625805" y="642632"/>
                </a:lnTo>
                <a:lnTo>
                  <a:pt x="616750" y="634161"/>
                </a:lnTo>
                <a:lnTo>
                  <a:pt x="605116" y="629856"/>
                </a:lnTo>
                <a:lnTo>
                  <a:pt x="593153" y="630351"/>
                </a:lnTo>
                <a:lnTo>
                  <a:pt x="582244" y="635279"/>
                </a:lnTo>
                <a:lnTo>
                  <a:pt x="573773" y="644334"/>
                </a:lnTo>
                <a:lnTo>
                  <a:pt x="569480" y="655967"/>
                </a:lnTo>
                <a:lnTo>
                  <a:pt x="569963" y="667918"/>
                </a:lnTo>
                <a:lnTo>
                  <a:pt x="574890" y="678827"/>
                </a:lnTo>
                <a:lnTo>
                  <a:pt x="583946" y="687298"/>
                </a:lnTo>
                <a:lnTo>
                  <a:pt x="595579" y="691591"/>
                </a:lnTo>
                <a:lnTo>
                  <a:pt x="607529" y="691121"/>
                </a:lnTo>
                <a:lnTo>
                  <a:pt x="618439" y="686193"/>
                </a:lnTo>
                <a:lnTo>
                  <a:pt x="626910" y="677138"/>
                </a:lnTo>
                <a:lnTo>
                  <a:pt x="631202" y="665505"/>
                </a:lnTo>
                <a:close/>
              </a:path>
              <a:path extrusionOk="0" h="1304289" w="2260600">
                <a:moveTo>
                  <a:pt x="635787" y="301358"/>
                </a:moveTo>
                <a:lnTo>
                  <a:pt x="635304" y="289407"/>
                </a:lnTo>
                <a:lnTo>
                  <a:pt x="630377" y="278498"/>
                </a:lnTo>
                <a:lnTo>
                  <a:pt x="621322" y="270027"/>
                </a:lnTo>
                <a:lnTo>
                  <a:pt x="609688" y="265734"/>
                </a:lnTo>
                <a:lnTo>
                  <a:pt x="597725" y="266204"/>
                </a:lnTo>
                <a:lnTo>
                  <a:pt x="586816" y="271132"/>
                </a:lnTo>
                <a:lnTo>
                  <a:pt x="578358" y="280187"/>
                </a:lnTo>
                <a:lnTo>
                  <a:pt x="574052" y="291820"/>
                </a:lnTo>
                <a:lnTo>
                  <a:pt x="574535" y="303784"/>
                </a:lnTo>
                <a:lnTo>
                  <a:pt x="579462" y="314693"/>
                </a:lnTo>
                <a:lnTo>
                  <a:pt x="588518" y="323176"/>
                </a:lnTo>
                <a:lnTo>
                  <a:pt x="600151" y="327469"/>
                </a:lnTo>
                <a:lnTo>
                  <a:pt x="612114" y="326986"/>
                </a:lnTo>
                <a:lnTo>
                  <a:pt x="623023" y="322046"/>
                </a:lnTo>
                <a:lnTo>
                  <a:pt x="631494" y="312991"/>
                </a:lnTo>
                <a:lnTo>
                  <a:pt x="635787" y="301358"/>
                </a:lnTo>
                <a:close/>
              </a:path>
              <a:path extrusionOk="0" h="1304289" w="2260600">
                <a:moveTo>
                  <a:pt x="693597" y="1256792"/>
                </a:moveTo>
                <a:lnTo>
                  <a:pt x="693115" y="1244815"/>
                </a:lnTo>
                <a:lnTo>
                  <a:pt x="688187" y="1233919"/>
                </a:lnTo>
                <a:lnTo>
                  <a:pt x="679132" y="1225435"/>
                </a:lnTo>
                <a:lnTo>
                  <a:pt x="667499" y="1221143"/>
                </a:lnTo>
                <a:lnTo>
                  <a:pt x="655548" y="1221625"/>
                </a:lnTo>
                <a:lnTo>
                  <a:pt x="644639" y="1226566"/>
                </a:lnTo>
                <a:lnTo>
                  <a:pt x="636155" y="1235621"/>
                </a:lnTo>
                <a:lnTo>
                  <a:pt x="631863" y="1247254"/>
                </a:lnTo>
                <a:lnTo>
                  <a:pt x="632345" y="1259217"/>
                </a:lnTo>
                <a:lnTo>
                  <a:pt x="637273" y="1270114"/>
                </a:lnTo>
                <a:lnTo>
                  <a:pt x="646328" y="1278585"/>
                </a:lnTo>
                <a:lnTo>
                  <a:pt x="657961" y="1282890"/>
                </a:lnTo>
                <a:lnTo>
                  <a:pt x="669925" y="1282407"/>
                </a:lnTo>
                <a:lnTo>
                  <a:pt x="680834" y="1277480"/>
                </a:lnTo>
                <a:lnTo>
                  <a:pt x="689292" y="1268425"/>
                </a:lnTo>
                <a:lnTo>
                  <a:pt x="693597" y="1256792"/>
                </a:lnTo>
                <a:close/>
              </a:path>
              <a:path extrusionOk="0" h="1304289" w="2260600">
                <a:moveTo>
                  <a:pt x="708634" y="896772"/>
                </a:moveTo>
                <a:lnTo>
                  <a:pt x="708152" y="884821"/>
                </a:lnTo>
                <a:lnTo>
                  <a:pt x="703224" y="873912"/>
                </a:lnTo>
                <a:lnTo>
                  <a:pt x="694169" y="865441"/>
                </a:lnTo>
                <a:lnTo>
                  <a:pt x="682536" y="861148"/>
                </a:lnTo>
                <a:lnTo>
                  <a:pt x="670585" y="861618"/>
                </a:lnTo>
                <a:lnTo>
                  <a:pt x="659676" y="866559"/>
                </a:lnTo>
                <a:lnTo>
                  <a:pt x="651205" y="875601"/>
                </a:lnTo>
                <a:lnTo>
                  <a:pt x="646912" y="887234"/>
                </a:lnTo>
                <a:lnTo>
                  <a:pt x="647382" y="899198"/>
                </a:lnTo>
                <a:lnTo>
                  <a:pt x="652322" y="910107"/>
                </a:lnTo>
                <a:lnTo>
                  <a:pt x="661365" y="918591"/>
                </a:lnTo>
                <a:lnTo>
                  <a:pt x="672998" y="922883"/>
                </a:lnTo>
                <a:lnTo>
                  <a:pt x="684961" y="922388"/>
                </a:lnTo>
                <a:lnTo>
                  <a:pt x="695871" y="917460"/>
                </a:lnTo>
                <a:lnTo>
                  <a:pt x="704342" y="908405"/>
                </a:lnTo>
                <a:lnTo>
                  <a:pt x="708634" y="896772"/>
                </a:lnTo>
                <a:close/>
              </a:path>
              <a:path extrusionOk="0" h="1304289" w="2260600">
                <a:moveTo>
                  <a:pt x="713219" y="532638"/>
                </a:moveTo>
                <a:lnTo>
                  <a:pt x="712736" y="520674"/>
                </a:lnTo>
                <a:lnTo>
                  <a:pt x="707809" y="509765"/>
                </a:lnTo>
                <a:lnTo>
                  <a:pt x="698754" y="501294"/>
                </a:lnTo>
                <a:lnTo>
                  <a:pt x="687120" y="497001"/>
                </a:lnTo>
                <a:lnTo>
                  <a:pt x="675157" y="497484"/>
                </a:lnTo>
                <a:lnTo>
                  <a:pt x="664248" y="502412"/>
                </a:lnTo>
                <a:lnTo>
                  <a:pt x="655777" y="511479"/>
                </a:lnTo>
                <a:lnTo>
                  <a:pt x="651471" y="523113"/>
                </a:lnTo>
                <a:lnTo>
                  <a:pt x="651967" y="535063"/>
                </a:lnTo>
                <a:lnTo>
                  <a:pt x="656894" y="545973"/>
                </a:lnTo>
                <a:lnTo>
                  <a:pt x="665949" y="554443"/>
                </a:lnTo>
                <a:lnTo>
                  <a:pt x="677583" y="558736"/>
                </a:lnTo>
                <a:lnTo>
                  <a:pt x="689546" y="558253"/>
                </a:lnTo>
                <a:lnTo>
                  <a:pt x="700443" y="553326"/>
                </a:lnTo>
                <a:lnTo>
                  <a:pt x="708914" y="544283"/>
                </a:lnTo>
                <a:lnTo>
                  <a:pt x="713219" y="532638"/>
                </a:lnTo>
                <a:close/>
              </a:path>
              <a:path extrusionOk="0" h="1304289" w="2260600">
                <a:moveTo>
                  <a:pt x="717791" y="168503"/>
                </a:moveTo>
                <a:lnTo>
                  <a:pt x="717308" y="156540"/>
                </a:lnTo>
                <a:lnTo>
                  <a:pt x="712381" y="145618"/>
                </a:lnTo>
                <a:lnTo>
                  <a:pt x="703326" y="137147"/>
                </a:lnTo>
                <a:lnTo>
                  <a:pt x="691692" y="132854"/>
                </a:lnTo>
                <a:lnTo>
                  <a:pt x="679729" y="133337"/>
                </a:lnTo>
                <a:lnTo>
                  <a:pt x="668832" y="138277"/>
                </a:lnTo>
                <a:lnTo>
                  <a:pt x="660349" y="147332"/>
                </a:lnTo>
                <a:lnTo>
                  <a:pt x="656056" y="158965"/>
                </a:lnTo>
                <a:lnTo>
                  <a:pt x="656539" y="170916"/>
                </a:lnTo>
                <a:lnTo>
                  <a:pt x="661479" y="181825"/>
                </a:lnTo>
                <a:lnTo>
                  <a:pt x="670534" y="190296"/>
                </a:lnTo>
                <a:lnTo>
                  <a:pt x="682167" y="194589"/>
                </a:lnTo>
                <a:lnTo>
                  <a:pt x="694118" y="194119"/>
                </a:lnTo>
                <a:lnTo>
                  <a:pt x="705027" y="189179"/>
                </a:lnTo>
                <a:lnTo>
                  <a:pt x="713498" y="180136"/>
                </a:lnTo>
                <a:lnTo>
                  <a:pt x="717791" y="168503"/>
                </a:lnTo>
                <a:close/>
              </a:path>
              <a:path extrusionOk="0" h="1304289" w="2260600">
                <a:moveTo>
                  <a:pt x="775614" y="1123911"/>
                </a:moveTo>
                <a:lnTo>
                  <a:pt x="775131" y="1111961"/>
                </a:lnTo>
                <a:lnTo>
                  <a:pt x="770191" y="1101051"/>
                </a:lnTo>
                <a:lnTo>
                  <a:pt x="761136" y="1092581"/>
                </a:lnTo>
                <a:lnTo>
                  <a:pt x="749503" y="1088288"/>
                </a:lnTo>
                <a:lnTo>
                  <a:pt x="737552" y="1088771"/>
                </a:lnTo>
                <a:lnTo>
                  <a:pt x="726643" y="1093698"/>
                </a:lnTo>
                <a:lnTo>
                  <a:pt x="718172" y="1102741"/>
                </a:lnTo>
                <a:lnTo>
                  <a:pt x="713879" y="1114386"/>
                </a:lnTo>
                <a:lnTo>
                  <a:pt x="714349" y="1126350"/>
                </a:lnTo>
                <a:lnTo>
                  <a:pt x="719277" y="1137259"/>
                </a:lnTo>
                <a:lnTo>
                  <a:pt x="728332" y="1145730"/>
                </a:lnTo>
                <a:lnTo>
                  <a:pt x="739965" y="1150023"/>
                </a:lnTo>
                <a:lnTo>
                  <a:pt x="751928" y="1149540"/>
                </a:lnTo>
                <a:lnTo>
                  <a:pt x="762838" y="1144612"/>
                </a:lnTo>
                <a:lnTo>
                  <a:pt x="771321" y="1135545"/>
                </a:lnTo>
                <a:lnTo>
                  <a:pt x="775614" y="1123911"/>
                </a:lnTo>
                <a:close/>
              </a:path>
              <a:path extrusionOk="0" h="1304289" w="2260600">
                <a:moveTo>
                  <a:pt x="790638" y="763917"/>
                </a:moveTo>
                <a:lnTo>
                  <a:pt x="790168" y="751954"/>
                </a:lnTo>
                <a:lnTo>
                  <a:pt x="785241" y="741032"/>
                </a:lnTo>
                <a:lnTo>
                  <a:pt x="776185" y="732561"/>
                </a:lnTo>
                <a:lnTo>
                  <a:pt x="764552" y="728268"/>
                </a:lnTo>
                <a:lnTo>
                  <a:pt x="752589" y="728751"/>
                </a:lnTo>
                <a:lnTo>
                  <a:pt x="741680" y="733691"/>
                </a:lnTo>
                <a:lnTo>
                  <a:pt x="733209" y="742746"/>
                </a:lnTo>
                <a:lnTo>
                  <a:pt x="728916" y="754380"/>
                </a:lnTo>
                <a:lnTo>
                  <a:pt x="729399" y="766330"/>
                </a:lnTo>
                <a:lnTo>
                  <a:pt x="734326" y="777240"/>
                </a:lnTo>
                <a:lnTo>
                  <a:pt x="743381" y="785710"/>
                </a:lnTo>
                <a:lnTo>
                  <a:pt x="755015" y="790003"/>
                </a:lnTo>
                <a:lnTo>
                  <a:pt x="766978" y="789520"/>
                </a:lnTo>
                <a:lnTo>
                  <a:pt x="777875" y="784593"/>
                </a:lnTo>
                <a:lnTo>
                  <a:pt x="786345" y="775550"/>
                </a:lnTo>
                <a:lnTo>
                  <a:pt x="790638" y="763917"/>
                </a:lnTo>
                <a:close/>
              </a:path>
              <a:path extrusionOk="0" h="1304289" w="2260600">
                <a:moveTo>
                  <a:pt x="795223" y="399770"/>
                </a:moveTo>
                <a:lnTo>
                  <a:pt x="794740" y="387807"/>
                </a:lnTo>
                <a:lnTo>
                  <a:pt x="789813" y="376910"/>
                </a:lnTo>
                <a:lnTo>
                  <a:pt x="780757" y="368439"/>
                </a:lnTo>
                <a:lnTo>
                  <a:pt x="769124" y="364134"/>
                </a:lnTo>
                <a:lnTo>
                  <a:pt x="757161" y="364617"/>
                </a:lnTo>
                <a:lnTo>
                  <a:pt x="746264" y="369544"/>
                </a:lnTo>
                <a:lnTo>
                  <a:pt x="737793" y="378599"/>
                </a:lnTo>
                <a:lnTo>
                  <a:pt x="733488" y="390232"/>
                </a:lnTo>
                <a:lnTo>
                  <a:pt x="733971" y="402196"/>
                </a:lnTo>
                <a:lnTo>
                  <a:pt x="738898" y="413105"/>
                </a:lnTo>
                <a:lnTo>
                  <a:pt x="747953" y="421589"/>
                </a:lnTo>
                <a:lnTo>
                  <a:pt x="759587" y="425881"/>
                </a:lnTo>
                <a:lnTo>
                  <a:pt x="771550" y="425386"/>
                </a:lnTo>
                <a:lnTo>
                  <a:pt x="782459" y="420458"/>
                </a:lnTo>
                <a:lnTo>
                  <a:pt x="790930" y="411391"/>
                </a:lnTo>
                <a:lnTo>
                  <a:pt x="795223" y="399770"/>
                </a:lnTo>
                <a:close/>
              </a:path>
              <a:path extrusionOk="0" h="1304289" w="2260600">
                <a:moveTo>
                  <a:pt x="799795" y="35636"/>
                </a:moveTo>
                <a:lnTo>
                  <a:pt x="799325" y="23672"/>
                </a:lnTo>
                <a:lnTo>
                  <a:pt x="794397" y="12763"/>
                </a:lnTo>
                <a:lnTo>
                  <a:pt x="785329" y="4292"/>
                </a:lnTo>
                <a:lnTo>
                  <a:pt x="773709" y="0"/>
                </a:lnTo>
                <a:lnTo>
                  <a:pt x="761746" y="482"/>
                </a:lnTo>
                <a:lnTo>
                  <a:pt x="750836" y="5410"/>
                </a:lnTo>
                <a:lnTo>
                  <a:pt x="742353" y="14478"/>
                </a:lnTo>
                <a:lnTo>
                  <a:pt x="738060" y="26098"/>
                </a:lnTo>
                <a:lnTo>
                  <a:pt x="738543" y="38061"/>
                </a:lnTo>
                <a:lnTo>
                  <a:pt x="743483" y="48971"/>
                </a:lnTo>
                <a:lnTo>
                  <a:pt x="752538" y="57442"/>
                </a:lnTo>
                <a:lnTo>
                  <a:pt x="764171" y="61734"/>
                </a:lnTo>
                <a:lnTo>
                  <a:pt x="776122" y="61252"/>
                </a:lnTo>
                <a:lnTo>
                  <a:pt x="787031" y="56324"/>
                </a:lnTo>
                <a:lnTo>
                  <a:pt x="795502" y="47282"/>
                </a:lnTo>
                <a:lnTo>
                  <a:pt x="799795" y="35636"/>
                </a:lnTo>
                <a:close/>
              </a:path>
              <a:path extrusionOk="0" h="1304289" w="2260600">
                <a:moveTo>
                  <a:pt x="857618" y="991057"/>
                </a:moveTo>
                <a:lnTo>
                  <a:pt x="857135" y="979106"/>
                </a:lnTo>
                <a:lnTo>
                  <a:pt x="852195" y="968197"/>
                </a:lnTo>
                <a:lnTo>
                  <a:pt x="843140" y="959726"/>
                </a:lnTo>
                <a:lnTo>
                  <a:pt x="831507" y="955433"/>
                </a:lnTo>
                <a:lnTo>
                  <a:pt x="819556" y="955903"/>
                </a:lnTo>
                <a:lnTo>
                  <a:pt x="808647" y="960843"/>
                </a:lnTo>
                <a:lnTo>
                  <a:pt x="800176" y="969899"/>
                </a:lnTo>
                <a:lnTo>
                  <a:pt x="795883" y="981519"/>
                </a:lnTo>
                <a:lnTo>
                  <a:pt x="796353" y="993482"/>
                </a:lnTo>
                <a:lnTo>
                  <a:pt x="801281" y="1004392"/>
                </a:lnTo>
                <a:lnTo>
                  <a:pt x="810336" y="1012875"/>
                </a:lnTo>
                <a:lnTo>
                  <a:pt x="821969" y="1017168"/>
                </a:lnTo>
                <a:lnTo>
                  <a:pt x="833932" y="1016673"/>
                </a:lnTo>
                <a:lnTo>
                  <a:pt x="844842" y="1011745"/>
                </a:lnTo>
                <a:lnTo>
                  <a:pt x="853313" y="1002690"/>
                </a:lnTo>
                <a:lnTo>
                  <a:pt x="857618" y="991057"/>
                </a:lnTo>
                <a:close/>
              </a:path>
              <a:path extrusionOk="0" h="1304289" w="2260600">
                <a:moveTo>
                  <a:pt x="872655" y="631050"/>
                </a:moveTo>
                <a:lnTo>
                  <a:pt x="872172" y="619086"/>
                </a:lnTo>
                <a:lnTo>
                  <a:pt x="867244" y="608177"/>
                </a:lnTo>
                <a:lnTo>
                  <a:pt x="858189" y="599706"/>
                </a:lnTo>
                <a:lnTo>
                  <a:pt x="846556" y="595414"/>
                </a:lnTo>
                <a:lnTo>
                  <a:pt x="834605" y="595896"/>
                </a:lnTo>
                <a:lnTo>
                  <a:pt x="823683" y="600824"/>
                </a:lnTo>
                <a:lnTo>
                  <a:pt x="815213" y="609892"/>
                </a:lnTo>
                <a:lnTo>
                  <a:pt x="810920" y="621512"/>
                </a:lnTo>
                <a:lnTo>
                  <a:pt x="811403" y="633476"/>
                </a:lnTo>
                <a:lnTo>
                  <a:pt x="816330" y="644385"/>
                </a:lnTo>
                <a:lnTo>
                  <a:pt x="825385" y="652856"/>
                </a:lnTo>
                <a:lnTo>
                  <a:pt x="837018" y="657148"/>
                </a:lnTo>
                <a:lnTo>
                  <a:pt x="848982" y="656666"/>
                </a:lnTo>
                <a:lnTo>
                  <a:pt x="859878" y="651738"/>
                </a:lnTo>
                <a:lnTo>
                  <a:pt x="868349" y="642683"/>
                </a:lnTo>
                <a:lnTo>
                  <a:pt x="872655" y="631050"/>
                </a:lnTo>
                <a:close/>
              </a:path>
              <a:path extrusionOk="0" h="1304289" w="2260600">
                <a:moveTo>
                  <a:pt x="877227" y="266915"/>
                </a:moveTo>
                <a:lnTo>
                  <a:pt x="876757" y="254952"/>
                </a:lnTo>
                <a:lnTo>
                  <a:pt x="871829" y="244030"/>
                </a:lnTo>
                <a:lnTo>
                  <a:pt x="862774" y="235559"/>
                </a:lnTo>
                <a:lnTo>
                  <a:pt x="851141" y="231267"/>
                </a:lnTo>
                <a:lnTo>
                  <a:pt x="839177" y="231749"/>
                </a:lnTo>
                <a:lnTo>
                  <a:pt x="828268" y="236689"/>
                </a:lnTo>
                <a:lnTo>
                  <a:pt x="819797" y="245745"/>
                </a:lnTo>
                <a:lnTo>
                  <a:pt x="815492" y="257378"/>
                </a:lnTo>
                <a:lnTo>
                  <a:pt x="815975" y="269328"/>
                </a:lnTo>
                <a:lnTo>
                  <a:pt x="820915" y="280238"/>
                </a:lnTo>
                <a:lnTo>
                  <a:pt x="829970" y="288709"/>
                </a:lnTo>
                <a:lnTo>
                  <a:pt x="841603" y="293001"/>
                </a:lnTo>
                <a:lnTo>
                  <a:pt x="853554" y="292519"/>
                </a:lnTo>
                <a:lnTo>
                  <a:pt x="864463" y="287591"/>
                </a:lnTo>
                <a:lnTo>
                  <a:pt x="872934" y="278549"/>
                </a:lnTo>
                <a:lnTo>
                  <a:pt x="877227" y="266915"/>
                </a:lnTo>
                <a:close/>
              </a:path>
              <a:path extrusionOk="0" h="1304289" w="2260600">
                <a:moveTo>
                  <a:pt x="935050" y="1222324"/>
                </a:moveTo>
                <a:lnTo>
                  <a:pt x="934567" y="1210373"/>
                </a:lnTo>
                <a:lnTo>
                  <a:pt x="929627" y="1199464"/>
                </a:lnTo>
                <a:lnTo>
                  <a:pt x="920584" y="1190993"/>
                </a:lnTo>
                <a:lnTo>
                  <a:pt x="908951" y="1186700"/>
                </a:lnTo>
                <a:lnTo>
                  <a:pt x="896988" y="1187170"/>
                </a:lnTo>
                <a:lnTo>
                  <a:pt x="886079" y="1192098"/>
                </a:lnTo>
                <a:lnTo>
                  <a:pt x="877620" y="1201153"/>
                </a:lnTo>
                <a:lnTo>
                  <a:pt x="873315" y="1212799"/>
                </a:lnTo>
                <a:lnTo>
                  <a:pt x="873785" y="1224762"/>
                </a:lnTo>
                <a:lnTo>
                  <a:pt x="878725" y="1235671"/>
                </a:lnTo>
                <a:lnTo>
                  <a:pt x="887780" y="1244142"/>
                </a:lnTo>
                <a:lnTo>
                  <a:pt x="899401" y="1248435"/>
                </a:lnTo>
                <a:lnTo>
                  <a:pt x="911364" y="1247952"/>
                </a:lnTo>
                <a:lnTo>
                  <a:pt x="922274" y="1243012"/>
                </a:lnTo>
                <a:lnTo>
                  <a:pt x="930757" y="1233957"/>
                </a:lnTo>
                <a:lnTo>
                  <a:pt x="935050" y="1222324"/>
                </a:lnTo>
                <a:close/>
              </a:path>
              <a:path extrusionOk="0" h="1304289" w="2260600">
                <a:moveTo>
                  <a:pt x="939622" y="858202"/>
                </a:moveTo>
                <a:lnTo>
                  <a:pt x="939139" y="846239"/>
                </a:lnTo>
                <a:lnTo>
                  <a:pt x="934212" y="835317"/>
                </a:lnTo>
                <a:lnTo>
                  <a:pt x="925156" y="826846"/>
                </a:lnTo>
                <a:lnTo>
                  <a:pt x="913523" y="822553"/>
                </a:lnTo>
                <a:lnTo>
                  <a:pt x="901560" y="823036"/>
                </a:lnTo>
                <a:lnTo>
                  <a:pt x="890651" y="827976"/>
                </a:lnTo>
                <a:lnTo>
                  <a:pt x="882180" y="837031"/>
                </a:lnTo>
                <a:lnTo>
                  <a:pt x="877887" y="848664"/>
                </a:lnTo>
                <a:lnTo>
                  <a:pt x="878370" y="860615"/>
                </a:lnTo>
                <a:lnTo>
                  <a:pt x="883297" y="871524"/>
                </a:lnTo>
                <a:lnTo>
                  <a:pt x="892352" y="879995"/>
                </a:lnTo>
                <a:lnTo>
                  <a:pt x="903986" y="884288"/>
                </a:lnTo>
                <a:lnTo>
                  <a:pt x="915949" y="883818"/>
                </a:lnTo>
                <a:lnTo>
                  <a:pt x="926846" y="878878"/>
                </a:lnTo>
                <a:lnTo>
                  <a:pt x="935316" y="869835"/>
                </a:lnTo>
                <a:lnTo>
                  <a:pt x="939622" y="858202"/>
                </a:lnTo>
                <a:close/>
              </a:path>
              <a:path extrusionOk="0" h="1304289" w="2260600">
                <a:moveTo>
                  <a:pt x="954659" y="498182"/>
                </a:moveTo>
                <a:lnTo>
                  <a:pt x="954176" y="486219"/>
                </a:lnTo>
                <a:lnTo>
                  <a:pt x="949248" y="475322"/>
                </a:lnTo>
                <a:lnTo>
                  <a:pt x="940193" y="466852"/>
                </a:lnTo>
                <a:lnTo>
                  <a:pt x="928560" y="462546"/>
                </a:lnTo>
                <a:lnTo>
                  <a:pt x="916609" y="463029"/>
                </a:lnTo>
                <a:lnTo>
                  <a:pt x="905700" y="467956"/>
                </a:lnTo>
                <a:lnTo>
                  <a:pt x="897229" y="477012"/>
                </a:lnTo>
                <a:lnTo>
                  <a:pt x="892937" y="488645"/>
                </a:lnTo>
                <a:lnTo>
                  <a:pt x="893406" y="500608"/>
                </a:lnTo>
                <a:lnTo>
                  <a:pt x="898347" y="511517"/>
                </a:lnTo>
                <a:lnTo>
                  <a:pt x="907389" y="519988"/>
                </a:lnTo>
                <a:lnTo>
                  <a:pt x="919022" y="524281"/>
                </a:lnTo>
                <a:lnTo>
                  <a:pt x="930986" y="523798"/>
                </a:lnTo>
                <a:lnTo>
                  <a:pt x="941895" y="518858"/>
                </a:lnTo>
                <a:lnTo>
                  <a:pt x="950366" y="509803"/>
                </a:lnTo>
                <a:lnTo>
                  <a:pt x="954659" y="498182"/>
                </a:lnTo>
                <a:close/>
              </a:path>
              <a:path extrusionOk="0" h="1304289" w="2260600">
                <a:moveTo>
                  <a:pt x="959231" y="134048"/>
                </a:moveTo>
                <a:lnTo>
                  <a:pt x="958761" y="122085"/>
                </a:lnTo>
                <a:lnTo>
                  <a:pt x="953833" y="111175"/>
                </a:lnTo>
                <a:lnTo>
                  <a:pt x="944778" y="102704"/>
                </a:lnTo>
                <a:lnTo>
                  <a:pt x="933145" y="98399"/>
                </a:lnTo>
                <a:lnTo>
                  <a:pt x="921181" y="98882"/>
                </a:lnTo>
                <a:lnTo>
                  <a:pt x="910272" y="103822"/>
                </a:lnTo>
                <a:lnTo>
                  <a:pt x="901801" y="112877"/>
                </a:lnTo>
                <a:lnTo>
                  <a:pt x="897496" y="124510"/>
                </a:lnTo>
                <a:lnTo>
                  <a:pt x="897978" y="136474"/>
                </a:lnTo>
                <a:lnTo>
                  <a:pt x="902919" y="147383"/>
                </a:lnTo>
                <a:lnTo>
                  <a:pt x="911974" y="155854"/>
                </a:lnTo>
                <a:lnTo>
                  <a:pt x="923607" y="160147"/>
                </a:lnTo>
                <a:lnTo>
                  <a:pt x="935558" y="159664"/>
                </a:lnTo>
                <a:lnTo>
                  <a:pt x="946467" y="154736"/>
                </a:lnTo>
                <a:lnTo>
                  <a:pt x="954938" y="145681"/>
                </a:lnTo>
                <a:lnTo>
                  <a:pt x="959231" y="134048"/>
                </a:lnTo>
                <a:close/>
              </a:path>
              <a:path extrusionOk="0" h="1304289" w="2260600">
                <a:moveTo>
                  <a:pt x="1017054" y="1089469"/>
                </a:moveTo>
                <a:lnTo>
                  <a:pt x="1016571" y="1077506"/>
                </a:lnTo>
                <a:lnTo>
                  <a:pt x="1011643" y="1066609"/>
                </a:lnTo>
                <a:lnTo>
                  <a:pt x="1002588" y="1058138"/>
                </a:lnTo>
                <a:lnTo>
                  <a:pt x="990955" y="1053833"/>
                </a:lnTo>
                <a:lnTo>
                  <a:pt x="978992" y="1054315"/>
                </a:lnTo>
                <a:lnTo>
                  <a:pt x="968082" y="1059243"/>
                </a:lnTo>
                <a:lnTo>
                  <a:pt x="959612" y="1068298"/>
                </a:lnTo>
                <a:lnTo>
                  <a:pt x="955319" y="1079931"/>
                </a:lnTo>
                <a:lnTo>
                  <a:pt x="955802" y="1091895"/>
                </a:lnTo>
                <a:lnTo>
                  <a:pt x="960729" y="1102804"/>
                </a:lnTo>
                <a:lnTo>
                  <a:pt x="969784" y="1111275"/>
                </a:lnTo>
                <a:lnTo>
                  <a:pt x="981417" y="1115568"/>
                </a:lnTo>
                <a:lnTo>
                  <a:pt x="993368" y="1115085"/>
                </a:lnTo>
                <a:lnTo>
                  <a:pt x="1004277" y="1110157"/>
                </a:lnTo>
                <a:lnTo>
                  <a:pt x="1012748" y="1101102"/>
                </a:lnTo>
                <a:lnTo>
                  <a:pt x="1017054" y="1089469"/>
                </a:lnTo>
                <a:close/>
              </a:path>
              <a:path extrusionOk="0" h="1304289" w="2260600">
                <a:moveTo>
                  <a:pt x="1021626" y="725335"/>
                </a:moveTo>
                <a:lnTo>
                  <a:pt x="1021143" y="713371"/>
                </a:lnTo>
                <a:lnTo>
                  <a:pt x="1016215" y="702462"/>
                </a:lnTo>
                <a:lnTo>
                  <a:pt x="1007160" y="693991"/>
                </a:lnTo>
                <a:lnTo>
                  <a:pt x="995527" y="689698"/>
                </a:lnTo>
                <a:lnTo>
                  <a:pt x="983564" y="690181"/>
                </a:lnTo>
                <a:lnTo>
                  <a:pt x="972654" y="695109"/>
                </a:lnTo>
                <a:lnTo>
                  <a:pt x="964184" y="704176"/>
                </a:lnTo>
                <a:lnTo>
                  <a:pt x="959891" y="715797"/>
                </a:lnTo>
                <a:lnTo>
                  <a:pt x="960374" y="727760"/>
                </a:lnTo>
                <a:lnTo>
                  <a:pt x="965301" y="738657"/>
                </a:lnTo>
                <a:lnTo>
                  <a:pt x="974356" y="747128"/>
                </a:lnTo>
                <a:lnTo>
                  <a:pt x="985989" y="751433"/>
                </a:lnTo>
                <a:lnTo>
                  <a:pt x="997953" y="750951"/>
                </a:lnTo>
                <a:lnTo>
                  <a:pt x="1008849" y="746023"/>
                </a:lnTo>
                <a:lnTo>
                  <a:pt x="1017320" y="736968"/>
                </a:lnTo>
                <a:lnTo>
                  <a:pt x="1021626" y="725335"/>
                </a:lnTo>
                <a:close/>
              </a:path>
              <a:path extrusionOk="0" h="1304289" w="2260600">
                <a:moveTo>
                  <a:pt x="1036662" y="365315"/>
                </a:moveTo>
                <a:lnTo>
                  <a:pt x="1036193" y="353352"/>
                </a:lnTo>
                <a:lnTo>
                  <a:pt x="1031265" y="342442"/>
                </a:lnTo>
                <a:lnTo>
                  <a:pt x="1022210" y="333971"/>
                </a:lnTo>
                <a:lnTo>
                  <a:pt x="1010577" y="329679"/>
                </a:lnTo>
                <a:lnTo>
                  <a:pt x="998613" y="330161"/>
                </a:lnTo>
                <a:lnTo>
                  <a:pt x="987704" y="335102"/>
                </a:lnTo>
                <a:lnTo>
                  <a:pt x="979233" y="344157"/>
                </a:lnTo>
                <a:lnTo>
                  <a:pt x="974940" y="355777"/>
                </a:lnTo>
                <a:lnTo>
                  <a:pt x="975423" y="367741"/>
                </a:lnTo>
                <a:lnTo>
                  <a:pt x="980351" y="378650"/>
                </a:lnTo>
                <a:lnTo>
                  <a:pt x="989406" y="387121"/>
                </a:lnTo>
                <a:lnTo>
                  <a:pt x="1001039" y="391414"/>
                </a:lnTo>
                <a:lnTo>
                  <a:pt x="1013002" y="390931"/>
                </a:lnTo>
                <a:lnTo>
                  <a:pt x="1023899" y="386003"/>
                </a:lnTo>
                <a:lnTo>
                  <a:pt x="1032370" y="376948"/>
                </a:lnTo>
                <a:lnTo>
                  <a:pt x="1036662" y="365315"/>
                </a:lnTo>
                <a:close/>
              </a:path>
              <a:path extrusionOk="0" h="1304289" w="2260600">
                <a:moveTo>
                  <a:pt x="1092454" y="1303985"/>
                </a:moveTo>
                <a:lnTo>
                  <a:pt x="1090028" y="1298143"/>
                </a:lnTo>
                <a:lnTo>
                  <a:pt x="1085811" y="1292987"/>
                </a:lnTo>
                <a:lnTo>
                  <a:pt x="1080020" y="1289405"/>
                </a:lnTo>
                <a:lnTo>
                  <a:pt x="1068387" y="1285113"/>
                </a:lnTo>
                <a:lnTo>
                  <a:pt x="1056424" y="1285582"/>
                </a:lnTo>
                <a:lnTo>
                  <a:pt x="1034783" y="1303985"/>
                </a:lnTo>
                <a:lnTo>
                  <a:pt x="1092454" y="1303985"/>
                </a:lnTo>
                <a:close/>
              </a:path>
              <a:path extrusionOk="0" h="1304289" w="2260600">
                <a:moveTo>
                  <a:pt x="1099058" y="956602"/>
                </a:moveTo>
                <a:lnTo>
                  <a:pt x="1098575" y="944638"/>
                </a:lnTo>
                <a:lnTo>
                  <a:pt x="1093647" y="933729"/>
                </a:lnTo>
                <a:lnTo>
                  <a:pt x="1084605" y="925258"/>
                </a:lnTo>
                <a:lnTo>
                  <a:pt x="1072959" y="920965"/>
                </a:lnTo>
                <a:lnTo>
                  <a:pt x="1060996" y="921448"/>
                </a:lnTo>
                <a:lnTo>
                  <a:pt x="1050086" y="926388"/>
                </a:lnTo>
                <a:lnTo>
                  <a:pt x="1041615" y="935443"/>
                </a:lnTo>
                <a:lnTo>
                  <a:pt x="1037323" y="947064"/>
                </a:lnTo>
                <a:lnTo>
                  <a:pt x="1037805" y="959027"/>
                </a:lnTo>
                <a:lnTo>
                  <a:pt x="1042733" y="969937"/>
                </a:lnTo>
                <a:lnTo>
                  <a:pt x="1051801" y="978408"/>
                </a:lnTo>
                <a:lnTo>
                  <a:pt x="1063421" y="982700"/>
                </a:lnTo>
                <a:lnTo>
                  <a:pt x="1075385" y="982218"/>
                </a:lnTo>
                <a:lnTo>
                  <a:pt x="1086294" y="977290"/>
                </a:lnTo>
                <a:lnTo>
                  <a:pt x="1094765" y="968235"/>
                </a:lnTo>
                <a:lnTo>
                  <a:pt x="1099058" y="956602"/>
                </a:lnTo>
                <a:close/>
              </a:path>
              <a:path extrusionOk="0" h="1304289" w="2260600">
                <a:moveTo>
                  <a:pt x="1103630" y="592467"/>
                </a:moveTo>
                <a:lnTo>
                  <a:pt x="1103147" y="580504"/>
                </a:lnTo>
                <a:lnTo>
                  <a:pt x="1098219" y="569595"/>
                </a:lnTo>
                <a:lnTo>
                  <a:pt x="1089164" y="561124"/>
                </a:lnTo>
                <a:lnTo>
                  <a:pt x="1077531" y="556831"/>
                </a:lnTo>
                <a:lnTo>
                  <a:pt x="1065580" y="557314"/>
                </a:lnTo>
                <a:lnTo>
                  <a:pt x="1054671" y="562241"/>
                </a:lnTo>
                <a:lnTo>
                  <a:pt x="1046200" y="571284"/>
                </a:lnTo>
                <a:lnTo>
                  <a:pt x="1041908" y="582930"/>
                </a:lnTo>
                <a:lnTo>
                  <a:pt x="1042377" y="594893"/>
                </a:lnTo>
                <a:lnTo>
                  <a:pt x="1047305" y="605802"/>
                </a:lnTo>
                <a:lnTo>
                  <a:pt x="1056360" y="614273"/>
                </a:lnTo>
                <a:lnTo>
                  <a:pt x="1067993" y="618566"/>
                </a:lnTo>
                <a:lnTo>
                  <a:pt x="1079957" y="618083"/>
                </a:lnTo>
                <a:lnTo>
                  <a:pt x="1090866" y="613143"/>
                </a:lnTo>
                <a:lnTo>
                  <a:pt x="1099337" y="604088"/>
                </a:lnTo>
                <a:lnTo>
                  <a:pt x="1103630" y="592467"/>
                </a:lnTo>
                <a:close/>
              </a:path>
              <a:path extrusionOk="0" h="1304289" w="2260600">
                <a:moveTo>
                  <a:pt x="1118679" y="232448"/>
                </a:moveTo>
                <a:lnTo>
                  <a:pt x="1118196" y="220484"/>
                </a:lnTo>
                <a:lnTo>
                  <a:pt x="1113269" y="209588"/>
                </a:lnTo>
                <a:lnTo>
                  <a:pt x="1104214" y="201117"/>
                </a:lnTo>
                <a:lnTo>
                  <a:pt x="1092581" y="196811"/>
                </a:lnTo>
                <a:lnTo>
                  <a:pt x="1080617" y="197294"/>
                </a:lnTo>
                <a:lnTo>
                  <a:pt x="1069708" y="202234"/>
                </a:lnTo>
                <a:lnTo>
                  <a:pt x="1061237" y="211289"/>
                </a:lnTo>
                <a:lnTo>
                  <a:pt x="1056944" y="222923"/>
                </a:lnTo>
                <a:lnTo>
                  <a:pt x="1057427" y="234873"/>
                </a:lnTo>
                <a:lnTo>
                  <a:pt x="1062355" y="245783"/>
                </a:lnTo>
                <a:lnTo>
                  <a:pt x="1071410" y="254254"/>
                </a:lnTo>
                <a:lnTo>
                  <a:pt x="1083043" y="258546"/>
                </a:lnTo>
                <a:lnTo>
                  <a:pt x="1095006" y="258076"/>
                </a:lnTo>
                <a:lnTo>
                  <a:pt x="1105903" y="253149"/>
                </a:lnTo>
                <a:lnTo>
                  <a:pt x="1114374" y="244094"/>
                </a:lnTo>
                <a:lnTo>
                  <a:pt x="1118679" y="232448"/>
                </a:lnTo>
                <a:close/>
              </a:path>
              <a:path extrusionOk="0" h="1304289" w="2260600">
                <a:moveTo>
                  <a:pt x="1176489" y="1187881"/>
                </a:moveTo>
                <a:lnTo>
                  <a:pt x="1176007" y="1175918"/>
                </a:lnTo>
                <a:lnTo>
                  <a:pt x="1171079" y="1165021"/>
                </a:lnTo>
                <a:lnTo>
                  <a:pt x="1162024" y="1156550"/>
                </a:lnTo>
                <a:lnTo>
                  <a:pt x="1150391" y="1152245"/>
                </a:lnTo>
                <a:lnTo>
                  <a:pt x="1138428" y="1152728"/>
                </a:lnTo>
                <a:lnTo>
                  <a:pt x="1127518" y="1157655"/>
                </a:lnTo>
                <a:lnTo>
                  <a:pt x="1119047" y="1166710"/>
                </a:lnTo>
                <a:lnTo>
                  <a:pt x="1114755" y="1178344"/>
                </a:lnTo>
                <a:lnTo>
                  <a:pt x="1115237" y="1190307"/>
                </a:lnTo>
                <a:lnTo>
                  <a:pt x="1120165" y="1201216"/>
                </a:lnTo>
                <a:lnTo>
                  <a:pt x="1129220" y="1209687"/>
                </a:lnTo>
                <a:lnTo>
                  <a:pt x="1140853" y="1213980"/>
                </a:lnTo>
                <a:lnTo>
                  <a:pt x="1152817" y="1213497"/>
                </a:lnTo>
                <a:lnTo>
                  <a:pt x="1163726" y="1208557"/>
                </a:lnTo>
                <a:lnTo>
                  <a:pt x="1172197" y="1199502"/>
                </a:lnTo>
                <a:lnTo>
                  <a:pt x="1176489" y="1187881"/>
                </a:lnTo>
                <a:close/>
              </a:path>
              <a:path extrusionOk="0" h="1304289" w="2260600">
                <a:moveTo>
                  <a:pt x="1181061" y="823747"/>
                </a:moveTo>
                <a:lnTo>
                  <a:pt x="1180592" y="811784"/>
                </a:lnTo>
                <a:lnTo>
                  <a:pt x="1175651" y="800874"/>
                </a:lnTo>
                <a:lnTo>
                  <a:pt x="1166609" y="792403"/>
                </a:lnTo>
                <a:lnTo>
                  <a:pt x="1154963" y="788098"/>
                </a:lnTo>
                <a:lnTo>
                  <a:pt x="1143012" y="788581"/>
                </a:lnTo>
                <a:lnTo>
                  <a:pt x="1132103" y="793521"/>
                </a:lnTo>
                <a:lnTo>
                  <a:pt x="1123619" y="802576"/>
                </a:lnTo>
                <a:lnTo>
                  <a:pt x="1119327" y="814209"/>
                </a:lnTo>
                <a:lnTo>
                  <a:pt x="1119809" y="826173"/>
                </a:lnTo>
                <a:lnTo>
                  <a:pt x="1124737" y="837069"/>
                </a:lnTo>
                <a:lnTo>
                  <a:pt x="1133805" y="845540"/>
                </a:lnTo>
                <a:lnTo>
                  <a:pt x="1145425" y="849845"/>
                </a:lnTo>
                <a:lnTo>
                  <a:pt x="1157389" y="849363"/>
                </a:lnTo>
                <a:lnTo>
                  <a:pt x="1168298" y="844435"/>
                </a:lnTo>
                <a:lnTo>
                  <a:pt x="1176769" y="835380"/>
                </a:lnTo>
                <a:lnTo>
                  <a:pt x="1181061" y="823747"/>
                </a:lnTo>
                <a:close/>
              </a:path>
              <a:path extrusionOk="0" h="1304289" w="2260600">
                <a:moveTo>
                  <a:pt x="1185633" y="459600"/>
                </a:moveTo>
                <a:lnTo>
                  <a:pt x="1185164" y="447636"/>
                </a:lnTo>
                <a:lnTo>
                  <a:pt x="1180236" y="436727"/>
                </a:lnTo>
                <a:lnTo>
                  <a:pt x="1171181" y="428256"/>
                </a:lnTo>
                <a:lnTo>
                  <a:pt x="1159548" y="423964"/>
                </a:lnTo>
                <a:lnTo>
                  <a:pt x="1147584" y="424446"/>
                </a:lnTo>
                <a:lnTo>
                  <a:pt x="1136675" y="429387"/>
                </a:lnTo>
                <a:lnTo>
                  <a:pt x="1128204" y="438442"/>
                </a:lnTo>
                <a:lnTo>
                  <a:pt x="1123911" y="450062"/>
                </a:lnTo>
                <a:lnTo>
                  <a:pt x="1124394" y="462026"/>
                </a:lnTo>
                <a:lnTo>
                  <a:pt x="1129322" y="472922"/>
                </a:lnTo>
                <a:lnTo>
                  <a:pt x="1138377" y="481393"/>
                </a:lnTo>
                <a:lnTo>
                  <a:pt x="1150010" y="485698"/>
                </a:lnTo>
                <a:lnTo>
                  <a:pt x="1161973" y="485216"/>
                </a:lnTo>
                <a:lnTo>
                  <a:pt x="1172870" y="480288"/>
                </a:lnTo>
                <a:lnTo>
                  <a:pt x="1181341" y="471233"/>
                </a:lnTo>
                <a:lnTo>
                  <a:pt x="1185633" y="459600"/>
                </a:lnTo>
                <a:close/>
              </a:path>
              <a:path extrusionOk="0" h="1304289" w="2260600">
                <a:moveTo>
                  <a:pt x="1258493" y="1055014"/>
                </a:moveTo>
                <a:lnTo>
                  <a:pt x="1258011" y="1043051"/>
                </a:lnTo>
                <a:lnTo>
                  <a:pt x="1253083" y="1032141"/>
                </a:lnTo>
                <a:lnTo>
                  <a:pt x="1244041" y="1023670"/>
                </a:lnTo>
                <a:lnTo>
                  <a:pt x="1232408" y="1019378"/>
                </a:lnTo>
                <a:lnTo>
                  <a:pt x="1220444" y="1019860"/>
                </a:lnTo>
                <a:lnTo>
                  <a:pt x="1209522" y="1024801"/>
                </a:lnTo>
                <a:lnTo>
                  <a:pt x="1201051" y="1033856"/>
                </a:lnTo>
                <a:lnTo>
                  <a:pt x="1196759" y="1045476"/>
                </a:lnTo>
                <a:lnTo>
                  <a:pt x="1197241" y="1057440"/>
                </a:lnTo>
                <a:lnTo>
                  <a:pt x="1202182" y="1068336"/>
                </a:lnTo>
                <a:lnTo>
                  <a:pt x="1211237" y="1076807"/>
                </a:lnTo>
                <a:lnTo>
                  <a:pt x="1222870" y="1081112"/>
                </a:lnTo>
                <a:lnTo>
                  <a:pt x="1234821" y="1080630"/>
                </a:lnTo>
                <a:lnTo>
                  <a:pt x="1245730" y="1075702"/>
                </a:lnTo>
                <a:lnTo>
                  <a:pt x="1254201" y="1066647"/>
                </a:lnTo>
                <a:lnTo>
                  <a:pt x="1258493" y="1055014"/>
                </a:lnTo>
                <a:close/>
              </a:path>
              <a:path extrusionOk="0" h="1304289" w="2260600">
                <a:moveTo>
                  <a:pt x="1263078" y="690867"/>
                </a:moveTo>
                <a:lnTo>
                  <a:pt x="1262595" y="678916"/>
                </a:lnTo>
                <a:lnTo>
                  <a:pt x="1257655" y="668007"/>
                </a:lnTo>
                <a:lnTo>
                  <a:pt x="1248613" y="659536"/>
                </a:lnTo>
                <a:lnTo>
                  <a:pt x="1236980" y="655243"/>
                </a:lnTo>
                <a:lnTo>
                  <a:pt x="1225016" y="655726"/>
                </a:lnTo>
                <a:lnTo>
                  <a:pt x="1214107" y="660654"/>
                </a:lnTo>
                <a:lnTo>
                  <a:pt x="1205636" y="669696"/>
                </a:lnTo>
                <a:lnTo>
                  <a:pt x="1201343" y="681329"/>
                </a:lnTo>
                <a:lnTo>
                  <a:pt x="1201826" y="693305"/>
                </a:lnTo>
                <a:lnTo>
                  <a:pt x="1206754" y="704215"/>
                </a:lnTo>
                <a:lnTo>
                  <a:pt x="1215809" y="712685"/>
                </a:lnTo>
                <a:lnTo>
                  <a:pt x="1227442" y="716978"/>
                </a:lnTo>
                <a:lnTo>
                  <a:pt x="1239393" y="716495"/>
                </a:lnTo>
                <a:lnTo>
                  <a:pt x="1250302" y="711555"/>
                </a:lnTo>
                <a:lnTo>
                  <a:pt x="1258773" y="702500"/>
                </a:lnTo>
                <a:lnTo>
                  <a:pt x="1263078" y="690867"/>
                </a:lnTo>
                <a:close/>
              </a:path>
              <a:path extrusionOk="0" h="1304289" w="2260600">
                <a:moveTo>
                  <a:pt x="1267650" y="326732"/>
                </a:moveTo>
                <a:lnTo>
                  <a:pt x="1267167" y="314769"/>
                </a:lnTo>
                <a:lnTo>
                  <a:pt x="1262240" y="303872"/>
                </a:lnTo>
                <a:lnTo>
                  <a:pt x="1253185" y="295389"/>
                </a:lnTo>
                <a:lnTo>
                  <a:pt x="1241552" y="291096"/>
                </a:lnTo>
                <a:lnTo>
                  <a:pt x="1229588" y="291579"/>
                </a:lnTo>
                <a:lnTo>
                  <a:pt x="1218679" y="296519"/>
                </a:lnTo>
                <a:lnTo>
                  <a:pt x="1210208" y="305587"/>
                </a:lnTo>
                <a:lnTo>
                  <a:pt x="1205915" y="317207"/>
                </a:lnTo>
                <a:lnTo>
                  <a:pt x="1206398" y="329158"/>
                </a:lnTo>
                <a:lnTo>
                  <a:pt x="1211326" y="340067"/>
                </a:lnTo>
                <a:lnTo>
                  <a:pt x="1220381" y="348538"/>
                </a:lnTo>
                <a:lnTo>
                  <a:pt x="1232014" y="352844"/>
                </a:lnTo>
                <a:lnTo>
                  <a:pt x="1243977" y="352361"/>
                </a:lnTo>
                <a:lnTo>
                  <a:pt x="1254874" y="347433"/>
                </a:lnTo>
                <a:lnTo>
                  <a:pt x="1263345" y="338378"/>
                </a:lnTo>
                <a:lnTo>
                  <a:pt x="1267650" y="326732"/>
                </a:lnTo>
                <a:close/>
              </a:path>
              <a:path extrusionOk="0" h="1304289" w="2260600">
                <a:moveTo>
                  <a:pt x="1304671" y="1282166"/>
                </a:moveTo>
                <a:lnTo>
                  <a:pt x="1304188" y="1270203"/>
                </a:lnTo>
                <a:lnTo>
                  <a:pt x="1299248" y="1259306"/>
                </a:lnTo>
                <a:lnTo>
                  <a:pt x="1290193" y="1250835"/>
                </a:lnTo>
                <a:lnTo>
                  <a:pt x="1278559" y="1246530"/>
                </a:lnTo>
                <a:lnTo>
                  <a:pt x="1266609" y="1247013"/>
                </a:lnTo>
                <a:lnTo>
                  <a:pt x="1255699" y="1251940"/>
                </a:lnTo>
                <a:lnTo>
                  <a:pt x="1247228" y="1260995"/>
                </a:lnTo>
                <a:lnTo>
                  <a:pt x="1242936" y="1272628"/>
                </a:lnTo>
                <a:lnTo>
                  <a:pt x="1243418" y="1284592"/>
                </a:lnTo>
                <a:lnTo>
                  <a:pt x="1248346" y="1295501"/>
                </a:lnTo>
                <a:lnTo>
                  <a:pt x="1257388" y="1303959"/>
                </a:lnTo>
                <a:lnTo>
                  <a:pt x="1290180" y="1303985"/>
                </a:lnTo>
                <a:lnTo>
                  <a:pt x="1294193" y="1301521"/>
                </a:lnTo>
                <a:lnTo>
                  <a:pt x="1297724" y="1298092"/>
                </a:lnTo>
                <a:lnTo>
                  <a:pt x="1300378" y="1293799"/>
                </a:lnTo>
                <a:lnTo>
                  <a:pt x="1304671" y="1282166"/>
                </a:lnTo>
                <a:close/>
              </a:path>
              <a:path extrusionOk="0" h="1304289" w="2260600">
                <a:moveTo>
                  <a:pt x="1340497" y="922147"/>
                </a:moveTo>
                <a:lnTo>
                  <a:pt x="1340027" y="910183"/>
                </a:lnTo>
                <a:lnTo>
                  <a:pt x="1335100" y="899274"/>
                </a:lnTo>
                <a:lnTo>
                  <a:pt x="1326045" y="890803"/>
                </a:lnTo>
                <a:lnTo>
                  <a:pt x="1314411" y="886510"/>
                </a:lnTo>
                <a:lnTo>
                  <a:pt x="1302448" y="886993"/>
                </a:lnTo>
                <a:lnTo>
                  <a:pt x="1291539" y="891933"/>
                </a:lnTo>
                <a:lnTo>
                  <a:pt x="1283055" y="900988"/>
                </a:lnTo>
                <a:lnTo>
                  <a:pt x="1278763" y="912622"/>
                </a:lnTo>
                <a:lnTo>
                  <a:pt x="1279245" y="924572"/>
                </a:lnTo>
                <a:lnTo>
                  <a:pt x="1284185" y="935482"/>
                </a:lnTo>
                <a:lnTo>
                  <a:pt x="1293241" y="943952"/>
                </a:lnTo>
                <a:lnTo>
                  <a:pt x="1304861" y="948245"/>
                </a:lnTo>
                <a:lnTo>
                  <a:pt x="1316824" y="947775"/>
                </a:lnTo>
                <a:lnTo>
                  <a:pt x="1327734" y="942848"/>
                </a:lnTo>
                <a:lnTo>
                  <a:pt x="1336205" y="933792"/>
                </a:lnTo>
                <a:lnTo>
                  <a:pt x="1340497" y="922147"/>
                </a:lnTo>
                <a:close/>
              </a:path>
              <a:path extrusionOk="0" h="1304289" w="2260600">
                <a:moveTo>
                  <a:pt x="1345082" y="558012"/>
                </a:moveTo>
                <a:lnTo>
                  <a:pt x="1344599" y="546049"/>
                </a:lnTo>
                <a:lnTo>
                  <a:pt x="1339672" y="535139"/>
                </a:lnTo>
                <a:lnTo>
                  <a:pt x="1330629" y="526669"/>
                </a:lnTo>
                <a:lnTo>
                  <a:pt x="1318983" y="522363"/>
                </a:lnTo>
                <a:lnTo>
                  <a:pt x="1307020" y="522859"/>
                </a:lnTo>
                <a:lnTo>
                  <a:pt x="1296111" y="527786"/>
                </a:lnTo>
                <a:lnTo>
                  <a:pt x="1287640" y="536854"/>
                </a:lnTo>
                <a:lnTo>
                  <a:pt x="1283347" y="548474"/>
                </a:lnTo>
                <a:lnTo>
                  <a:pt x="1283830" y="560438"/>
                </a:lnTo>
                <a:lnTo>
                  <a:pt x="1288757" y="571334"/>
                </a:lnTo>
                <a:lnTo>
                  <a:pt x="1297825" y="579805"/>
                </a:lnTo>
                <a:lnTo>
                  <a:pt x="1309446" y="584111"/>
                </a:lnTo>
                <a:lnTo>
                  <a:pt x="1321409" y="583628"/>
                </a:lnTo>
                <a:lnTo>
                  <a:pt x="1332306" y="578700"/>
                </a:lnTo>
                <a:lnTo>
                  <a:pt x="1340777" y="569645"/>
                </a:lnTo>
                <a:lnTo>
                  <a:pt x="1345082" y="558012"/>
                </a:lnTo>
                <a:close/>
              </a:path>
              <a:path extrusionOk="0" h="1304289" w="2260600">
                <a:moveTo>
                  <a:pt x="1386674" y="1149311"/>
                </a:moveTo>
                <a:lnTo>
                  <a:pt x="1386192" y="1137335"/>
                </a:lnTo>
                <a:lnTo>
                  <a:pt x="1381264" y="1126426"/>
                </a:lnTo>
                <a:lnTo>
                  <a:pt x="1372209" y="1117955"/>
                </a:lnTo>
                <a:lnTo>
                  <a:pt x="1360576" y="1113663"/>
                </a:lnTo>
                <a:lnTo>
                  <a:pt x="1348613" y="1114145"/>
                </a:lnTo>
                <a:lnTo>
                  <a:pt x="1337703" y="1119085"/>
                </a:lnTo>
                <a:lnTo>
                  <a:pt x="1329232" y="1128141"/>
                </a:lnTo>
                <a:lnTo>
                  <a:pt x="1324940" y="1139761"/>
                </a:lnTo>
                <a:lnTo>
                  <a:pt x="1325422" y="1151724"/>
                </a:lnTo>
                <a:lnTo>
                  <a:pt x="1330350" y="1162634"/>
                </a:lnTo>
                <a:lnTo>
                  <a:pt x="1339405" y="1171105"/>
                </a:lnTo>
                <a:lnTo>
                  <a:pt x="1351038" y="1175397"/>
                </a:lnTo>
                <a:lnTo>
                  <a:pt x="1363002" y="1174915"/>
                </a:lnTo>
                <a:lnTo>
                  <a:pt x="1373898" y="1169987"/>
                </a:lnTo>
                <a:lnTo>
                  <a:pt x="1382369" y="1160932"/>
                </a:lnTo>
                <a:lnTo>
                  <a:pt x="1386674" y="1149311"/>
                </a:lnTo>
                <a:close/>
              </a:path>
              <a:path extrusionOk="0" h="1304289" w="2260600">
                <a:moveTo>
                  <a:pt x="1422514" y="789279"/>
                </a:moveTo>
                <a:lnTo>
                  <a:pt x="1422031" y="777328"/>
                </a:lnTo>
                <a:lnTo>
                  <a:pt x="1417104" y="766419"/>
                </a:lnTo>
                <a:lnTo>
                  <a:pt x="1408049" y="757948"/>
                </a:lnTo>
                <a:lnTo>
                  <a:pt x="1396415" y="753656"/>
                </a:lnTo>
                <a:lnTo>
                  <a:pt x="1384452" y="754126"/>
                </a:lnTo>
                <a:lnTo>
                  <a:pt x="1373543" y="759053"/>
                </a:lnTo>
                <a:lnTo>
                  <a:pt x="1365084" y="768108"/>
                </a:lnTo>
                <a:lnTo>
                  <a:pt x="1360779" y="779741"/>
                </a:lnTo>
                <a:lnTo>
                  <a:pt x="1361262" y="791705"/>
                </a:lnTo>
                <a:lnTo>
                  <a:pt x="1366189" y="802627"/>
                </a:lnTo>
                <a:lnTo>
                  <a:pt x="1375244" y="811098"/>
                </a:lnTo>
                <a:lnTo>
                  <a:pt x="1386878" y="815390"/>
                </a:lnTo>
                <a:lnTo>
                  <a:pt x="1398841" y="814908"/>
                </a:lnTo>
                <a:lnTo>
                  <a:pt x="1409750" y="809967"/>
                </a:lnTo>
                <a:lnTo>
                  <a:pt x="1418221" y="800912"/>
                </a:lnTo>
                <a:lnTo>
                  <a:pt x="1422514" y="789279"/>
                </a:lnTo>
                <a:close/>
              </a:path>
              <a:path extrusionOk="0" h="1304289" w="2260600">
                <a:moveTo>
                  <a:pt x="1427086" y="425145"/>
                </a:moveTo>
                <a:lnTo>
                  <a:pt x="1426603" y="413181"/>
                </a:lnTo>
                <a:lnTo>
                  <a:pt x="1421676" y="402272"/>
                </a:lnTo>
                <a:lnTo>
                  <a:pt x="1412621" y="393801"/>
                </a:lnTo>
                <a:lnTo>
                  <a:pt x="1400987" y="389509"/>
                </a:lnTo>
                <a:lnTo>
                  <a:pt x="1389037" y="389991"/>
                </a:lnTo>
                <a:lnTo>
                  <a:pt x="1378115" y="394919"/>
                </a:lnTo>
                <a:lnTo>
                  <a:pt x="1369644" y="403987"/>
                </a:lnTo>
                <a:lnTo>
                  <a:pt x="1365351" y="415620"/>
                </a:lnTo>
                <a:lnTo>
                  <a:pt x="1365834" y="427570"/>
                </a:lnTo>
                <a:lnTo>
                  <a:pt x="1370761" y="438480"/>
                </a:lnTo>
                <a:lnTo>
                  <a:pt x="1379829" y="446951"/>
                </a:lnTo>
                <a:lnTo>
                  <a:pt x="1391450" y="451243"/>
                </a:lnTo>
                <a:lnTo>
                  <a:pt x="1403413" y="450773"/>
                </a:lnTo>
                <a:lnTo>
                  <a:pt x="1414310" y="445833"/>
                </a:lnTo>
                <a:lnTo>
                  <a:pt x="1422781" y="436791"/>
                </a:lnTo>
                <a:lnTo>
                  <a:pt x="1427086" y="425145"/>
                </a:lnTo>
                <a:close/>
              </a:path>
              <a:path extrusionOk="0" h="1304289" w="2260600">
                <a:moveTo>
                  <a:pt x="1468678" y="1016444"/>
                </a:moveTo>
                <a:lnTo>
                  <a:pt x="1468208" y="1004481"/>
                </a:lnTo>
                <a:lnTo>
                  <a:pt x="1463268" y="993571"/>
                </a:lnTo>
                <a:lnTo>
                  <a:pt x="1454213" y="985100"/>
                </a:lnTo>
                <a:lnTo>
                  <a:pt x="1442580" y="980795"/>
                </a:lnTo>
                <a:lnTo>
                  <a:pt x="1430629" y="981278"/>
                </a:lnTo>
                <a:lnTo>
                  <a:pt x="1419720" y="986218"/>
                </a:lnTo>
                <a:lnTo>
                  <a:pt x="1411236" y="995273"/>
                </a:lnTo>
                <a:lnTo>
                  <a:pt x="1406944" y="1006906"/>
                </a:lnTo>
                <a:lnTo>
                  <a:pt x="1407426" y="1018870"/>
                </a:lnTo>
                <a:lnTo>
                  <a:pt x="1412354" y="1029766"/>
                </a:lnTo>
                <a:lnTo>
                  <a:pt x="1421409" y="1038237"/>
                </a:lnTo>
                <a:lnTo>
                  <a:pt x="1433042" y="1042543"/>
                </a:lnTo>
                <a:lnTo>
                  <a:pt x="1445006" y="1042060"/>
                </a:lnTo>
                <a:lnTo>
                  <a:pt x="1455915" y="1037132"/>
                </a:lnTo>
                <a:lnTo>
                  <a:pt x="1464373" y="1028077"/>
                </a:lnTo>
                <a:lnTo>
                  <a:pt x="1468678" y="1016444"/>
                </a:lnTo>
                <a:close/>
              </a:path>
              <a:path extrusionOk="0" h="1304289" w="2260600">
                <a:moveTo>
                  <a:pt x="1504518" y="656424"/>
                </a:moveTo>
                <a:lnTo>
                  <a:pt x="1504035" y="644461"/>
                </a:lnTo>
                <a:lnTo>
                  <a:pt x="1499108" y="633552"/>
                </a:lnTo>
                <a:lnTo>
                  <a:pt x="1490065" y="625068"/>
                </a:lnTo>
                <a:lnTo>
                  <a:pt x="1478432" y="620776"/>
                </a:lnTo>
                <a:lnTo>
                  <a:pt x="1466456" y="621271"/>
                </a:lnTo>
                <a:lnTo>
                  <a:pt x="1455547" y="626198"/>
                </a:lnTo>
                <a:lnTo>
                  <a:pt x="1447076" y="635254"/>
                </a:lnTo>
                <a:lnTo>
                  <a:pt x="1442783" y="646887"/>
                </a:lnTo>
                <a:lnTo>
                  <a:pt x="1443266" y="658837"/>
                </a:lnTo>
                <a:lnTo>
                  <a:pt x="1448206" y="669747"/>
                </a:lnTo>
                <a:lnTo>
                  <a:pt x="1457261" y="678218"/>
                </a:lnTo>
                <a:lnTo>
                  <a:pt x="1468882" y="682523"/>
                </a:lnTo>
                <a:lnTo>
                  <a:pt x="1480845" y="682040"/>
                </a:lnTo>
                <a:lnTo>
                  <a:pt x="1491754" y="677100"/>
                </a:lnTo>
                <a:lnTo>
                  <a:pt x="1500225" y="668058"/>
                </a:lnTo>
                <a:lnTo>
                  <a:pt x="1504518" y="656424"/>
                </a:lnTo>
                <a:close/>
              </a:path>
              <a:path extrusionOk="0" h="1304289" w="2260600">
                <a:moveTo>
                  <a:pt x="1546110" y="1247711"/>
                </a:moveTo>
                <a:lnTo>
                  <a:pt x="1545628" y="1235748"/>
                </a:lnTo>
                <a:lnTo>
                  <a:pt x="1540700" y="1224838"/>
                </a:lnTo>
                <a:lnTo>
                  <a:pt x="1531658" y="1216367"/>
                </a:lnTo>
                <a:lnTo>
                  <a:pt x="1520024" y="1212075"/>
                </a:lnTo>
                <a:lnTo>
                  <a:pt x="1508061" y="1212557"/>
                </a:lnTo>
                <a:lnTo>
                  <a:pt x="1497152" y="1217498"/>
                </a:lnTo>
                <a:lnTo>
                  <a:pt x="1488681" y="1226553"/>
                </a:lnTo>
                <a:lnTo>
                  <a:pt x="1484376" y="1238173"/>
                </a:lnTo>
                <a:lnTo>
                  <a:pt x="1484858" y="1250137"/>
                </a:lnTo>
                <a:lnTo>
                  <a:pt x="1489798" y="1261033"/>
                </a:lnTo>
                <a:lnTo>
                  <a:pt x="1498854" y="1269504"/>
                </a:lnTo>
                <a:lnTo>
                  <a:pt x="1510487" y="1273810"/>
                </a:lnTo>
                <a:lnTo>
                  <a:pt x="1522437" y="1273327"/>
                </a:lnTo>
                <a:lnTo>
                  <a:pt x="1533347" y="1268399"/>
                </a:lnTo>
                <a:lnTo>
                  <a:pt x="1541818" y="1259344"/>
                </a:lnTo>
                <a:lnTo>
                  <a:pt x="1546110" y="1247711"/>
                </a:lnTo>
                <a:close/>
              </a:path>
              <a:path extrusionOk="0" h="1304289" w="2260600">
                <a:moveTo>
                  <a:pt x="1550695" y="883564"/>
                </a:moveTo>
                <a:lnTo>
                  <a:pt x="1550212" y="871613"/>
                </a:lnTo>
                <a:lnTo>
                  <a:pt x="1545272" y="860704"/>
                </a:lnTo>
                <a:lnTo>
                  <a:pt x="1536217" y="852233"/>
                </a:lnTo>
                <a:lnTo>
                  <a:pt x="1524584" y="847940"/>
                </a:lnTo>
                <a:lnTo>
                  <a:pt x="1512633" y="848423"/>
                </a:lnTo>
                <a:lnTo>
                  <a:pt x="1501724" y="853351"/>
                </a:lnTo>
                <a:lnTo>
                  <a:pt x="1493253" y="862393"/>
                </a:lnTo>
                <a:lnTo>
                  <a:pt x="1488960" y="874026"/>
                </a:lnTo>
                <a:lnTo>
                  <a:pt x="1489443" y="886002"/>
                </a:lnTo>
                <a:lnTo>
                  <a:pt x="1494358" y="896912"/>
                </a:lnTo>
                <a:lnTo>
                  <a:pt x="1503413" y="905383"/>
                </a:lnTo>
                <a:lnTo>
                  <a:pt x="1515046" y="909675"/>
                </a:lnTo>
                <a:lnTo>
                  <a:pt x="1527009" y="909193"/>
                </a:lnTo>
                <a:lnTo>
                  <a:pt x="1537919" y="904252"/>
                </a:lnTo>
                <a:lnTo>
                  <a:pt x="1546402" y="895197"/>
                </a:lnTo>
                <a:lnTo>
                  <a:pt x="1550695" y="883564"/>
                </a:lnTo>
                <a:close/>
              </a:path>
              <a:path extrusionOk="0" h="1304289" w="2260600">
                <a:moveTo>
                  <a:pt x="1586522" y="523557"/>
                </a:moveTo>
                <a:lnTo>
                  <a:pt x="1586039" y="511594"/>
                </a:lnTo>
                <a:lnTo>
                  <a:pt x="1581111" y="500684"/>
                </a:lnTo>
                <a:lnTo>
                  <a:pt x="1572069" y="492213"/>
                </a:lnTo>
                <a:lnTo>
                  <a:pt x="1560436" y="487921"/>
                </a:lnTo>
                <a:lnTo>
                  <a:pt x="1548472" y="488403"/>
                </a:lnTo>
                <a:lnTo>
                  <a:pt x="1537563" y="493331"/>
                </a:lnTo>
                <a:lnTo>
                  <a:pt x="1529080" y="502399"/>
                </a:lnTo>
                <a:lnTo>
                  <a:pt x="1524787" y="514019"/>
                </a:lnTo>
                <a:lnTo>
                  <a:pt x="1525270" y="525983"/>
                </a:lnTo>
                <a:lnTo>
                  <a:pt x="1530210" y="536892"/>
                </a:lnTo>
                <a:lnTo>
                  <a:pt x="1539265" y="545363"/>
                </a:lnTo>
                <a:lnTo>
                  <a:pt x="1550885" y="549656"/>
                </a:lnTo>
                <a:lnTo>
                  <a:pt x="1562849" y="549173"/>
                </a:lnTo>
                <a:lnTo>
                  <a:pt x="1573758" y="544245"/>
                </a:lnTo>
                <a:lnTo>
                  <a:pt x="1582216" y="535190"/>
                </a:lnTo>
                <a:lnTo>
                  <a:pt x="1586522" y="523557"/>
                </a:lnTo>
                <a:close/>
              </a:path>
              <a:path extrusionOk="0" h="1304289" w="2260600">
                <a:moveTo>
                  <a:pt x="1628114" y="1114844"/>
                </a:moveTo>
                <a:lnTo>
                  <a:pt x="1627644" y="1102880"/>
                </a:lnTo>
                <a:lnTo>
                  <a:pt x="1622717" y="1091971"/>
                </a:lnTo>
                <a:lnTo>
                  <a:pt x="1613662" y="1083500"/>
                </a:lnTo>
                <a:lnTo>
                  <a:pt x="1602028" y="1079207"/>
                </a:lnTo>
                <a:lnTo>
                  <a:pt x="1590065" y="1079690"/>
                </a:lnTo>
                <a:lnTo>
                  <a:pt x="1579156" y="1084630"/>
                </a:lnTo>
                <a:lnTo>
                  <a:pt x="1570672" y="1093685"/>
                </a:lnTo>
                <a:lnTo>
                  <a:pt x="1566379" y="1105319"/>
                </a:lnTo>
                <a:lnTo>
                  <a:pt x="1566862" y="1117269"/>
                </a:lnTo>
                <a:lnTo>
                  <a:pt x="1571802" y="1128179"/>
                </a:lnTo>
                <a:lnTo>
                  <a:pt x="1580857" y="1136650"/>
                </a:lnTo>
                <a:lnTo>
                  <a:pt x="1592491" y="1140942"/>
                </a:lnTo>
                <a:lnTo>
                  <a:pt x="1604441" y="1140472"/>
                </a:lnTo>
                <a:lnTo>
                  <a:pt x="1615351" y="1135545"/>
                </a:lnTo>
                <a:lnTo>
                  <a:pt x="1623822" y="1126490"/>
                </a:lnTo>
                <a:lnTo>
                  <a:pt x="1628114" y="1114844"/>
                </a:lnTo>
                <a:close/>
              </a:path>
              <a:path extrusionOk="0" h="1304289" w="2260600">
                <a:moveTo>
                  <a:pt x="1632699" y="750709"/>
                </a:moveTo>
                <a:lnTo>
                  <a:pt x="1632216" y="738746"/>
                </a:lnTo>
                <a:lnTo>
                  <a:pt x="1627289" y="727837"/>
                </a:lnTo>
                <a:lnTo>
                  <a:pt x="1618234" y="719353"/>
                </a:lnTo>
                <a:lnTo>
                  <a:pt x="1606600" y="715060"/>
                </a:lnTo>
                <a:lnTo>
                  <a:pt x="1594637" y="715556"/>
                </a:lnTo>
                <a:lnTo>
                  <a:pt x="1583728" y="720496"/>
                </a:lnTo>
                <a:lnTo>
                  <a:pt x="1575257" y="729551"/>
                </a:lnTo>
                <a:lnTo>
                  <a:pt x="1570964" y="741172"/>
                </a:lnTo>
                <a:lnTo>
                  <a:pt x="1571447" y="753122"/>
                </a:lnTo>
                <a:lnTo>
                  <a:pt x="1576374" y="764032"/>
                </a:lnTo>
                <a:lnTo>
                  <a:pt x="1585429" y="772502"/>
                </a:lnTo>
                <a:lnTo>
                  <a:pt x="1597063" y="776808"/>
                </a:lnTo>
                <a:lnTo>
                  <a:pt x="1609026" y="776325"/>
                </a:lnTo>
                <a:lnTo>
                  <a:pt x="1619923" y="771398"/>
                </a:lnTo>
                <a:lnTo>
                  <a:pt x="1628394" y="762342"/>
                </a:lnTo>
                <a:lnTo>
                  <a:pt x="1632699" y="750709"/>
                </a:lnTo>
                <a:close/>
              </a:path>
              <a:path extrusionOk="0" h="1304289" w="2260600">
                <a:moveTo>
                  <a:pt x="1710131" y="981976"/>
                </a:moveTo>
                <a:lnTo>
                  <a:pt x="1709648" y="970026"/>
                </a:lnTo>
                <a:lnTo>
                  <a:pt x="1704721" y="959116"/>
                </a:lnTo>
                <a:lnTo>
                  <a:pt x="1695665" y="950645"/>
                </a:lnTo>
                <a:lnTo>
                  <a:pt x="1684032" y="946353"/>
                </a:lnTo>
                <a:lnTo>
                  <a:pt x="1672069" y="946835"/>
                </a:lnTo>
                <a:lnTo>
                  <a:pt x="1661160" y="951763"/>
                </a:lnTo>
                <a:lnTo>
                  <a:pt x="1652689" y="960805"/>
                </a:lnTo>
                <a:lnTo>
                  <a:pt x="1648396" y="972439"/>
                </a:lnTo>
                <a:lnTo>
                  <a:pt x="1648879" y="984402"/>
                </a:lnTo>
                <a:lnTo>
                  <a:pt x="1653806" y="995324"/>
                </a:lnTo>
                <a:lnTo>
                  <a:pt x="1662861" y="1003795"/>
                </a:lnTo>
                <a:lnTo>
                  <a:pt x="1674495" y="1008087"/>
                </a:lnTo>
                <a:lnTo>
                  <a:pt x="1686458" y="1007605"/>
                </a:lnTo>
                <a:lnTo>
                  <a:pt x="1697355" y="1002665"/>
                </a:lnTo>
                <a:lnTo>
                  <a:pt x="1705838" y="993609"/>
                </a:lnTo>
                <a:lnTo>
                  <a:pt x="1710131" y="981976"/>
                </a:lnTo>
                <a:close/>
              </a:path>
              <a:path extrusionOk="0" h="1304289" w="2260600">
                <a:moveTo>
                  <a:pt x="1714703" y="617842"/>
                </a:moveTo>
                <a:lnTo>
                  <a:pt x="1714220" y="605878"/>
                </a:lnTo>
                <a:lnTo>
                  <a:pt x="1709293" y="594969"/>
                </a:lnTo>
                <a:lnTo>
                  <a:pt x="1700237" y="586498"/>
                </a:lnTo>
                <a:lnTo>
                  <a:pt x="1688604" y="582206"/>
                </a:lnTo>
                <a:lnTo>
                  <a:pt x="1676654" y="582688"/>
                </a:lnTo>
                <a:lnTo>
                  <a:pt x="1665744" y="587629"/>
                </a:lnTo>
                <a:lnTo>
                  <a:pt x="1657261" y="596684"/>
                </a:lnTo>
                <a:lnTo>
                  <a:pt x="1652968" y="608317"/>
                </a:lnTo>
                <a:lnTo>
                  <a:pt x="1653451" y="620268"/>
                </a:lnTo>
                <a:lnTo>
                  <a:pt x="1658378" y="631177"/>
                </a:lnTo>
                <a:lnTo>
                  <a:pt x="1667433" y="639648"/>
                </a:lnTo>
                <a:lnTo>
                  <a:pt x="1679067" y="643940"/>
                </a:lnTo>
                <a:lnTo>
                  <a:pt x="1691030" y="643470"/>
                </a:lnTo>
                <a:lnTo>
                  <a:pt x="1701927" y="638543"/>
                </a:lnTo>
                <a:lnTo>
                  <a:pt x="1710397" y="629488"/>
                </a:lnTo>
                <a:lnTo>
                  <a:pt x="1714703" y="617842"/>
                </a:lnTo>
                <a:close/>
              </a:path>
              <a:path extrusionOk="0" h="1304289" w="2260600">
                <a:moveTo>
                  <a:pt x="1787563" y="1213256"/>
                </a:moveTo>
                <a:lnTo>
                  <a:pt x="1787080" y="1201293"/>
                </a:lnTo>
                <a:lnTo>
                  <a:pt x="1782152" y="1190383"/>
                </a:lnTo>
                <a:lnTo>
                  <a:pt x="1773097" y="1181912"/>
                </a:lnTo>
                <a:lnTo>
                  <a:pt x="1761464" y="1177620"/>
                </a:lnTo>
                <a:lnTo>
                  <a:pt x="1749501" y="1178102"/>
                </a:lnTo>
                <a:lnTo>
                  <a:pt x="1738591" y="1183030"/>
                </a:lnTo>
                <a:lnTo>
                  <a:pt x="1730121" y="1192098"/>
                </a:lnTo>
                <a:lnTo>
                  <a:pt x="1725828" y="1203731"/>
                </a:lnTo>
                <a:lnTo>
                  <a:pt x="1726311" y="1215682"/>
                </a:lnTo>
                <a:lnTo>
                  <a:pt x="1731238" y="1226591"/>
                </a:lnTo>
                <a:lnTo>
                  <a:pt x="1740293" y="1235062"/>
                </a:lnTo>
                <a:lnTo>
                  <a:pt x="1751926" y="1239354"/>
                </a:lnTo>
                <a:lnTo>
                  <a:pt x="1763877" y="1238872"/>
                </a:lnTo>
                <a:lnTo>
                  <a:pt x="1774786" y="1233944"/>
                </a:lnTo>
                <a:lnTo>
                  <a:pt x="1783257" y="1224902"/>
                </a:lnTo>
                <a:lnTo>
                  <a:pt x="1787563" y="1213256"/>
                </a:lnTo>
                <a:close/>
              </a:path>
              <a:path extrusionOk="0" h="1304289" w="2260600">
                <a:moveTo>
                  <a:pt x="1792135" y="849122"/>
                </a:moveTo>
                <a:lnTo>
                  <a:pt x="1791652" y="837158"/>
                </a:lnTo>
                <a:lnTo>
                  <a:pt x="1786724" y="826249"/>
                </a:lnTo>
                <a:lnTo>
                  <a:pt x="1777682" y="817765"/>
                </a:lnTo>
                <a:lnTo>
                  <a:pt x="1766036" y="813473"/>
                </a:lnTo>
                <a:lnTo>
                  <a:pt x="1754073" y="813955"/>
                </a:lnTo>
                <a:lnTo>
                  <a:pt x="1743163" y="818896"/>
                </a:lnTo>
                <a:lnTo>
                  <a:pt x="1734693" y="827951"/>
                </a:lnTo>
                <a:lnTo>
                  <a:pt x="1730400" y="839584"/>
                </a:lnTo>
                <a:lnTo>
                  <a:pt x="1730883" y="851535"/>
                </a:lnTo>
                <a:lnTo>
                  <a:pt x="1735823" y="862444"/>
                </a:lnTo>
                <a:lnTo>
                  <a:pt x="1744878" y="870915"/>
                </a:lnTo>
                <a:lnTo>
                  <a:pt x="1756511" y="875220"/>
                </a:lnTo>
                <a:lnTo>
                  <a:pt x="1768462" y="874737"/>
                </a:lnTo>
                <a:lnTo>
                  <a:pt x="1779371" y="869810"/>
                </a:lnTo>
                <a:lnTo>
                  <a:pt x="1787829" y="860755"/>
                </a:lnTo>
                <a:lnTo>
                  <a:pt x="1792135" y="849122"/>
                </a:lnTo>
                <a:close/>
              </a:path>
              <a:path extrusionOk="0" h="1304289" w="2260600">
                <a:moveTo>
                  <a:pt x="1869567" y="1080389"/>
                </a:moveTo>
                <a:lnTo>
                  <a:pt x="1869084" y="1068425"/>
                </a:lnTo>
                <a:lnTo>
                  <a:pt x="1864156" y="1057529"/>
                </a:lnTo>
                <a:lnTo>
                  <a:pt x="1855101" y="1049058"/>
                </a:lnTo>
                <a:lnTo>
                  <a:pt x="1843468" y="1044765"/>
                </a:lnTo>
                <a:lnTo>
                  <a:pt x="1831505" y="1045235"/>
                </a:lnTo>
                <a:lnTo>
                  <a:pt x="1820608" y="1050163"/>
                </a:lnTo>
                <a:lnTo>
                  <a:pt x="1812137" y="1059218"/>
                </a:lnTo>
                <a:lnTo>
                  <a:pt x="1807832" y="1070851"/>
                </a:lnTo>
                <a:lnTo>
                  <a:pt x="1808314" y="1082814"/>
                </a:lnTo>
                <a:lnTo>
                  <a:pt x="1813242" y="1093724"/>
                </a:lnTo>
                <a:lnTo>
                  <a:pt x="1822297" y="1102207"/>
                </a:lnTo>
                <a:lnTo>
                  <a:pt x="1833930" y="1106500"/>
                </a:lnTo>
                <a:lnTo>
                  <a:pt x="1845894" y="1106004"/>
                </a:lnTo>
                <a:lnTo>
                  <a:pt x="1856803" y="1101077"/>
                </a:lnTo>
                <a:lnTo>
                  <a:pt x="1865274" y="1092009"/>
                </a:lnTo>
                <a:lnTo>
                  <a:pt x="1869567" y="1080389"/>
                </a:lnTo>
                <a:close/>
              </a:path>
              <a:path extrusionOk="0" h="1304289" w="2260600">
                <a:moveTo>
                  <a:pt x="1874139" y="716254"/>
                </a:moveTo>
                <a:lnTo>
                  <a:pt x="1873669" y="704291"/>
                </a:lnTo>
                <a:lnTo>
                  <a:pt x="1868728" y="693381"/>
                </a:lnTo>
                <a:lnTo>
                  <a:pt x="1859686" y="684911"/>
                </a:lnTo>
                <a:lnTo>
                  <a:pt x="1848053" y="680618"/>
                </a:lnTo>
                <a:lnTo>
                  <a:pt x="1836089" y="681101"/>
                </a:lnTo>
                <a:lnTo>
                  <a:pt x="1825180" y="686028"/>
                </a:lnTo>
                <a:lnTo>
                  <a:pt x="1816696" y="695096"/>
                </a:lnTo>
                <a:lnTo>
                  <a:pt x="1812404" y="706716"/>
                </a:lnTo>
                <a:lnTo>
                  <a:pt x="1812886" y="718680"/>
                </a:lnTo>
                <a:lnTo>
                  <a:pt x="1817827" y="729589"/>
                </a:lnTo>
                <a:lnTo>
                  <a:pt x="1826882" y="738060"/>
                </a:lnTo>
                <a:lnTo>
                  <a:pt x="1838515" y="742353"/>
                </a:lnTo>
                <a:lnTo>
                  <a:pt x="1850466" y="741870"/>
                </a:lnTo>
                <a:lnTo>
                  <a:pt x="1861375" y="736942"/>
                </a:lnTo>
                <a:lnTo>
                  <a:pt x="1869833" y="727887"/>
                </a:lnTo>
                <a:lnTo>
                  <a:pt x="1874139" y="716254"/>
                </a:lnTo>
                <a:close/>
              </a:path>
              <a:path extrusionOk="0" h="1304289" w="2260600">
                <a:moveTo>
                  <a:pt x="1936864" y="1303985"/>
                </a:moveTo>
                <a:lnTo>
                  <a:pt x="1910435" y="1271905"/>
                </a:lnTo>
                <a:lnTo>
                  <a:pt x="1898472" y="1272387"/>
                </a:lnTo>
                <a:lnTo>
                  <a:pt x="1887562" y="1277327"/>
                </a:lnTo>
                <a:lnTo>
                  <a:pt x="1879079" y="1286383"/>
                </a:lnTo>
                <a:lnTo>
                  <a:pt x="1875701" y="1291869"/>
                </a:lnTo>
                <a:lnTo>
                  <a:pt x="1874215" y="1298003"/>
                </a:lnTo>
                <a:lnTo>
                  <a:pt x="1874456" y="1303985"/>
                </a:lnTo>
                <a:lnTo>
                  <a:pt x="1936864" y="1303985"/>
                </a:lnTo>
                <a:close/>
              </a:path>
              <a:path extrusionOk="0" h="1304289" w="2260600">
                <a:moveTo>
                  <a:pt x="1951570" y="947534"/>
                </a:moveTo>
                <a:lnTo>
                  <a:pt x="1951088" y="935570"/>
                </a:lnTo>
                <a:lnTo>
                  <a:pt x="1946173" y="924648"/>
                </a:lnTo>
                <a:lnTo>
                  <a:pt x="1937118" y="916178"/>
                </a:lnTo>
                <a:lnTo>
                  <a:pt x="1925485" y="911885"/>
                </a:lnTo>
                <a:lnTo>
                  <a:pt x="1913521" y="912368"/>
                </a:lnTo>
                <a:lnTo>
                  <a:pt x="1902599" y="917308"/>
                </a:lnTo>
                <a:lnTo>
                  <a:pt x="1894128" y="926363"/>
                </a:lnTo>
                <a:lnTo>
                  <a:pt x="1889836" y="937996"/>
                </a:lnTo>
                <a:lnTo>
                  <a:pt x="1890318" y="949947"/>
                </a:lnTo>
                <a:lnTo>
                  <a:pt x="1895259" y="960856"/>
                </a:lnTo>
                <a:lnTo>
                  <a:pt x="1904314" y="969327"/>
                </a:lnTo>
                <a:lnTo>
                  <a:pt x="1915947" y="973620"/>
                </a:lnTo>
                <a:lnTo>
                  <a:pt x="1927898" y="973137"/>
                </a:lnTo>
                <a:lnTo>
                  <a:pt x="1938807" y="968209"/>
                </a:lnTo>
                <a:lnTo>
                  <a:pt x="1947278" y="959154"/>
                </a:lnTo>
                <a:lnTo>
                  <a:pt x="1951570" y="947534"/>
                </a:lnTo>
                <a:close/>
              </a:path>
              <a:path extrusionOk="0" h="1304289" w="2260600">
                <a:moveTo>
                  <a:pt x="2018538" y="1174673"/>
                </a:moveTo>
                <a:lnTo>
                  <a:pt x="2018055" y="1162723"/>
                </a:lnTo>
                <a:lnTo>
                  <a:pt x="2013127" y="1151813"/>
                </a:lnTo>
                <a:lnTo>
                  <a:pt x="2004060" y="1143342"/>
                </a:lnTo>
                <a:lnTo>
                  <a:pt x="1992439" y="1139050"/>
                </a:lnTo>
                <a:lnTo>
                  <a:pt x="1980476" y="1139520"/>
                </a:lnTo>
                <a:lnTo>
                  <a:pt x="1969566" y="1144460"/>
                </a:lnTo>
                <a:lnTo>
                  <a:pt x="1961108" y="1153502"/>
                </a:lnTo>
                <a:lnTo>
                  <a:pt x="1956803" y="1165136"/>
                </a:lnTo>
                <a:lnTo>
                  <a:pt x="1957285" y="1177099"/>
                </a:lnTo>
                <a:lnTo>
                  <a:pt x="1962213" y="1188008"/>
                </a:lnTo>
                <a:lnTo>
                  <a:pt x="1971268" y="1196492"/>
                </a:lnTo>
                <a:lnTo>
                  <a:pt x="1982901" y="1200785"/>
                </a:lnTo>
                <a:lnTo>
                  <a:pt x="1994865" y="1200302"/>
                </a:lnTo>
                <a:lnTo>
                  <a:pt x="2005774" y="1195362"/>
                </a:lnTo>
                <a:lnTo>
                  <a:pt x="2014245" y="1186307"/>
                </a:lnTo>
                <a:lnTo>
                  <a:pt x="2018538" y="1174673"/>
                </a:lnTo>
                <a:close/>
              </a:path>
              <a:path extrusionOk="0" h="1304289" w="2260600">
                <a:moveTo>
                  <a:pt x="2033574" y="814666"/>
                </a:moveTo>
                <a:lnTo>
                  <a:pt x="2033104" y="802703"/>
                </a:lnTo>
                <a:lnTo>
                  <a:pt x="2028177" y="791794"/>
                </a:lnTo>
                <a:lnTo>
                  <a:pt x="2019122" y="783323"/>
                </a:lnTo>
                <a:lnTo>
                  <a:pt x="2007489" y="779030"/>
                </a:lnTo>
                <a:lnTo>
                  <a:pt x="1995525" y="779513"/>
                </a:lnTo>
                <a:lnTo>
                  <a:pt x="1984616" y="784440"/>
                </a:lnTo>
                <a:lnTo>
                  <a:pt x="1976132" y="793508"/>
                </a:lnTo>
                <a:lnTo>
                  <a:pt x="1971840" y="805129"/>
                </a:lnTo>
                <a:lnTo>
                  <a:pt x="1972322" y="817092"/>
                </a:lnTo>
                <a:lnTo>
                  <a:pt x="1977263" y="827989"/>
                </a:lnTo>
                <a:lnTo>
                  <a:pt x="1986318" y="836460"/>
                </a:lnTo>
                <a:lnTo>
                  <a:pt x="1997951" y="840765"/>
                </a:lnTo>
                <a:lnTo>
                  <a:pt x="2009902" y="840282"/>
                </a:lnTo>
                <a:lnTo>
                  <a:pt x="2020811" y="835355"/>
                </a:lnTo>
                <a:lnTo>
                  <a:pt x="2029282" y="826300"/>
                </a:lnTo>
                <a:lnTo>
                  <a:pt x="2033574" y="814666"/>
                </a:lnTo>
                <a:close/>
              </a:path>
              <a:path extrusionOk="0" h="1304289" w="2260600">
                <a:moveTo>
                  <a:pt x="2100541" y="1041819"/>
                </a:moveTo>
                <a:lnTo>
                  <a:pt x="2100059" y="1029855"/>
                </a:lnTo>
                <a:lnTo>
                  <a:pt x="2095131" y="1018946"/>
                </a:lnTo>
                <a:lnTo>
                  <a:pt x="2086076" y="1010462"/>
                </a:lnTo>
                <a:lnTo>
                  <a:pt x="2074443" y="1006170"/>
                </a:lnTo>
                <a:lnTo>
                  <a:pt x="2062480" y="1006665"/>
                </a:lnTo>
                <a:lnTo>
                  <a:pt x="2051570" y="1011593"/>
                </a:lnTo>
                <a:lnTo>
                  <a:pt x="2043099" y="1020648"/>
                </a:lnTo>
                <a:lnTo>
                  <a:pt x="2038807" y="1032281"/>
                </a:lnTo>
                <a:lnTo>
                  <a:pt x="2039289" y="1044232"/>
                </a:lnTo>
                <a:lnTo>
                  <a:pt x="2044217" y="1055141"/>
                </a:lnTo>
                <a:lnTo>
                  <a:pt x="2053272" y="1063612"/>
                </a:lnTo>
                <a:lnTo>
                  <a:pt x="2064905" y="1067904"/>
                </a:lnTo>
                <a:lnTo>
                  <a:pt x="2076869" y="1067435"/>
                </a:lnTo>
                <a:lnTo>
                  <a:pt x="2087778" y="1062507"/>
                </a:lnTo>
                <a:lnTo>
                  <a:pt x="2096249" y="1053452"/>
                </a:lnTo>
                <a:lnTo>
                  <a:pt x="2100541" y="1041819"/>
                </a:lnTo>
                <a:close/>
              </a:path>
              <a:path extrusionOk="0" h="1304289" w="2260600">
                <a:moveTo>
                  <a:pt x="2177973" y="1273086"/>
                </a:moveTo>
                <a:lnTo>
                  <a:pt x="2177491" y="1261135"/>
                </a:lnTo>
                <a:lnTo>
                  <a:pt x="2172563" y="1250226"/>
                </a:lnTo>
                <a:lnTo>
                  <a:pt x="2163508" y="1241755"/>
                </a:lnTo>
                <a:lnTo>
                  <a:pt x="2151875" y="1237462"/>
                </a:lnTo>
                <a:lnTo>
                  <a:pt x="2139912" y="1237932"/>
                </a:lnTo>
                <a:lnTo>
                  <a:pt x="2129002" y="1242860"/>
                </a:lnTo>
                <a:lnTo>
                  <a:pt x="2120544" y="1251915"/>
                </a:lnTo>
                <a:lnTo>
                  <a:pt x="2116239" y="1263548"/>
                </a:lnTo>
                <a:lnTo>
                  <a:pt x="2116721" y="1275511"/>
                </a:lnTo>
                <a:lnTo>
                  <a:pt x="2121649" y="1286421"/>
                </a:lnTo>
                <a:lnTo>
                  <a:pt x="2130704" y="1294904"/>
                </a:lnTo>
                <a:lnTo>
                  <a:pt x="2142337" y="1299197"/>
                </a:lnTo>
                <a:lnTo>
                  <a:pt x="2154301" y="1298702"/>
                </a:lnTo>
                <a:lnTo>
                  <a:pt x="2165210" y="1293774"/>
                </a:lnTo>
                <a:lnTo>
                  <a:pt x="2173681" y="1284706"/>
                </a:lnTo>
                <a:lnTo>
                  <a:pt x="2177973" y="1273086"/>
                </a:lnTo>
                <a:close/>
              </a:path>
              <a:path extrusionOk="0" h="1304289" w="2260600">
                <a:moveTo>
                  <a:pt x="2259977" y="1140231"/>
                </a:moveTo>
                <a:lnTo>
                  <a:pt x="2259495" y="1128268"/>
                </a:lnTo>
                <a:lnTo>
                  <a:pt x="2254580" y="1117358"/>
                </a:lnTo>
                <a:lnTo>
                  <a:pt x="2245525" y="1108875"/>
                </a:lnTo>
                <a:lnTo>
                  <a:pt x="2233892" y="1104582"/>
                </a:lnTo>
                <a:lnTo>
                  <a:pt x="2221928" y="1105065"/>
                </a:lnTo>
                <a:lnTo>
                  <a:pt x="2211019" y="1110005"/>
                </a:lnTo>
                <a:lnTo>
                  <a:pt x="2202535" y="1119060"/>
                </a:lnTo>
                <a:lnTo>
                  <a:pt x="2198243" y="1130693"/>
                </a:lnTo>
                <a:lnTo>
                  <a:pt x="2198725" y="1142644"/>
                </a:lnTo>
                <a:lnTo>
                  <a:pt x="2203666" y="1153553"/>
                </a:lnTo>
                <a:lnTo>
                  <a:pt x="2212721" y="1162024"/>
                </a:lnTo>
                <a:lnTo>
                  <a:pt x="2224354" y="1166317"/>
                </a:lnTo>
                <a:lnTo>
                  <a:pt x="2236305" y="1165834"/>
                </a:lnTo>
                <a:lnTo>
                  <a:pt x="2247214" y="1160907"/>
                </a:lnTo>
                <a:lnTo>
                  <a:pt x="2255685" y="1151864"/>
                </a:lnTo>
                <a:lnTo>
                  <a:pt x="2259977" y="1140231"/>
                </a:lnTo>
                <a:close/>
              </a:path>
            </a:pathLst>
          </a:custGeom>
          <a:solidFill>
            <a:srgbClr val="F9E3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tiv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otiv sady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2018-05-21T09:29:49Z</dcterms:created>
  <dc:creator>Kašparová Ivana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0x0101001096BCCFB306C640BC575FA0F1B66E56</vt:lpwstr>
  </property>
  <property fmtid="{D5CDD505-2E9C-101B-9397-08002B2CF9AE}" pid="3" name="MSIP_Label_dbf187fd-d85e-420a-8fad-14e7c67cb9ea_Enabled">
    <vt:lpwstr>True</vt:lpwstr>
  </property>
  <property fmtid="{D5CDD505-2E9C-101B-9397-08002B2CF9AE}" pid="4" name="MSIP_Label_dbf187fd-d85e-420a-8fad-14e7c67cb9ea_SiteId">
    <vt:lpwstr>8227f2a5-4238-4dd2-baa9-cb8d4f57a2e8</vt:lpwstr>
  </property>
  <property fmtid="{D5CDD505-2E9C-101B-9397-08002B2CF9AE}" pid="5" name="MSIP_Label_dbf187fd-d85e-420a-8fad-14e7c67cb9ea_SetDate">
    <vt:lpwstr>2024-10-16T08:40:52Z</vt:lpwstr>
  </property>
  <property fmtid="{D5CDD505-2E9C-101B-9397-08002B2CF9AE}" pid="6" name="MSIP_Label_dbf187fd-d85e-420a-8fad-14e7c67cb9ea_Name">
    <vt:lpwstr>dbf187fd-d85e-420a-8fad-14e7c67cb9ea</vt:lpwstr>
  </property>
  <property fmtid="{D5CDD505-2E9C-101B-9397-08002B2CF9AE}" pid="7" name="MSIP_Label_dbf187fd-d85e-420a-8fad-14e7c67cb9ea_ActionId">
    <vt:lpwstr>f41bf6cb-7d89-4602-a33d-3d775ed32741</vt:lpwstr>
  </property>
  <property fmtid="{D5CDD505-2E9C-101B-9397-08002B2CF9AE}" pid="8" name="MSIP_Label_dbf187fd-d85e-420a-8fad-14e7c67cb9ea_Removed">
    <vt:lpwstr>False</vt:lpwstr>
  </property>
  <property fmtid="{D5CDD505-2E9C-101B-9397-08002B2CF9AE}" pid="9" name="MSIP_Label_dbf187fd-d85e-420a-8fad-14e7c67cb9ea_Extended_MSFT_Method">
    <vt:lpwstr>Privileged</vt:lpwstr>
  </property>
  <property fmtid="{D5CDD505-2E9C-101B-9397-08002B2CF9AE}" pid="10" name="Sensitivity">
    <vt:lpwstr>dbf187fd-d85e-420a-8fad-14e7c67cb9ea</vt:lpwstr>
  </property>
  <property fmtid="{D5CDD505-2E9C-101B-9397-08002B2CF9AE}" pid="11" name="Order">
    <vt:r8>16900.0</vt:r8>
  </property>
  <property fmtid="{D5CDD505-2E9C-101B-9397-08002B2CF9AE}" pid="12" name="xd_Signature">
    <vt:bool>false</vt:bool>
  </property>
  <property fmtid="{D5CDD505-2E9C-101B-9397-08002B2CF9AE}" pid="13" name="xd_ProgID">
    <vt:lpwstr/>
  </property>
  <property fmtid="{D5CDD505-2E9C-101B-9397-08002B2CF9AE}" pid="14" name="_SourceUrl">
    <vt:lpwstr/>
  </property>
  <property fmtid="{D5CDD505-2E9C-101B-9397-08002B2CF9AE}" pid="15" name="_SharedFileIndex">
    <vt:lpwstr/>
  </property>
  <property fmtid="{D5CDD505-2E9C-101B-9397-08002B2CF9AE}" pid="16" name="ComplianceAssetId">
    <vt:lpwstr/>
  </property>
  <property fmtid="{D5CDD505-2E9C-101B-9397-08002B2CF9AE}" pid="17" name="TemplateUrl">
    <vt:lpwstr/>
  </property>
  <property fmtid="{D5CDD505-2E9C-101B-9397-08002B2CF9AE}" pid="18" name="_ExtendedDescription">
    <vt:lpwstr/>
  </property>
  <property fmtid="{D5CDD505-2E9C-101B-9397-08002B2CF9AE}" pid="19" name="TriggerFlowInfo">
    <vt:lpwstr/>
  </property>
</Properties>
</file>