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7"/>
  </p:notesMasterIdLst>
  <p:sldIdLst>
    <p:sldId id="322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9C7"/>
    <a:srgbClr val="FCF9EA"/>
    <a:srgbClr val="007339"/>
    <a:srgbClr val="FF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4"/>
    <p:restoredTop sz="94658"/>
  </p:normalViewPr>
  <p:slideViewPr>
    <p:cSldViewPr snapToGrid="0">
      <p:cViewPr varScale="1">
        <p:scale>
          <a:sx n="79" d="100"/>
          <a:sy n="79" d="100"/>
        </p:scale>
        <p:origin x="110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15.07.2026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forms.office.com/pages/responsepage.aspx?id=pfIngjhC0k26qcuNT1ei6C1rnZE8v0REouKh-OXLsX1UNlhIMlVXMlQyTjc4S1lWWk5PWU9aRUVJQy4u&amp;route=shortur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2250219" y="2109600"/>
            <a:ext cx="9449782" cy="91189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Metodické dny k zavádění zákona o podpoře bydlení do praxe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2250219" y="3338702"/>
            <a:ext cx="9449783" cy="2934877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itchFamily="2" charset="2"/>
              <a:buNone/>
              <a:tabLst/>
              <a:defRPr sz="1400" b="0" u="non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Před účinností od 1.7.2026 pořádá Ministerstvo pro místní rozvoj (MMR) online setkání k dotazům, na které obce, kraje a poskytovatelé narážejí. </a:t>
            </a:r>
          </a:p>
          <a:p>
            <a:r>
              <a:rPr lang="cs-CZ" dirty="0"/>
              <a:t>Své dotazy zasílejte prosím nejpozději vždy dva pracovní dny před termínem konání prostřednictvím </a:t>
            </a:r>
            <a:r>
              <a:rPr lang="cs-CZ" dirty="0">
                <a:hlinkClick r:id="rId2"/>
              </a:rPr>
              <a:t>Formuláře zde</a:t>
            </a:r>
            <a:r>
              <a:rPr lang="cs-CZ" dirty="0"/>
              <a:t>.</a:t>
            </a:r>
          </a:p>
          <a:p>
            <a:r>
              <a:rPr lang="cs-CZ" dirty="0"/>
              <a:t>Na Vaše dotazy budou odpovídat zástupci Oddělení legislativy, metodiky a regulace bydlení zákona MMR.</a:t>
            </a:r>
          </a:p>
          <a:p>
            <a:r>
              <a:rPr lang="cs-CZ" dirty="0"/>
              <a:t>Termín online setkání 29. června, 10:00–11:30</a:t>
            </a:r>
          </a:p>
          <a:p>
            <a:r>
              <a:rPr lang="pt-BR" dirty="0"/>
              <a:t>V případě zájmu se obraťte na: marek.zehnalek@mmr.gov.cz</a:t>
            </a:r>
            <a:endParaRPr lang="cs-CZ" dirty="0"/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dirty="0"/>
              <a:t>Online setkávání budou nahrávána.</a:t>
            </a:r>
          </a:p>
          <a:p>
            <a:endParaRPr lang="pt-BR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288C4D31-3818-C91C-120D-4CB29985D9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8000"/>
            <a:ext cx="3363081" cy="15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Metodické dny k zavádění zákona o podpoře bydlení do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16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Před účinností od 1.7.2026 pořádá Ministerstvo pro místní rozvoj (MMR) online setkání k dotazům, na které obce, kraje a poskytovatelé narážejí. </a:t>
            </a:r>
          </a:p>
          <a:p>
            <a:pPr lvl="0"/>
            <a:r>
              <a:rPr lang="cs-CZ" dirty="0"/>
              <a:t>Své dotazy zasílejte prosím nejpozději vždy dva pracovní dny před termínem konání prostřednictvím formuláře zde.</a:t>
            </a:r>
          </a:p>
          <a:p>
            <a:pPr lvl="0"/>
            <a:r>
              <a:rPr lang="cs-CZ" dirty="0"/>
              <a:t>Na Vaše dotazy budou odpovídat zástupci Oddělení legislativy, metodiky a regulace bydlení zákona MMR.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BC76-6064-4C91-922D-ADD0F27134F0}" type="datetimeFigureOut">
              <a:rPr lang="cs-CZ" smtClean="0"/>
              <a:t>15.07.2026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A60389E6-721D-E56F-59B1-B75533A6FA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3081" cy="15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C63B8EDC-7F1F-3C09-E76A-D5B19D3D53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6847" cy="15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90272BE-40A8-FF09-B72B-2D0BA2A4EF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6847" cy="15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19" r:id="rId27"/>
    <p:sldLayoutId id="2147483721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s.teams.microsoft.com/event/fffe6355-8e67-4cd1-88a4-8351bff26c98@8227f2a5-4238-4dd2-baa9-cb8d4f57a2e8" TargetMode="External"/><Relationship Id="rId2" Type="http://schemas.openxmlformats.org/officeDocument/2006/relationships/hyperlink" Target="https://forms.office.com/pages/responsepage.aspx?id=pfIngjhC0k26qcuNT1ei6C1rnZE8v0REouKh-OXLsX1UNlhIMlVXMlQyTjc4S1lWWk5PWU9aRUVJQy4u&amp;route=shortur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0219" y="2401432"/>
            <a:ext cx="9449782" cy="911896"/>
          </a:xfrm>
        </p:spPr>
        <p:txBody>
          <a:bodyPr/>
          <a:lstStyle/>
          <a:p>
            <a:r>
              <a:rPr lang="cs-CZ" dirty="0">
                <a:solidFill>
                  <a:srgbClr val="EFE3CE"/>
                </a:solidFill>
              </a:rPr>
              <a:t>Metodické dny k zavádění zákona o podpoře bydlení do praxe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F2B8E6-3E8B-6703-D17B-D3F0D3B65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0219" y="3007964"/>
            <a:ext cx="9449783" cy="2934877"/>
          </a:xfrm>
        </p:spPr>
        <p:txBody>
          <a:bodyPr/>
          <a:lstStyle/>
          <a:p>
            <a:r>
              <a:rPr lang="cs-CZ" dirty="0"/>
              <a:t>Ministerstvo pro místní rozvoj pořádá online setkání k dotazům, na které obce, kraje a poskytovatelé narážejí v agendě zákona o podpoře  bydlení. </a:t>
            </a:r>
          </a:p>
          <a:p>
            <a:r>
              <a:rPr lang="cs-CZ" dirty="0"/>
              <a:t>Své dotazy zasílejte prosím nejpozději vždy dva pracovní dny před termínem konání prostřednictvím </a:t>
            </a:r>
            <a:r>
              <a:rPr lang="cs-CZ" dirty="0">
                <a:hlinkClick r:id="rId2"/>
              </a:rPr>
              <a:t>formuláře zde</a:t>
            </a:r>
            <a:r>
              <a:rPr lang="cs-CZ" dirty="0"/>
              <a:t>.</a:t>
            </a:r>
          </a:p>
          <a:p>
            <a:r>
              <a:rPr lang="cs-CZ" dirty="0"/>
              <a:t>Na Vaše dotazy budou odpovídat zástupci MMR a zástupci Ministerstva práce a sociálních věcí.</a:t>
            </a:r>
          </a:p>
          <a:p>
            <a:r>
              <a:rPr lang="cs-CZ" dirty="0">
                <a:solidFill>
                  <a:srgbClr val="EFE3CE"/>
                </a:solidFill>
              </a:rPr>
              <a:t>V případě zájmu se registrujte </a:t>
            </a:r>
            <a:r>
              <a:rPr lang="cs-CZ" dirty="0">
                <a:solidFill>
                  <a:srgbClr val="EFE3CE"/>
                </a:solidFill>
                <a:hlinkClick r:id="rId3"/>
              </a:rPr>
              <a:t>zde</a:t>
            </a:r>
            <a:endParaRPr lang="cs-CZ" dirty="0"/>
          </a:p>
          <a:p>
            <a:r>
              <a:rPr lang="cs-CZ" dirty="0"/>
              <a:t>Příští setkání </a:t>
            </a:r>
            <a:r>
              <a:rPr lang="cs-CZ" b="1" dirty="0">
                <a:solidFill>
                  <a:srgbClr val="E5D9C7"/>
                </a:solidFill>
              </a:rPr>
              <a:t>4. srpna, 10:00–11:30</a:t>
            </a:r>
          </a:p>
          <a:p>
            <a:r>
              <a:rPr lang="cs-CZ" dirty="0"/>
              <a:t>Online setkání bude nahráváno</a:t>
            </a:r>
          </a:p>
          <a:p>
            <a:endParaRPr lang="cs-CZ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9E6BE534F60E469CE8F6942E8CB243" ma:contentTypeVersion="3" ma:contentTypeDescription="Vytvoří nový dokument" ma:contentTypeScope="" ma:versionID="f016a36121c73f128f837a688d434fda">
  <xsd:schema xmlns:xsd="http://www.w3.org/2001/XMLSchema" xmlns:xs="http://www.w3.org/2001/XMLSchema" xmlns:p="http://schemas.microsoft.com/office/2006/metadata/properties" xmlns:ns2="46101490-013c-45ea-bf1a-4a68c9a652b7" targetNamespace="http://schemas.microsoft.com/office/2006/metadata/properties" ma:root="true" ma:fieldsID="34c1f9b9eddcae5283eef7731ea9b1bc" ns2:_="">
    <xsd:import namespace="46101490-013c-45ea-bf1a-4a68c9a652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01490-013c-45ea-bf1a-4a68c9a652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46101490-013c-45ea-bf1a-4a68c9a652b7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6417A6-8771-430D-A2A0-70E5FBC37019}">
  <ds:schemaRefs>
    <ds:schemaRef ds:uri="46101490-013c-45ea-bf1a-4a68c9a652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Words>83</Words>
  <Application>Microsoft Office PowerPoint</Application>
  <PresentationFormat>Širokoúhlá obrazovka</PresentationFormat>
  <Paragraphs>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Wingdings</vt:lpstr>
      <vt:lpstr>JVS PPT Dark</vt:lpstr>
      <vt:lpstr>JVS PPS Light</vt:lpstr>
      <vt:lpstr>Metodické dny k zavádění zákona o podpoře bydlení do praxe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Zehnálek Marek</cp:lastModifiedBy>
  <cp:revision>13</cp:revision>
  <cp:lastPrinted>2025-10-24T08:31:40Z</cp:lastPrinted>
  <dcterms:created xsi:type="dcterms:W3CDTF">2025-01-29T13:36:29Z</dcterms:created>
  <dcterms:modified xsi:type="dcterms:W3CDTF">2026-07-15T10:49:25Z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0x010100D49E6BE534F60E469CE8F6942E8CB243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