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73" r:id="rId4"/>
    <p:sldId id="274" r:id="rId5"/>
    <p:sldId id="258" r:id="rId6"/>
    <p:sldId id="267" r:id="rId7"/>
    <p:sldId id="268" r:id="rId8"/>
    <p:sldId id="259" r:id="rId9"/>
    <p:sldId id="260" r:id="rId10"/>
    <p:sldId id="261" r:id="rId11"/>
    <p:sldId id="262" r:id="rId12"/>
    <p:sldId id="263" r:id="rId13"/>
    <p:sldId id="276" r:id="rId14"/>
    <p:sldId id="270" r:id="rId15"/>
    <p:sldId id="269" r:id="rId16"/>
    <p:sldId id="271" r:id="rId17"/>
    <p:sldId id="272" r:id="rId18"/>
    <p:sldId id="275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BEB5EB-FAAA-4030-9602-890D788F9FC9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55353B-47C4-438D-9422-A5E732A4FF7A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68407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924944"/>
            <a:ext cx="460851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31014" y="1676400"/>
            <a:ext cx="419982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548681"/>
            <a:ext cx="28803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340768"/>
            <a:ext cx="266429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45949" y="1676400"/>
            <a:ext cx="376995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332656"/>
            <a:ext cx="2808312" cy="102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28083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38493" y="1676400"/>
            <a:ext cx="358486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548680"/>
            <a:ext cx="280831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28803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kovaa\Desktop\Výstřižek ús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052736"/>
            <a:ext cx="8496944" cy="5476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cs-CZ" sz="3100" b="1" dirty="0" smtClean="0"/>
              <a:t>Konkrétní dosavadní využití ÚSK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 smtClean="0"/>
              <a:t>Podklad při pořizování nových územně plánovacích dokumentací a zejména pořizování jejich změn </a:t>
            </a:r>
          </a:p>
          <a:p>
            <a:r>
              <a:rPr lang="cs-CZ" sz="2400" dirty="0" smtClean="0"/>
              <a:t>Vyhodnocení územního plánu a jeho změny- zpráva o uplatňování územního plánu</a:t>
            </a:r>
          </a:p>
          <a:p>
            <a:r>
              <a:rPr lang="cs-CZ" sz="2400" dirty="0" smtClean="0"/>
              <a:t>Závazná stanoviska úřadu územního plánování zejména při provádění komplexních pozemkových úprav</a:t>
            </a:r>
          </a:p>
          <a:p>
            <a:r>
              <a:rPr lang="cs-CZ" sz="2400" dirty="0" smtClean="0"/>
              <a:t>Revize místního ÚSES pro jednotlivé obce a sjednocení ÚSES pro celé správní území ORP s návazností na sousední ORP </a:t>
            </a:r>
          </a:p>
          <a:p>
            <a:r>
              <a:rPr lang="cs-CZ" sz="2400" dirty="0" smtClean="0"/>
              <a:t>Směrný dokument při provádění revizí katastru nemovitostí</a:t>
            </a:r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b="1" dirty="0" smtClean="0"/>
              <a:t>Závěry z ÚSK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Souhrnné doporučení pro zohlednění návrhu v územně plánovací dokumentaci, včetně návrhů změn stávající ÚPD po jednotlivých obcích</a:t>
            </a:r>
          </a:p>
          <a:p>
            <a:endParaRPr lang="cs-CZ" sz="2400" dirty="0" smtClean="0"/>
          </a:p>
          <a:p>
            <a:r>
              <a:rPr lang="cs-CZ" sz="2000" dirty="0" smtClean="0"/>
              <a:t>Ochrana říční krajiny , vodních zdrojů, hospodaření s dešťovou vodou</a:t>
            </a:r>
          </a:p>
          <a:p>
            <a:r>
              <a:rPr lang="cs-CZ" sz="2000" dirty="0" smtClean="0"/>
              <a:t>Citlivé návrhy zastavitelných ploch při změnách ÚPD</a:t>
            </a:r>
          </a:p>
          <a:p>
            <a:r>
              <a:rPr lang="cs-CZ" sz="2000" dirty="0" smtClean="0"/>
              <a:t>Protierozní opatření, návrh polyfunkčních </a:t>
            </a:r>
            <a:r>
              <a:rPr lang="cs-CZ" sz="2000" dirty="0" err="1" smtClean="0"/>
              <a:t>biolinií</a:t>
            </a:r>
            <a:r>
              <a:rPr lang="cs-CZ" sz="2000" dirty="0" smtClean="0"/>
              <a:t>, ochrana pramenišť v lesní krajině </a:t>
            </a:r>
          </a:p>
          <a:p>
            <a:r>
              <a:rPr lang="cs-CZ" sz="2000" dirty="0" smtClean="0"/>
              <a:t> chránit stávající hodnotné plochy (chráněná území, aleje, stromořadí, skupiny křovin), cestní síť, funkční biotopy, sídelní zeleň</a:t>
            </a:r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Závěry z ÚSK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Souhrnné doporučení pro zohlednění návrhu při činnosti orgánů veřejné správy a dalších subjektů</a:t>
            </a:r>
          </a:p>
          <a:p>
            <a:r>
              <a:rPr lang="cs-CZ" sz="1900" dirty="0" smtClean="0"/>
              <a:t>Podpora hospodaření se srážkovými vodami v zastavěném území</a:t>
            </a:r>
          </a:p>
          <a:p>
            <a:r>
              <a:rPr lang="cs-CZ" sz="1900" dirty="0" smtClean="0"/>
              <a:t>Řešení </a:t>
            </a:r>
            <a:r>
              <a:rPr lang="cs-CZ" sz="1900" dirty="0" err="1" smtClean="0"/>
              <a:t>extravilánových</a:t>
            </a:r>
            <a:r>
              <a:rPr lang="cs-CZ" sz="1900" dirty="0" smtClean="0"/>
              <a:t> vod nad stávající i budoucí zástavbou</a:t>
            </a:r>
          </a:p>
          <a:p>
            <a:r>
              <a:rPr lang="cs-CZ" sz="1900" dirty="0" smtClean="0"/>
              <a:t>Podporovat čištění odpadních vod, chránit stávající vodní zdroje, vyhledávat nové vodní zdroje</a:t>
            </a:r>
          </a:p>
          <a:p>
            <a:r>
              <a:rPr lang="cs-CZ" sz="1900" dirty="0" smtClean="0"/>
              <a:t>Zákazy ve vymezeném záplavovém území, údržbou koryta toků, revitalizací toku </a:t>
            </a:r>
          </a:p>
          <a:p>
            <a:r>
              <a:rPr lang="cs-CZ" sz="1800" dirty="0" smtClean="0"/>
              <a:t>Ochrana zemědělské půdy, trvale udržitelné hospodaření v lesích, lesní lemy, revitalizace ploch po těžbě nerostů</a:t>
            </a:r>
          </a:p>
          <a:p>
            <a:r>
              <a:rPr lang="cs-CZ" sz="1800" dirty="0" smtClean="0"/>
              <a:t>Cestní síť v krajině</a:t>
            </a:r>
          </a:p>
          <a:p>
            <a:r>
              <a:rPr lang="cs-CZ" sz="1800" dirty="0" smtClean="0"/>
              <a:t>Systémy sídelní zelně, zelené střechy, propustné povrchy parkovišť 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Závěry z ÚSK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Přehled jevů doporučených k doplnění do územně analytických podkladů</a:t>
            </a:r>
          </a:p>
          <a:p>
            <a:endParaRPr lang="cs-CZ" sz="2800" dirty="0" smtClean="0"/>
          </a:p>
          <a:p>
            <a:r>
              <a:rPr lang="cs-CZ" sz="1800" dirty="0" smtClean="0"/>
              <a:t>Vymezení ploch pramenišť</a:t>
            </a:r>
          </a:p>
          <a:p>
            <a:r>
              <a:rPr lang="cs-CZ" sz="1800" dirty="0" smtClean="0"/>
              <a:t>Vymezení údolní nivy, zvýšení retence vody, zpomalení odtoků, mokřady</a:t>
            </a:r>
          </a:p>
          <a:p>
            <a:r>
              <a:rPr lang="cs-CZ" sz="1800" dirty="0" smtClean="0"/>
              <a:t>Pohledově exponované svahy, krajinné průhledy, dominanty</a:t>
            </a:r>
          </a:p>
          <a:p>
            <a:r>
              <a:rPr lang="cs-CZ" sz="1800" dirty="0" smtClean="0"/>
              <a:t>Obnova komunikací v krajině, ochrana krajinné scenérie, remízků a solitérních stromů </a:t>
            </a:r>
          </a:p>
          <a:p>
            <a:r>
              <a:rPr lang="cs-CZ" sz="1800" dirty="0" smtClean="0"/>
              <a:t>Ochrana tůní, mrtvých ramen, drobných vodních staveb (náhony) </a:t>
            </a:r>
          </a:p>
          <a:p>
            <a:endParaRPr lang="cs-CZ" sz="1800" dirty="0" smtClean="0"/>
          </a:p>
          <a:p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722313" y="2276873"/>
            <a:ext cx="7772400" cy="1656183"/>
          </a:xfrm>
        </p:spPr>
        <p:txBody>
          <a:bodyPr/>
          <a:lstStyle/>
          <a:p>
            <a:r>
              <a:rPr lang="cs-CZ" dirty="0" smtClean="0"/>
              <a:t>Děkuji za pozornost              Mašková Anna Ing.</a:t>
            </a:r>
          </a:p>
          <a:p>
            <a:r>
              <a:rPr lang="cs-CZ" dirty="0" smtClean="0"/>
              <a:t>                                                v</a:t>
            </a:r>
            <a:r>
              <a:rPr lang="cs-CZ" sz="1600" dirty="0" smtClean="0"/>
              <a:t>edoucí odboru stavebního  a  dopravního</a:t>
            </a:r>
          </a:p>
          <a:p>
            <a:r>
              <a:rPr lang="cs-CZ" dirty="0" smtClean="0"/>
              <a:t>                                                Městský úřad Blovice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717032"/>
            <a:ext cx="43204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63808" y="1676400"/>
            <a:ext cx="373423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273630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692696"/>
            <a:ext cx="2736304" cy="72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Tabulky charaktery krajiny (příloha č.1)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Krajinné celky:</a:t>
            </a:r>
          </a:p>
          <a:p>
            <a:endParaRPr lang="cs-CZ" sz="2400" b="1" dirty="0" smtClean="0"/>
          </a:p>
          <a:p>
            <a:r>
              <a:rPr lang="cs-CZ" sz="2400" dirty="0" err="1" smtClean="0"/>
              <a:t>Radyně</a:t>
            </a:r>
            <a:endParaRPr lang="cs-CZ" sz="2400" dirty="0" smtClean="0"/>
          </a:p>
          <a:p>
            <a:r>
              <a:rPr lang="cs-CZ" sz="2400" dirty="0" smtClean="0"/>
              <a:t>Vrchy Maršál-Kotle-Vršků</a:t>
            </a:r>
          </a:p>
          <a:p>
            <a:r>
              <a:rPr lang="cs-CZ" sz="2400" dirty="0" smtClean="0"/>
              <a:t>Údolí </a:t>
            </a:r>
            <a:r>
              <a:rPr lang="cs-CZ" sz="2400" dirty="0" err="1" smtClean="0"/>
              <a:t>Bradavy</a:t>
            </a:r>
            <a:endParaRPr lang="cs-CZ" sz="2400" dirty="0" smtClean="0"/>
          </a:p>
          <a:p>
            <a:r>
              <a:rPr lang="cs-CZ" sz="2400" dirty="0" smtClean="0"/>
              <a:t>Jižní Brdy</a:t>
            </a:r>
          </a:p>
          <a:p>
            <a:r>
              <a:rPr lang="cs-CZ" sz="2400" dirty="0" smtClean="0"/>
              <a:t>Brána </a:t>
            </a:r>
            <a:r>
              <a:rPr lang="cs-CZ" sz="2400" dirty="0" err="1" smtClean="0"/>
              <a:t>Úslavy</a:t>
            </a:r>
            <a:endParaRPr lang="cs-CZ" sz="2400" dirty="0" smtClean="0"/>
          </a:p>
          <a:p>
            <a:r>
              <a:rPr lang="cs-CZ" sz="2400" dirty="0" err="1" smtClean="0"/>
              <a:t>Blovické</a:t>
            </a:r>
            <a:r>
              <a:rPr lang="cs-CZ" sz="2400" dirty="0" smtClean="0"/>
              <a:t> potoky</a:t>
            </a:r>
          </a:p>
          <a:p>
            <a:r>
              <a:rPr lang="cs-CZ" sz="2400" dirty="0" smtClean="0"/>
              <a:t>Přeštické potoky</a:t>
            </a:r>
          </a:p>
          <a:p>
            <a:endParaRPr lang="cs-CZ" sz="1000" dirty="0" smtClean="0"/>
          </a:p>
          <a:p>
            <a:endParaRPr lang="cs-CZ" sz="1000" dirty="0" smtClean="0"/>
          </a:p>
          <a:p>
            <a:endParaRPr lang="cs-CZ" sz="1000" dirty="0" smtClean="0"/>
          </a:p>
          <a:p>
            <a:endParaRPr lang="cs-CZ" sz="1000" dirty="0" smtClean="0"/>
          </a:p>
          <a:p>
            <a:endParaRPr lang="cs-CZ" sz="1000" dirty="0" smtClean="0"/>
          </a:p>
          <a:p>
            <a:endParaRPr lang="cs-CZ" sz="1000" dirty="0" smtClean="0"/>
          </a:p>
          <a:p>
            <a:endParaRPr lang="cs-CZ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Tabulky charaktery krajiny (příloha č.1)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b="1" dirty="0" smtClean="0"/>
              <a:t>Charakteristiky krajiny:</a:t>
            </a:r>
          </a:p>
          <a:p>
            <a:endParaRPr lang="cs-CZ" b="1" dirty="0" smtClean="0"/>
          </a:p>
          <a:p>
            <a:r>
              <a:rPr lang="cs-CZ" dirty="0" smtClean="0"/>
              <a:t>01.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Olešenský</a:t>
            </a:r>
            <a:r>
              <a:rPr lang="cs-CZ" dirty="0" smtClean="0"/>
              <a:t> potok</a:t>
            </a:r>
          </a:p>
          <a:p>
            <a:r>
              <a:rPr lang="cs-CZ" dirty="0" smtClean="0"/>
              <a:t>02. </a:t>
            </a:r>
            <a:r>
              <a:rPr lang="cs-CZ" dirty="0" err="1" smtClean="0"/>
              <a:t>ChK</a:t>
            </a:r>
            <a:r>
              <a:rPr lang="cs-CZ" dirty="0" smtClean="0"/>
              <a:t> Vlčtejn</a:t>
            </a:r>
          </a:p>
          <a:p>
            <a:r>
              <a:rPr lang="pt-BR" dirty="0" smtClean="0"/>
              <a:t>03. ChK Soutok Bradava – Úslava</a:t>
            </a:r>
          </a:p>
          <a:p>
            <a:r>
              <a:rPr lang="cs-CZ" dirty="0" smtClean="0"/>
              <a:t>04. </a:t>
            </a:r>
            <a:r>
              <a:rPr lang="cs-CZ" dirty="0" err="1" smtClean="0"/>
              <a:t>ChK</a:t>
            </a:r>
            <a:r>
              <a:rPr lang="cs-CZ" dirty="0" smtClean="0"/>
              <a:t> Dolní </a:t>
            </a:r>
            <a:r>
              <a:rPr lang="cs-CZ" dirty="0" err="1" smtClean="0"/>
              <a:t>Kornatický</a:t>
            </a:r>
            <a:r>
              <a:rPr lang="cs-CZ" dirty="0" smtClean="0"/>
              <a:t> potok</a:t>
            </a:r>
          </a:p>
          <a:p>
            <a:r>
              <a:rPr lang="cs-CZ" dirty="0" smtClean="0"/>
              <a:t>05. </a:t>
            </a:r>
            <a:r>
              <a:rPr lang="cs-CZ" dirty="0" err="1" smtClean="0"/>
              <a:t>ChK</a:t>
            </a:r>
            <a:r>
              <a:rPr lang="cs-CZ" dirty="0" smtClean="0"/>
              <a:t> Horní </a:t>
            </a:r>
            <a:r>
              <a:rPr lang="cs-CZ" dirty="0" err="1" smtClean="0"/>
              <a:t>Kornatický</a:t>
            </a:r>
            <a:r>
              <a:rPr lang="cs-CZ" dirty="0" smtClean="0"/>
              <a:t> potok</a:t>
            </a:r>
          </a:p>
          <a:p>
            <a:r>
              <a:rPr lang="cs-CZ" dirty="0" smtClean="0"/>
              <a:t>06. </a:t>
            </a:r>
            <a:r>
              <a:rPr lang="cs-CZ" dirty="0" err="1" smtClean="0"/>
              <a:t>ChK</a:t>
            </a:r>
            <a:r>
              <a:rPr lang="cs-CZ" dirty="0" smtClean="0"/>
              <a:t> Milínov</a:t>
            </a:r>
          </a:p>
          <a:p>
            <a:r>
              <a:rPr lang="cs-CZ" dirty="0" smtClean="0"/>
              <a:t>07. </a:t>
            </a:r>
            <a:r>
              <a:rPr lang="cs-CZ" dirty="0" err="1" smtClean="0"/>
              <a:t>ChK</a:t>
            </a:r>
            <a:r>
              <a:rPr lang="cs-CZ" dirty="0" smtClean="0"/>
              <a:t> Lipnice</a:t>
            </a:r>
          </a:p>
          <a:p>
            <a:r>
              <a:rPr lang="cs-CZ" dirty="0" smtClean="0"/>
              <a:t>08. </a:t>
            </a:r>
            <a:r>
              <a:rPr lang="cs-CZ" dirty="0" err="1" smtClean="0"/>
              <a:t>ChK</a:t>
            </a:r>
            <a:r>
              <a:rPr lang="cs-CZ" dirty="0" smtClean="0"/>
              <a:t> Spálené Poříčí</a:t>
            </a:r>
          </a:p>
          <a:p>
            <a:r>
              <a:rPr lang="cs-CZ" dirty="0" smtClean="0"/>
              <a:t>09.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Těnovické</a:t>
            </a:r>
            <a:r>
              <a:rPr lang="cs-CZ" dirty="0" smtClean="0"/>
              <a:t> svahy</a:t>
            </a:r>
          </a:p>
          <a:p>
            <a:r>
              <a:rPr lang="cs-CZ" dirty="0" smtClean="0"/>
              <a:t>10.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Číčov</a:t>
            </a:r>
            <a:endParaRPr lang="cs-CZ" dirty="0" smtClean="0"/>
          </a:p>
          <a:p>
            <a:r>
              <a:rPr lang="cs-CZ" dirty="0" smtClean="0"/>
              <a:t>11. </a:t>
            </a:r>
            <a:r>
              <a:rPr lang="cs-CZ" dirty="0" err="1" smtClean="0"/>
              <a:t>ChK</a:t>
            </a:r>
            <a:r>
              <a:rPr lang="cs-CZ" dirty="0" smtClean="0"/>
              <a:t> Vstup Brd</a:t>
            </a:r>
          </a:p>
          <a:p>
            <a:r>
              <a:rPr lang="cs-CZ" dirty="0" smtClean="0"/>
              <a:t>12.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Mítovský</a:t>
            </a:r>
            <a:r>
              <a:rPr lang="cs-CZ" dirty="0" smtClean="0"/>
              <a:t> potok</a:t>
            </a:r>
          </a:p>
          <a:p>
            <a:r>
              <a:rPr lang="cs-CZ" dirty="0" smtClean="0"/>
              <a:t>13.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Štítovské</a:t>
            </a:r>
            <a:r>
              <a:rPr lang="cs-CZ" dirty="0" smtClean="0"/>
              <a:t> sedlo</a:t>
            </a:r>
          </a:p>
          <a:p>
            <a:r>
              <a:rPr lang="cs-CZ" dirty="0" smtClean="0"/>
              <a:t>14.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Cecímské</a:t>
            </a:r>
            <a:r>
              <a:rPr lang="cs-CZ" dirty="0" smtClean="0"/>
              <a:t> vsi</a:t>
            </a:r>
          </a:p>
          <a:p>
            <a:r>
              <a:rPr lang="cs-CZ" dirty="0" smtClean="0"/>
              <a:t>15. </a:t>
            </a:r>
            <a:r>
              <a:rPr lang="cs-CZ" dirty="0" err="1" smtClean="0"/>
              <a:t>ChK</a:t>
            </a:r>
            <a:r>
              <a:rPr lang="cs-CZ" dirty="0" smtClean="0"/>
              <a:t> Nechanice</a:t>
            </a:r>
          </a:p>
          <a:p>
            <a:r>
              <a:rPr lang="cs-CZ" dirty="0" smtClean="0"/>
              <a:t>16.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Přešínský</a:t>
            </a:r>
            <a:r>
              <a:rPr lang="cs-CZ" dirty="0" smtClean="0"/>
              <a:t> potok</a:t>
            </a:r>
          </a:p>
          <a:p>
            <a:r>
              <a:rPr lang="cs-CZ" dirty="0" smtClean="0"/>
              <a:t>17. </a:t>
            </a:r>
            <a:r>
              <a:rPr lang="cs-CZ" dirty="0" err="1" smtClean="0"/>
              <a:t>ChK</a:t>
            </a:r>
            <a:r>
              <a:rPr lang="cs-CZ" dirty="0" smtClean="0"/>
              <a:t> Zářez </a:t>
            </a:r>
            <a:r>
              <a:rPr lang="cs-CZ" dirty="0" err="1" smtClean="0"/>
              <a:t>Úslavy</a:t>
            </a:r>
            <a:endParaRPr lang="cs-CZ" dirty="0" smtClean="0"/>
          </a:p>
          <a:p>
            <a:r>
              <a:rPr lang="cs-CZ" dirty="0" smtClean="0"/>
              <a:t>18. </a:t>
            </a:r>
            <a:r>
              <a:rPr lang="cs-CZ" dirty="0" err="1" smtClean="0"/>
              <a:t>ChK</a:t>
            </a:r>
            <a:r>
              <a:rPr lang="cs-CZ" dirty="0" smtClean="0"/>
              <a:t> Buková hora</a:t>
            </a:r>
          </a:p>
          <a:p>
            <a:r>
              <a:rPr lang="cs-CZ" dirty="0" smtClean="0"/>
              <a:t>19. </a:t>
            </a:r>
            <a:r>
              <a:rPr lang="cs-CZ" dirty="0" err="1" smtClean="0"/>
              <a:t>ChK</a:t>
            </a:r>
            <a:r>
              <a:rPr lang="cs-CZ" dirty="0" smtClean="0"/>
              <a:t> Blovice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dirty="0" smtClean="0"/>
              <a:t>20.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Kamensko</a:t>
            </a:r>
            <a:endParaRPr lang="cs-CZ" dirty="0" smtClean="0"/>
          </a:p>
          <a:p>
            <a:r>
              <a:rPr lang="cs-CZ" dirty="0" smtClean="0"/>
              <a:t>21.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Sečské</a:t>
            </a:r>
            <a:r>
              <a:rPr lang="cs-CZ" dirty="0" smtClean="0"/>
              <a:t> potoky</a:t>
            </a:r>
          </a:p>
          <a:p>
            <a:r>
              <a:rPr lang="cs-CZ" dirty="0" smtClean="0"/>
              <a:t>22.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Blovické</a:t>
            </a:r>
            <a:r>
              <a:rPr lang="cs-CZ" dirty="0" smtClean="0"/>
              <a:t> předpolí</a:t>
            </a:r>
          </a:p>
          <a:p>
            <a:r>
              <a:rPr lang="cs-CZ" dirty="0" smtClean="0"/>
              <a:t>23.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Chocenický</a:t>
            </a:r>
            <a:r>
              <a:rPr lang="cs-CZ" dirty="0" smtClean="0"/>
              <a:t> potok</a:t>
            </a:r>
          </a:p>
          <a:p>
            <a:r>
              <a:rPr lang="cs-CZ" dirty="0" smtClean="0"/>
              <a:t>24. </a:t>
            </a:r>
            <a:r>
              <a:rPr lang="cs-CZ" dirty="0" err="1" smtClean="0"/>
              <a:t>ChK</a:t>
            </a:r>
            <a:r>
              <a:rPr lang="cs-CZ" dirty="0" smtClean="0"/>
              <a:t> Jezevčí skála</a:t>
            </a:r>
          </a:p>
          <a:p>
            <a:r>
              <a:rPr lang="cs-CZ" dirty="0" smtClean="0"/>
              <a:t>25. </a:t>
            </a:r>
            <a:r>
              <a:rPr lang="cs-CZ" dirty="0" err="1" smtClean="0"/>
              <a:t>ChK</a:t>
            </a:r>
            <a:r>
              <a:rPr lang="cs-CZ" dirty="0" smtClean="0"/>
              <a:t> Kožich</a:t>
            </a:r>
          </a:p>
          <a:p>
            <a:r>
              <a:rPr lang="cs-CZ" dirty="0" smtClean="0"/>
              <a:t>26.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Nebílovské</a:t>
            </a:r>
            <a:r>
              <a:rPr lang="cs-CZ" dirty="0" smtClean="0"/>
              <a:t> kopce</a:t>
            </a:r>
          </a:p>
          <a:p>
            <a:r>
              <a:rPr lang="cs-CZ" dirty="0" smtClean="0"/>
              <a:t>27. </a:t>
            </a:r>
            <a:r>
              <a:rPr lang="cs-CZ" dirty="0" err="1" smtClean="0"/>
              <a:t>ChK</a:t>
            </a:r>
            <a:r>
              <a:rPr lang="cs-CZ" dirty="0" smtClean="0"/>
              <a:t> </a:t>
            </a:r>
            <a:r>
              <a:rPr lang="cs-CZ" dirty="0" err="1" smtClean="0"/>
              <a:t>Bučské</a:t>
            </a:r>
            <a:r>
              <a:rPr lang="cs-CZ" dirty="0" smtClean="0"/>
              <a:t> sedlo</a:t>
            </a:r>
          </a:p>
          <a:p>
            <a:r>
              <a:rPr lang="cs-CZ" dirty="0" smtClean="0"/>
              <a:t>28. </a:t>
            </a:r>
            <a:r>
              <a:rPr lang="cs-CZ" dirty="0" err="1" smtClean="0"/>
              <a:t>ChK</a:t>
            </a:r>
            <a:r>
              <a:rPr lang="cs-CZ" dirty="0" smtClean="0"/>
              <a:t> Bábin výběžek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sz="6000" dirty="0" smtClean="0"/>
              <a:t>Obsah:</a:t>
            </a:r>
          </a:p>
          <a:p>
            <a:r>
              <a:rPr lang="cs-CZ" sz="6000" dirty="0" smtClean="0"/>
              <a:t>Popis charakteru a rámcové vymezení</a:t>
            </a:r>
          </a:p>
          <a:p>
            <a:r>
              <a:rPr lang="cs-CZ" sz="6000" dirty="0" smtClean="0"/>
              <a:t>Rámcové podmínky využití </a:t>
            </a:r>
          </a:p>
          <a:p>
            <a:r>
              <a:rPr lang="cs-CZ" sz="6000" dirty="0" smtClean="0"/>
              <a:t>Změny ve využívání</a:t>
            </a:r>
          </a:p>
          <a:p>
            <a:endParaRPr lang="cs-CZ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75173" y="1676400"/>
            <a:ext cx="371150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295232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8760"/>
            <a:ext cx="2736304" cy="500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57861" y="1676400"/>
            <a:ext cx="454612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2592288" cy="525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295232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95505" y="1676400"/>
            <a:ext cx="507083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295232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2664296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10230" y="1676400"/>
            <a:ext cx="384138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288032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288032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13866" y="1676400"/>
            <a:ext cx="403411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273630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280831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391</TotalTime>
  <Words>488</Words>
  <Application>Microsoft Office PowerPoint</Application>
  <PresentationFormat>Předvádění na obrazovce (4:3)</PresentationFormat>
  <Paragraphs>90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Calibri</vt:lpstr>
      <vt:lpstr>Constantia</vt:lpstr>
      <vt:lpstr>Wingdings 2</vt:lpstr>
      <vt:lpstr>Tok</vt:lpstr>
      <vt:lpstr>Prezentace aplikace PowerPoint</vt:lpstr>
      <vt:lpstr>Prezentace aplikace PowerPoint</vt:lpstr>
      <vt:lpstr>Tabulky charaktery krajiny (příloha č.1)</vt:lpstr>
      <vt:lpstr>Tabulky charaktery krajiny (příloha č.1)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Konkrétní dosavadní využití ÚSK </vt:lpstr>
      <vt:lpstr>Závěry z ÚSK</vt:lpstr>
      <vt:lpstr>Závěry z ÚSK</vt:lpstr>
      <vt:lpstr>Závěry z ÚSK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Maskovaa</dc:creator>
  <cp:lastModifiedBy>Wirth Karel</cp:lastModifiedBy>
  <cp:revision>45</cp:revision>
  <dcterms:created xsi:type="dcterms:W3CDTF">2019-08-30T10:49:08Z</dcterms:created>
  <dcterms:modified xsi:type="dcterms:W3CDTF">2019-09-12T17:27:29Z</dcterms:modified>
</cp:coreProperties>
</file>