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  <p:sldMasterId id="2147483661" r:id="rId2"/>
    <p:sldMasterId id="2147483673" r:id="rId3"/>
    <p:sldMasterId id="2147483685" r:id="rId4"/>
    <p:sldMasterId id="2147483697" r:id="rId5"/>
    <p:sldMasterId id="2147483709" r:id="rId6"/>
    <p:sldMasterId id="2147483721" r:id="rId7"/>
  </p:sldMasterIdLst>
  <p:notesMasterIdLst>
    <p:notesMasterId r:id="rId23"/>
  </p:notesMasterIdLst>
  <p:handoutMasterIdLst>
    <p:handoutMasterId r:id="rId24"/>
  </p:handoutMasterIdLst>
  <p:sldIdLst>
    <p:sldId id="271" r:id="rId8"/>
    <p:sldId id="270" r:id="rId9"/>
    <p:sldId id="273" r:id="rId10"/>
    <p:sldId id="275" r:id="rId11"/>
    <p:sldId id="276" r:id="rId12"/>
    <p:sldId id="279" r:id="rId13"/>
    <p:sldId id="280" r:id="rId14"/>
    <p:sldId id="281" r:id="rId15"/>
    <p:sldId id="286" r:id="rId16"/>
    <p:sldId id="277" r:id="rId17"/>
    <p:sldId id="283" r:id="rId18"/>
    <p:sldId id="278" r:id="rId19"/>
    <p:sldId id="284" r:id="rId20"/>
    <p:sldId id="285" r:id="rId21"/>
    <p:sldId id="272" r:id="rId22"/>
  </p:sldIdLst>
  <p:sldSz cx="13004800" cy="9753600"/>
  <p:notesSz cx="6797675" cy="99266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068">
          <p15:clr>
            <a:srgbClr val="A4A3A4"/>
          </p15:clr>
        </p15:guide>
        <p15:guide id="2" pos="7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C143"/>
    <a:srgbClr val="66D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7" autoAdjust="0"/>
  </p:normalViewPr>
  <p:slideViewPr>
    <p:cSldViewPr>
      <p:cViewPr varScale="1">
        <p:scale>
          <a:sx n="33" d="100"/>
          <a:sy n="33" d="100"/>
        </p:scale>
        <p:origin x="1158" y="60"/>
      </p:cViewPr>
      <p:guideLst>
        <p:guide orient="horz" pos="5068"/>
        <p:guide pos="785"/>
      </p:guideLst>
    </p:cSldViewPr>
  </p:slideViewPr>
  <p:outlineViewPr>
    <p:cViewPr>
      <p:scale>
        <a:sx n="33" d="100"/>
        <a:sy n="33" d="100"/>
      </p:scale>
      <p:origin x="0" y="432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r">
              <a:defRPr sz="1200"/>
            </a:lvl1pPr>
          </a:lstStyle>
          <a:p>
            <a:pPr>
              <a:defRPr/>
            </a:pPr>
            <a:fld id="{341DE077-EFAD-45F7-9648-23A848E86495}" type="datetimeFigureOut">
              <a:rPr lang="cs-CZ"/>
              <a:pPr>
                <a:defRPr/>
              </a:pPr>
              <a:t>10.11.2017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r">
              <a:defRPr sz="1200"/>
            </a:lvl1pPr>
          </a:lstStyle>
          <a:p>
            <a:pPr>
              <a:defRPr/>
            </a:pPr>
            <a:fld id="{804138DD-3E93-4CB8-9D96-82F3872D97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14267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r">
              <a:defRPr sz="1200"/>
            </a:lvl1pPr>
          </a:lstStyle>
          <a:p>
            <a:pPr>
              <a:defRPr/>
            </a:pPr>
            <a:fld id="{AC9FFA57-19BB-4AB4-989A-C6B18F6795E6}" type="datetimeFigureOut">
              <a:rPr lang="cs-CZ"/>
              <a:pPr>
                <a:defRPr/>
              </a:pPr>
              <a:t>10.11.2017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5" tIns="45638" rIns="91275" bIns="45638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275" tIns="45638" rIns="91275" bIns="45638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r">
              <a:defRPr sz="1200"/>
            </a:lvl1pPr>
          </a:lstStyle>
          <a:p>
            <a:pPr>
              <a:defRPr/>
            </a:pPr>
            <a:fld id="{7BEC0968-DD2B-40FF-B311-5D8530236E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96757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4BC5016-DCB5-4C9D-94DF-6E34CFF6E3EF}" type="slidenum">
              <a:rPr lang="cs-CZ" altLang="cs-CZ" sz="1200" smtClean="0"/>
              <a:pPr/>
              <a:t>1</a:t>
            </a:fld>
            <a:endParaRPr lang="cs-CZ" altLang="cs-CZ" sz="1200" smtClean="0"/>
          </a:p>
        </p:txBody>
      </p:sp>
    </p:spTree>
    <p:extLst>
      <p:ext uri="{BB962C8B-B14F-4D97-AF65-F5344CB8AC3E}">
        <p14:creationId xmlns:p14="http://schemas.microsoft.com/office/powerpoint/2010/main" val="1921964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>
            <a:lvl1pPr algn="ctr">
              <a:defRPr sz="5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 sz="4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040273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54893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118600" y="1257300"/>
            <a:ext cx="2616200" cy="6096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70000" y="1257300"/>
            <a:ext cx="7696200" cy="60960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523653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5360" y="3029939"/>
            <a:ext cx="11054080" cy="2090702"/>
          </a:xfrm>
        </p:spPr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50720" y="5527040"/>
            <a:ext cx="9103360" cy="2492587"/>
          </a:xfrm>
        </p:spPr>
        <p:txBody>
          <a:bodyPr/>
          <a:lstStyle>
            <a:lvl1pPr marL="0" indent="0" algn="ctr">
              <a:buNone/>
              <a:defRPr/>
            </a:lvl1pPr>
            <a:lvl2pPr marL="650230" indent="0" algn="ctr">
              <a:buNone/>
              <a:defRPr/>
            </a:lvl2pPr>
            <a:lvl3pPr marL="1300460" indent="0" algn="ctr">
              <a:buNone/>
              <a:defRPr/>
            </a:lvl3pPr>
            <a:lvl4pPr marL="1950690" indent="0" algn="ctr">
              <a:buNone/>
              <a:defRPr/>
            </a:lvl4pPr>
            <a:lvl5pPr marL="2600919" indent="0" algn="ctr">
              <a:buNone/>
              <a:defRPr/>
            </a:lvl5pPr>
            <a:lvl6pPr marL="3251149" indent="0" algn="ctr">
              <a:buNone/>
              <a:defRPr/>
            </a:lvl6pPr>
            <a:lvl7pPr marL="3901379" indent="0" algn="ctr">
              <a:buNone/>
              <a:defRPr/>
            </a:lvl7pPr>
            <a:lvl8pPr marL="4551609" indent="0" algn="ctr">
              <a:buNone/>
              <a:defRPr/>
            </a:lvl8pPr>
            <a:lvl9pPr marL="5201839" indent="0" algn="ctr">
              <a:buNone/>
              <a:defRPr/>
            </a:lvl9pPr>
          </a:lstStyle>
          <a:p>
            <a:r>
              <a:rPr lang="en-US"/>
              <a:t>Klepnutím lze upravit styl předlohy podnadpisů.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7395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0516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7290" y="6267592"/>
            <a:ext cx="11054080" cy="1937173"/>
          </a:xfrm>
        </p:spPr>
        <p:txBody>
          <a:bodyPr anchor="t"/>
          <a:lstStyle>
            <a:lvl1pPr algn="l">
              <a:defRPr sz="5689" b="1" cap="all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7290" y="4133993"/>
            <a:ext cx="11054080" cy="2133599"/>
          </a:xfrm>
        </p:spPr>
        <p:txBody>
          <a:bodyPr anchor="b"/>
          <a:lstStyle>
            <a:lvl1pPr marL="0" indent="0">
              <a:buNone/>
              <a:defRPr sz="2844"/>
            </a:lvl1pPr>
            <a:lvl2pPr marL="650230" indent="0">
              <a:buNone/>
              <a:defRPr sz="2560"/>
            </a:lvl2pPr>
            <a:lvl3pPr marL="1300460" indent="0">
              <a:buNone/>
              <a:defRPr sz="2276"/>
            </a:lvl3pPr>
            <a:lvl4pPr marL="1950690" indent="0">
              <a:buNone/>
              <a:defRPr sz="1991"/>
            </a:lvl4pPr>
            <a:lvl5pPr marL="2600919" indent="0">
              <a:buNone/>
              <a:defRPr sz="1991"/>
            </a:lvl5pPr>
            <a:lvl6pPr marL="3251149" indent="0">
              <a:buNone/>
              <a:defRPr sz="1991"/>
            </a:lvl6pPr>
            <a:lvl7pPr marL="3901379" indent="0">
              <a:buNone/>
              <a:defRPr sz="1991"/>
            </a:lvl7pPr>
            <a:lvl8pPr marL="4551609" indent="0">
              <a:buNone/>
              <a:defRPr sz="1991"/>
            </a:lvl8pPr>
            <a:lvl9pPr marL="5201839" indent="0">
              <a:buNone/>
              <a:defRPr sz="199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526315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75360" y="2817707"/>
            <a:ext cx="5418667" cy="5418667"/>
          </a:xfrm>
        </p:spPr>
        <p:txBody>
          <a:bodyPr/>
          <a:lstStyle>
            <a:lvl1pPr>
              <a:defRPr sz="3982"/>
            </a:lvl1pPr>
            <a:lvl2pPr>
              <a:defRPr sz="3413"/>
            </a:lvl2pPr>
            <a:lvl3pPr>
              <a:defRPr sz="2844"/>
            </a:lvl3pPr>
            <a:lvl4pPr>
              <a:defRPr sz="2560"/>
            </a:lvl4pPr>
            <a:lvl5pPr>
              <a:defRPr sz="2560"/>
            </a:lvl5pPr>
            <a:lvl6pPr>
              <a:defRPr sz="2560"/>
            </a:lvl6pPr>
            <a:lvl7pPr>
              <a:defRPr sz="2560"/>
            </a:lvl7pPr>
            <a:lvl8pPr>
              <a:defRPr sz="2560"/>
            </a:lvl8pPr>
            <a:lvl9pPr>
              <a:defRPr sz="2560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610773" y="2817707"/>
            <a:ext cx="5418667" cy="5418667"/>
          </a:xfrm>
        </p:spPr>
        <p:txBody>
          <a:bodyPr/>
          <a:lstStyle>
            <a:lvl1pPr>
              <a:defRPr sz="3982"/>
            </a:lvl1pPr>
            <a:lvl2pPr>
              <a:defRPr sz="3413"/>
            </a:lvl2pPr>
            <a:lvl3pPr>
              <a:defRPr sz="2844"/>
            </a:lvl3pPr>
            <a:lvl4pPr>
              <a:defRPr sz="2560"/>
            </a:lvl4pPr>
            <a:lvl5pPr>
              <a:defRPr sz="2560"/>
            </a:lvl5pPr>
            <a:lvl6pPr>
              <a:defRPr sz="2560"/>
            </a:lvl6pPr>
            <a:lvl7pPr>
              <a:defRPr sz="2560"/>
            </a:lvl7pPr>
            <a:lvl8pPr>
              <a:defRPr sz="2560"/>
            </a:lvl8pPr>
            <a:lvl9pPr>
              <a:defRPr sz="2560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2445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50240" y="2183272"/>
            <a:ext cx="5746045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0240" y="3093155"/>
            <a:ext cx="5746045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0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606259" y="2183272"/>
            <a:ext cx="5748302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606259" y="3093155"/>
            <a:ext cx="5748302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0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1352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74749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75258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241" y="388338"/>
            <a:ext cx="4278490" cy="1652693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4516" y="388339"/>
            <a:ext cx="7270044" cy="8324427"/>
          </a:xfrm>
        </p:spPr>
        <p:txBody>
          <a:bodyPr/>
          <a:lstStyle>
            <a:lvl1pPr>
              <a:defRPr sz="4551"/>
            </a:lvl1pPr>
            <a:lvl2pPr>
              <a:defRPr sz="3982"/>
            </a:lvl2pPr>
            <a:lvl3pPr>
              <a:defRPr sz="3413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50241" y="2041032"/>
            <a:ext cx="4278490" cy="6671734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264911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70000" y="2284512"/>
            <a:ext cx="10464800" cy="57609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210245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9032" y="6827520"/>
            <a:ext cx="7802880" cy="806027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549032" y="871502"/>
            <a:ext cx="7802880" cy="5852160"/>
          </a:xfrm>
        </p:spPr>
        <p:txBody>
          <a:bodyPr/>
          <a:lstStyle>
            <a:lvl1pPr marL="0" indent="0">
              <a:buNone/>
              <a:defRPr sz="4551"/>
            </a:lvl1pPr>
            <a:lvl2pPr marL="650230" indent="0">
              <a:buNone/>
              <a:defRPr sz="3982"/>
            </a:lvl2pPr>
            <a:lvl3pPr marL="1300460" indent="0">
              <a:buNone/>
              <a:defRPr sz="3413"/>
            </a:lvl3pPr>
            <a:lvl4pPr marL="1950690" indent="0">
              <a:buNone/>
              <a:defRPr sz="2844"/>
            </a:lvl4pPr>
            <a:lvl5pPr marL="2600919" indent="0">
              <a:buNone/>
              <a:defRPr sz="2844"/>
            </a:lvl5pPr>
            <a:lvl6pPr marL="3251149" indent="0">
              <a:buNone/>
              <a:defRPr sz="2844"/>
            </a:lvl6pPr>
            <a:lvl7pPr marL="3901379" indent="0">
              <a:buNone/>
              <a:defRPr sz="2844"/>
            </a:lvl7pPr>
            <a:lvl8pPr marL="4551609" indent="0">
              <a:buNone/>
              <a:defRPr sz="2844"/>
            </a:lvl8pPr>
            <a:lvl9pPr marL="5201839" indent="0">
              <a:buNone/>
              <a:defRPr sz="2844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549032" y="7633547"/>
            <a:ext cx="7802880" cy="1144693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0334335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85948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265920" y="866987"/>
            <a:ext cx="2763520" cy="7369387"/>
          </a:xfrm>
        </p:spPr>
        <p:txBody>
          <a:bodyPr vert="eaVert"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75360" y="866987"/>
            <a:ext cx="8073813" cy="7369387"/>
          </a:xfrm>
        </p:spPr>
        <p:txBody>
          <a:bodyPr vert="eaVert"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54700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5360" y="3029939"/>
            <a:ext cx="11054080" cy="2090702"/>
          </a:xfrm>
        </p:spPr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50720" y="5527040"/>
            <a:ext cx="9103360" cy="2492587"/>
          </a:xfrm>
        </p:spPr>
        <p:txBody>
          <a:bodyPr/>
          <a:lstStyle>
            <a:lvl1pPr marL="0" indent="0" algn="ctr">
              <a:buNone/>
              <a:defRPr/>
            </a:lvl1pPr>
            <a:lvl2pPr marL="650230" indent="0" algn="ctr">
              <a:buNone/>
              <a:defRPr/>
            </a:lvl2pPr>
            <a:lvl3pPr marL="1300460" indent="0" algn="ctr">
              <a:buNone/>
              <a:defRPr/>
            </a:lvl3pPr>
            <a:lvl4pPr marL="1950690" indent="0" algn="ctr">
              <a:buNone/>
              <a:defRPr/>
            </a:lvl4pPr>
            <a:lvl5pPr marL="2600919" indent="0" algn="ctr">
              <a:buNone/>
              <a:defRPr/>
            </a:lvl5pPr>
            <a:lvl6pPr marL="3251149" indent="0" algn="ctr">
              <a:buNone/>
              <a:defRPr/>
            </a:lvl6pPr>
            <a:lvl7pPr marL="3901379" indent="0" algn="ctr">
              <a:buNone/>
              <a:defRPr/>
            </a:lvl7pPr>
            <a:lvl8pPr marL="4551609" indent="0" algn="ctr">
              <a:buNone/>
              <a:defRPr/>
            </a:lvl8pPr>
            <a:lvl9pPr marL="5201839" indent="0" algn="ctr">
              <a:buNone/>
              <a:defRPr/>
            </a:lvl9pPr>
          </a:lstStyle>
          <a:p>
            <a:r>
              <a:rPr lang="en-US"/>
              <a:t>Klepnutím lze upravit styl předlohy podnadpisů.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08398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58755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7290" y="6267592"/>
            <a:ext cx="11054080" cy="1937173"/>
          </a:xfrm>
        </p:spPr>
        <p:txBody>
          <a:bodyPr anchor="t"/>
          <a:lstStyle>
            <a:lvl1pPr algn="l">
              <a:defRPr sz="5689" b="1" cap="all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7290" y="4133993"/>
            <a:ext cx="11054080" cy="2133599"/>
          </a:xfrm>
        </p:spPr>
        <p:txBody>
          <a:bodyPr anchor="b"/>
          <a:lstStyle>
            <a:lvl1pPr marL="0" indent="0">
              <a:buNone/>
              <a:defRPr sz="2844"/>
            </a:lvl1pPr>
            <a:lvl2pPr marL="650230" indent="0">
              <a:buNone/>
              <a:defRPr sz="2560"/>
            </a:lvl2pPr>
            <a:lvl3pPr marL="1300460" indent="0">
              <a:buNone/>
              <a:defRPr sz="2276"/>
            </a:lvl3pPr>
            <a:lvl4pPr marL="1950690" indent="0">
              <a:buNone/>
              <a:defRPr sz="1991"/>
            </a:lvl4pPr>
            <a:lvl5pPr marL="2600919" indent="0">
              <a:buNone/>
              <a:defRPr sz="1991"/>
            </a:lvl5pPr>
            <a:lvl6pPr marL="3251149" indent="0">
              <a:buNone/>
              <a:defRPr sz="1991"/>
            </a:lvl6pPr>
            <a:lvl7pPr marL="3901379" indent="0">
              <a:buNone/>
              <a:defRPr sz="1991"/>
            </a:lvl7pPr>
            <a:lvl8pPr marL="4551609" indent="0">
              <a:buNone/>
              <a:defRPr sz="1991"/>
            </a:lvl8pPr>
            <a:lvl9pPr marL="5201839" indent="0">
              <a:buNone/>
              <a:defRPr sz="199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462038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75360" y="2817707"/>
            <a:ext cx="5418667" cy="5418667"/>
          </a:xfrm>
        </p:spPr>
        <p:txBody>
          <a:bodyPr/>
          <a:lstStyle>
            <a:lvl1pPr>
              <a:defRPr sz="3982"/>
            </a:lvl1pPr>
            <a:lvl2pPr>
              <a:defRPr sz="3413"/>
            </a:lvl2pPr>
            <a:lvl3pPr>
              <a:defRPr sz="2844"/>
            </a:lvl3pPr>
            <a:lvl4pPr>
              <a:defRPr sz="2560"/>
            </a:lvl4pPr>
            <a:lvl5pPr>
              <a:defRPr sz="2560"/>
            </a:lvl5pPr>
            <a:lvl6pPr>
              <a:defRPr sz="2560"/>
            </a:lvl6pPr>
            <a:lvl7pPr>
              <a:defRPr sz="2560"/>
            </a:lvl7pPr>
            <a:lvl8pPr>
              <a:defRPr sz="2560"/>
            </a:lvl8pPr>
            <a:lvl9pPr>
              <a:defRPr sz="2560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610773" y="2817707"/>
            <a:ext cx="5418667" cy="5418667"/>
          </a:xfrm>
        </p:spPr>
        <p:txBody>
          <a:bodyPr/>
          <a:lstStyle>
            <a:lvl1pPr>
              <a:defRPr sz="3982"/>
            </a:lvl1pPr>
            <a:lvl2pPr>
              <a:defRPr sz="3413"/>
            </a:lvl2pPr>
            <a:lvl3pPr>
              <a:defRPr sz="2844"/>
            </a:lvl3pPr>
            <a:lvl4pPr>
              <a:defRPr sz="2560"/>
            </a:lvl4pPr>
            <a:lvl5pPr>
              <a:defRPr sz="2560"/>
            </a:lvl5pPr>
            <a:lvl6pPr>
              <a:defRPr sz="2560"/>
            </a:lvl6pPr>
            <a:lvl7pPr>
              <a:defRPr sz="2560"/>
            </a:lvl7pPr>
            <a:lvl8pPr>
              <a:defRPr sz="2560"/>
            </a:lvl8pPr>
            <a:lvl9pPr>
              <a:defRPr sz="2560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0095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50240" y="2183272"/>
            <a:ext cx="5746045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0240" y="3093155"/>
            <a:ext cx="5746045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0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606259" y="2183272"/>
            <a:ext cx="5748302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606259" y="3093155"/>
            <a:ext cx="5748302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0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8082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48959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1654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86539345"/>
      </p:ext>
    </p:extLst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241" y="388338"/>
            <a:ext cx="4278490" cy="1652693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4516" y="388339"/>
            <a:ext cx="7270044" cy="8324427"/>
          </a:xfrm>
        </p:spPr>
        <p:txBody>
          <a:bodyPr/>
          <a:lstStyle>
            <a:lvl1pPr>
              <a:defRPr sz="4551"/>
            </a:lvl1pPr>
            <a:lvl2pPr>
              <a:defRPr sz="3982"/>
            </a:lvl2pPr>
            <a:lvl3pPr>
              <a:defRPr sz="3413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50241" y="2041032"/>
            <a:ext cx="4278490" cy="6671734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6523510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9032" y="6827520"/>
            <a:ext cx="7802880" cy="806027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549032" y="871502"/>
            <a:ext cx="7802880" cy="5852160"/>
          </a:xfrm>
        </p:spPr>
        <p:txBody>
          <a:bodyPr/>
          <a:lstStyle>
            <a:lvl1pPr marL="0" indent="0">
              <a:buNone/>
              <a:defRPr sz="4551"/>
            </a:lvl1pPr>
            <a:lvl2pPr marL="650230" indent="0">
              <a:buNone/>
              <a:defRPr sz="3982"/>
            </a:lvl2pPr>
            <a:lvl3pPr marL="1300460" indent="0">
              <a:buNone/>
              <a:defRPr sz="3413"/>
            </a:lvl3pPr>
            <a:lvl4pPr marL="1950690" indent="0">
              <a:buNone/>
              <a:defRPr sz="2844"/>
            </a:lvl4pPr>
            <a:lvl5pPr marL="2600919" indent="0">
              <a:buNone/>
              <a:defRPr sz="2844"/>
            </a:lvl5pPr>
            <a:lvl6pPr marL="3251149" indent="0">
              <a:buNone/>
              <a:defRPr sz="2844"/>
            </a:lvl6pPr>
            <a:lvl7pPr marL="3901379" indent="0">
              <a:buNone/>
              <a:defRPr sz="2844"/>
            </a:lvl7pPr>
            <a:lvl8pPr marL="4551609" indent="0">
              <a:buNone/>
              <a:defRPr sz="2844"/>
            </a:lvl8pPr>
            <a:lvl9pPr marL="5201839" indent="0">
              <a:buNone/>
              <a:defRPr sz="2844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549032" y="7633547"/>
            <a:ext cx="7802880" cy="1144693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5985410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67222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265920" y="866987"/>
            <a:ext cx="2763520" cy="7369387"/>
          </a:xfrm>
        </p:spPr>
        <p:txBody>
          <a:bodyPr vert="eaVert"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75360" y="866987"/>
            <a:ext cx="8073813" cy="7369387"/>
          </a:xfrm>
        </p:spPr>
        <p:txBody>
          <a:bodyPr vert="eaVert"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69081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5360" y="3029939"/>
            <a:ext cx="11054080" cy="2090702"/>
          </a:xfrm>
        </p:spPr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50720" y="5527040"/>
            <a:ext cx="9103360" cy="2492587"/>
          </a:xfrm>
        </p:spPr>
        <p:txBody>
          <a:bodyPr/>
          <a:lstStyle>
            <a:lvl1pPr marL="0" indent="0" algn="ctr">
              <a:buNone/>
              <a:defRPr/>
            </a:lvl1pPr>
            <a:lvl2pPr marL="650230" indent="0" algn="ctr">
              <a:buNone/>
              <a:defRPr/>
            </a:lvl2pPr>
            <a:lvl3pPr marL="1300460" indent="0" algn="ctr">
              <a:buNone/>
              <a:defRPr/>
            </a:lvl3pPr>
            <a:lvl4pPr marL="1950690" indent="0" algn="ctr">
              <a:buNone/>
              <a:defRPr/>
            </a:lvl4pPr>
            <a:lvl5pPr marL="2600919" indent="0" algn="ctr">
              <a:buNone/>
              <a:defRPr/>
            </a:lvl5pPr>
            <a:lvl6pPr marL="3251149" indent="0" algn="ctr">
              <a:buNone/>
              <a:defRPr/>
            </a:lvl6pPr>
            <a:lvl7pPr marL="3901379" indent="0" algn="ctr">
              <a:buNone/>
              <a:defRPr/>
            </a:lvl7pPr>
            <a:lvl8pPr marL="4551609" indent="0" algn="ctr">
              <a:buNone/>
              <a:defRPr/>
            </a:lvl8pPr>
            <a:lvl9pPr marL="5201839" indent="0" algn="ctr">
              <a:buNone/>
              <a:defRPr/>
            </a:lvl9pPr>
          </a:lstStyle>
          <a:p>
            <a:r>
              <a:rPr lang="en-US"/>
              <a:t>Klepnutím lze upravit styl předlohy podnadpisů.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5241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4445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7290" y="6267592"/>
            <a:ext cx="11054080" cy="1937173"/>
          </a:xfrm>
        </p:spPr>
        <p:txBody>
          <a:bodyPr anchor="t"/>
          <a:lstStyle>
            <a:lvl1pPr algn="l">
              <a:defRPr sz="5689" b="1" cap="all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7290" y="4133993"/>
            <a:ext cx="11054080" cy="2133599"/>
          </a:xfrm>
        </p:spPr>
        <p:txBody>
          <a:bodyPr anchor="b"/>
          <a:lstStyle>
            <a:lvl1pPr marL="0" indent="0">
              <a:buNone/>
              <a:defRPr sz="2844"/>
            </a:lvl1pPr>
            <a:lvl2pPr marL="650230" indent="0">
              <a:buNone/>
              <a:defRPr sz="2560"/>
            </a:lvl2pPr>
            <a:lvl3pPr marL="1300460" indent="0">
              <a:buNone/>
              <a:defRPr sz="2276"/>
            </a:lvl3pPr>
            <a:lvl4pPr marL="1950690" indent="0">
              <a:buNone/>
              <a:defRPr sz="1991"/>
            </a:lvl4pPr>
            <a:lvl5pPr marL="2600919" indent="0">
              <a:buNone/>
              <a:defRPr sz="1991"/>
            </a:lvl5pPr>
            <a:lvl6pPr marL="3251149" indent="0">
              <a:buNone/>
              <a:defRPr sz="1991"/>
            </a:lvl6pPr>
            <a:lvl7pPr marL="3901379" indent="0">
              <a:buNone/>
              <a:defRPr sz="1991"/>
            </a:lvl7pPr>
            <a:lvl8pPr marL="4551609" indent="0">
              <a:buNone/>
              <a:defRPr sz="1991"/>
            </a:lvl8pPr>
            <a:lvl9pPr marL="5201839" indent="0">
              <a:buNone/>
              <a:defRPr sz="199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7318349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75360" y="2817707"/>
            <a:ext cx="5418667" cy="5418667"/>
          </a:xfrm>
        </p:spPr>
        <p:txBody>
          <a:bodyPr/>
          <a:lstStyle>
            <a:lvl1pPr>
              <a:defRPr sz="3982"/>
            </a:lvl1pPr>
            <a:lvl2pPr>
              <a:defRPr sz="3413"/>
            </a:lvl2pPr>
            <a:lvl3pPr>
              <a:defRPr sz="2844"/>
            </a:lvl3pPr>
            <a:lvl4pPr>
              <a:defRPr sz="2560"/>
            </a:lvl4pPr>
            <a:lvl5pPr>
              <a:defRPr sz="2560"/>
            </a:lvl5pPr>
            <a:lvl6pPr>
              <a:defRPr sz="2560"/>
            </a:lvl6pPr>
            <a:lvl7pPr>
              <a:defRPr sz="2560"/>
            </a:lvl7pPr>
            <a:lvl8pPr>
              <a:defRPr sz="2560"/>
            </a:lvl8pPr>
            <a:lvl9pPr>
              <a:defRPr sz="2560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610773" y="2817707"/>
            <a:ext cx="5418667" cy="5418667"/>
          </a:xfrm>
        </p:spPr>
        <p:txBody>
          <a:bodyPr/>
          <a:lstStyle>
            <a:lvl1pPr>
              <a:defRPr sz="3982"/>
            </a:lvl1pPr>
            <a:lvl2pPr>
              <a:defRPr sz="3413"/>
            </a:lvl2pPr>
            <a:lvl3pPr>
              <a:defRPr sz="2844"/>
            </a:lvl3pPr>
            <a:lvl4pPr>
              <a:defRPr sz="2560"/>
            </a:lvl4pPr>
            <a:lvl5pPr>
              <a:defRPr sz="2560"/>
            </a:lvl5pPr>
            <a:lvl6pPr>
              <a:defRPr sz="2560"/>
            </a:lvl6pPr>
            <a:lvl7pPr>
              <a:defRPr sz="2560"/>
            </a:lvl7pPr>
            <a:lvl8pPr>
              <a:defRPr sz="2560"/>
            </a:lvl8pPr>
            <a:lvl9pPr>
              <a:defRPr sz="2560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64095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50240" y="2183272"/>
            <a:ext cx="5746045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0240" y="3093155"/>
            <a:ext cx="5746045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0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606259" y="2183272"/>
            <a:ext cx="5748302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606259" y="3093155"/>
            <a:ext cx="5748302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0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784470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1126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70000" y="2284413"/>
            <a:ext cx="5156200" cy="5761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78600" y="2284413"/>
            <a:ext cx="5156200" cy="5761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297609"/>
      </p:ext>
    </p:extLst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35286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241" y="388338"/>
            <a:ext cx="4278490" cy="1652693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4516" y="388339"/>
            <a:ext cx="7270044" cy="8324427"/>
          </a:xfrm>
        </p:spPr>
        <p:txBody>
          <a:bodyPr/>
          <a:lstStyle>
            <a:lvl1pPr>
              <a:defRPr sz="4551"/>
            </a:lvl1pPr>
            <a:lvl2pPr>
              <a:defRPr sz="3982"/>
            </a:lvl2pPr>
            <a:lvl3pPr>
              <a:defRPr sz="3413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50241" y="2041032"/>
            <a:ext cx="4278490" cy="6671734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90463098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9032" y="6827520"/>
            <a:ext cx="7802880" cy="806027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549032" y="871502"/>
            <a:ext cx="7802880" cy="5852160"/>
          </a:xfrm>
        </p:spPr>
        <p:txBody>
          <a:bodyPr/>
          <a:lstStyle>
            <a:lvl1pPr marL="0" indent="0">
              <a:buNone/>
              <a:defRPr sz="4551"/>
            </a:lvl1pPr>
            <a:lvl2pPr marL="650230" indent="0">
              <a:buNone/>
              <a:defRPr sz="3982"/>
            </a:lvl2pPr>
            <a:lvl3pPr marL="1300460" indent="0">
              <a:buNone/>
              <a:defRPr sz="3413"/>
            </a:lvl3pPr>
            <a:lvl4pPr marL="1950690" indent="0">
              <a:buNone/>
              <a:defRPr sz="2844"/>
            </a:lvl4pPr>
            <a:lvl5pPr marL="2600919" indent="0">
              <a:buNone/>
              <a:defRPr sz="2844"/>
            </a:lvl5pPr>
            <a:lvl6pPr marL="3251149" indent="0">
              <a:buNone/>
              <a:defRPr sz="2844"/>
            </a:lvl6pPr>
            <a:lvl7pPr marL="3901379" indent="0">
              <a:buNone/>
              <a:defRPr sz="2844"/>
            </a:lvl7pPr>
            <a:lvl8pPr marL="4551609" indent="0">
              <a:buNone/>
              <a:defRPr sz="2844"/>
            </a:lvl8pPr>
            <a:lvl9pPr marL="5201839" indent="0">
              <a:buNone/>
              <a:defRPr sz="2844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549032" y="7633547"/>
            <a:ext cx="7802880" cy="1144693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422843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05420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265920" y="866987"/>
            <a:ext cx="2763520" cy="7369387"/>
          </a:xfrm>
        </p:spPr>
        <p:txBody>
          <a:bodyPr vert="eaVert"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75360" y="866987"/>
            <a:ext cx="8073813" cy="7369387"/>
          </a:xfrm>
        </p:spPr>
        <p:txBody>
          <a:bodyPr vert="eaVert"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62020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5360" y="3029939"/>
            <a:ext cx="11054080" cy="2090702"/>
          </a:xfrm>
        </p:spPr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50720" y="5527040"/>
            <a:ext cx="9103360" cy="2492587"/>
          </a:xfrm>
        </p:spPr>
        <p:txBody>
          <a:bodyPr/>
          <a:lstStyle>
            <a:lvl1pPr marL="0" indent="0" algn="ctr">
              <a:buNone/>
              <a:defRPr/>
            </a:lvl1pPr>
            <a:lvl2pPr marL="650230" indent="0" algn="ctr">
              <a:buNone/>
              <a:defRPr/>
            </a:lvl2pPr>
            <a:lvl3pPr marL="1300460" indent="0" algn="ctr">
              <a:buNone/>
              <a:defRPr/>
            </a:lvl3pPr>
            <a:lvl4pPr marL="1950690" indent="0" algn="ctr">
              <a:buNone/>
              <a:defRPr/>
            </a:lvl4pPr>
            <a:lvl5pPr marL="2600919" indent="0" algn="ctr">
              <a:buNone/>
              <a:defRPr/>
            </a:lvl5pPr>
            <a:lvl6pPr marL="3251149" indent="0" algn="ctr">
              <a:buNone/>
              <a:defRPr/>
            </a:lvl6pPr>
            <a:lvl7pPr marL="3901379" indent="0" algn="ctr">
              <a:buNone/>
              <a:defRPr/>
            </a:lvl7pPr>
            <a:lvl8pPr marL="4551609" indent="0" algn="ctr">
              <a:buNone/>
              <a:defRPr/>
            </a:lvl8pPr>
            <a:lvl9pPr marL="5201839" indent="0" algn="ctr">
              <a:buNone/>
              <a:defRPr/>
            </a:lvl9pPr>
          </a:lstStyle>
          <a:p>
            <a:r>
              <a:rPr lang="en-US"/>
              <a:t>Klepnutím lze upravit styl předlohy podnadpisů.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6830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701824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7290" y="6267592"/>
            <a:ext cx="11054080" cy="1937173"/>
          </a:xfrm>
        </p:spPr>
        <p:txBody>
          <a:bodyPr anchor="t"/>
          <a:lstStyle>
            <a:lvl1pPr algn="l">
              <a:defRPr sz="5689" b="1" cap="all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7290" y="4133993"/>
            <a:ext cx="11054080" cy="2133599"/>
          </a:xfrm>
        </p:spPr>
        <p:txBody>
          <a:bodyPr anchor="b"/>
          <a:lstStyle>
            <a:lvl1pPr marL="0" indent="0">
              <a:buNone/>
              <a:defRPr sz="2844"/>
            </a:lvl1pPr>
            <a:lvl2pPr marL="650230" indent="0">
              <a:buNone/>
              <a:defRPr sz="2560"/>
            </a:lvl2pPr>
            <a:lvl3pPr marL="1300460" indent="0">
              <a:buNone/>
              <a:defRPr sz="2276"/>
            </a:lvl3pPr>
            <a:lvl4pPr marL="1950690" indent="0">
              <a:buNone/>
              <a:defRPr sz="1991"/>
            </a:lvl4pPr>
            <a:lvl5pPr marL="2600919" indent="0">
              <a:buNone/>
              <a:defRPr sz="1991"/>
            </a:lvl5pPr>
            <a:lvl6pPr marL="3251149" indent="0">
              <a:buNone/>
              <a:defRPr sz="1991"/>
            </a:lvl6pPr>
            <a:lvl7pPr marL="3901379" indent="0">
              <a:buNone/>
              <a:defRPr sz="1991"/>
            </a:lvl7pPr>
            <a:lvl8pPr marL="4551609" indent="0">
              <a:buNone/>
              <a:defRPr sz="1991"/>
            </a:lvl8pPr>
            <a:lvl9pPr marL="5201839" indent="0">
              <a:buNone/>
              <a:defRPr sz="199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3724517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75360" y="2817707"/>
            <a:ext cx="5418667" cy="5418667"/>
          </a:xfrm>
        </p:spPr>
        <p:txBody>
          <a:bodyPr/>
          <a:lstStyle>
            <a:lvl1pPr>
              <a:defRPr sz="3982"/>
            </a:lvl1pPr>
            <a:lvl2pPr>
              <a:defRPr sz="3413"/>
            </a:lvl2pPr>
            <a:lvl3pPr>
              <a:defRPr sz="2844"/>
            </a:lvl3pPr>
            <a:lvl4pPr>
              <a:defRPr sz="2560"/>
            </a:lvl4pPr>
            <a:lvl5pPr>
              <a:defRPr sz="2560"/>
            </a:lvl5pPr>
            <a:lvl6pPr>
              <a:defRPr sz="2560"/>
            </a:lvl6pPr>
            <a:lvl7pPr>
              <a:defRPr sz="2560"/>
            </a:lvl7pPr>
            <a:lvl8pPr>
              <a:defRPr sz="2560"/>
            </a:lvl8pPr>
            <a:lvl9pPr>
              <a:defRPr sz="2560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610773" y="2817707"/>
            <a:ext cx="5418667" cy="5418667"/>
          </a:xfrm>
        </p:spPr>
        <p:txBody>
          <a:bodyPr/>
          <a:lstStyle>
            <a:lvl1pPr>
              <a:defRPr sz="3982"/>
            </a:lvl1pPr>
            <a:lvl2pPr>
              <a:defRPr sz="3413"/>
            </a:lvl2pPr>
            <a:lvl3pPr>
              <a:defRPr sz="2844"/>
            </a:lvl3pPr>
            <a:lvl4pPr>
              <a:defRPr sz="2560"/>
            </a:lvl4pPr>
            <a:lvl5pPr>
              <a:defRPr sz="2560"/>
            </a:lvl5pPr>
            <a:lvl6pPr>
              <a:defRPr sz="2560"/>
            </a:lvl6pPr>
            <a:lvl7pPr>
              <a:defRPr sz="2560"/>
            </a:lvl7pPr>
            <a:lvl8pPr>
              <a:defRPr sz="2560"/>
            </a:lvl8pPr>
            <a:lvl9pPr>
              <a:defRPr sz="2560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89867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50240" y="2183272"/>
            <a:ext cx="5746045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0240" y="3093155"/>
            <a:ext cx="5746045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0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606259" y="2183272"/>
            <a:ext cx="5748302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606259" y="3093155"/>
            <a:ext cx="5748302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0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638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6585834"/>
      </p:ext>
    </p:extLst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715201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64195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241" y="388338"/>
            <a:ext cx="4278490" cy="1652693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4516" y="388339"/>
            <a:ext cx="7270044" cy="8324427"/>
          </a:xfrm>
        </p:spPr>
        <p:txBody>
          <a:bodyPr/>
          <a:lstStyle>
            <a:lvl1pPr>
              <a:defRPr sz="4551"/>
            </a:lvl1pPr>
            <a:lvl2pPr>
              <a:defRPr sz="3982"/>
            </a:lvl2pPr>
            <a:lvl3pPr>
              <a:defRPr sz="3413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50241" y="2041032"/>
            <a:ext cx="4278490" cy="6671734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46204735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9032" y="6827520"/>
            <a:ext cx="7802880" cy="806027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549032" y="871502"/>
            <a:ext cx="7802880" cy="5852160"/>
          </a:xfrm>
        </p:spPr>
        <p:txBody>
          <a:bodyPr/>
          <a:lstStyle>
            <a:lvl1pPr marL="0" indent="0">
              <a:buNone/>
              <a:defRPr sz="4551"/>
            </a:lvl1pPr>
            <a:lvl2pPr marL="650230" indent="0">
              <a:buNone/>
              <a:defRPr sz="3982"/>
            </a:lvl2pPr>
            <a:lvl3pPr marL="1300460" indent="0">
              <a:buNone/>
              <a:defRPr sz="3413"/>
            </a:lvl3pPr>
            <a:lvl4pPr marL="1950690" indent="0">
              <a:buNone/>
              <a:defRPr sz="2844"/>
            </a:lvl4pPr>
            <a:lvl5pPr marL="2600919" indent="0">
              <a:buNone/>
              <a:defRPr sz="2844"/>
            </a:lvl5pPr>
            <a:lvl6pPr marL="3251149" indent="0">
              <a:buNone/>
              <a:defRPr sz="2844"/>
            </a:lvl6pPr>
            <a:lvl7pPr marL="3901379" indent="0">
              <a:buNone/>
              <a:defRPr sz="2844"/>
            </a:lvl7pPr>
            <a:lvl8pPr marL="4551609" indent="0">
              <a:buNone/>
              <a:defRPr sz="2844"/>
            </a:lvl8pPr>
            <a:lvl9pPr marL="5201839" indent="0">
              <a:buNone/>
              <a:defRPr sz="2844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549032" y="7633547"/>
            <a:ext cx="7802880" cy="1144693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58079891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2968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265920" y="866987"/>
            <a:ext cx="2763520" cy="7369387"/>
          </a:xfrm>
        </p:spPr>
        <p:txBody>
          <a:bodyPr vert="eaVert"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75360" y="866987"/>
            <a:ext cx="8073813" cy="7369387"/>
          </a:xfrm>
        </p:spPr>
        <p:txBody>
          <a:bodyPr vert="eaVert"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439632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5360" y="3029939"/>
            <a:ext cx="11054080" cy="2090702"/>
          </a:xfrm>
        </p:spPr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50720" y="5527040"/>
            <a:ext cx="9103360" cy="2492587"/>
          </a:xfrm>
        </p:spPr>
        <p:txBody>
          <a:bodyPr/>
          <a:lstStyle>
            <a:lvl1pPr marL="0" indent="0" algn="ctr">
              <a:buNone/>
              <a:defRPr/>
            </a:lvl1pPr>
            <a:lvl2pPr marL="650230" indent="0" algn="ctr">
              <a:buNone/>
              <a:defRPr/>
            </a:lvl2pPr>
            <a:lvl3pPr marL="1300460" indent="0" algn="ctr">
              <a:buNone/>
              <a:defRPr/>
            </a:lvl3pPr>
            <a:lvl4pPr marL="1950690" indent="0" algn="ctr">
              <a:buNone/>
              <a:defRPr/>
            </a:lvl4pPr>
            <a:lvl5pPr marL="2600919" indent="0" algn="ctr">
              <a:buNone/>
              <a:defRPr/>
            </a:lvl5pPr>
            <a:lvl6pPr marL="3251149" indent="0" algn="ctr">
              <a:buNone/>
              <a:defRPr/>
            </a:lvl6pPr>
            <a:lvl7pPr marL="3901379" indent="0" algn="ctr">
              <a:buNone/>
              <a:defRPr/>
            </a:lvl7pPr>
            <a:lvl8pPr marL="4551609" indent="0" algn="ctr">
              <a:buNone/>
              <a:defRPr/>
            </a:lvl8pPr>
            <a:lvl9pPr marL="5201839" indent="0" algn="ctr">
              <a:buNone/>
              <a:defRPr/>
            </a:lvl9pPr>
          </a:lstStyle>
          <a:p>
            <a:r>
              <a:rPr lang="en-US"/>
              <a:t>Klepnutím lze upravit styl předlohy podnadpisů.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958412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896164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7290" y="6267592"/>
            <a:ext cx="11054080" cy="1937173"/>
          </a:xfrm>
        </p:spPr>
        <p:txBody>
          <a:bodyPr anchor="t"/>
          <a:lstStyle>
            <a:lvl1pPr algn="l">
              <a:defRPr sz="5689" b="1" cap="all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7290" y="4133993"/>
            <a:ext cx="11054080" cy="2133599"/>
          </a:xfrm>
        </p:spPr>
        <p:txBody>
          <a:bodyPr anchor="b"/>
          <a:lstStyle>
            <a:lvl1pPr marL="0" indent="0">
              <a:buNone/>
              <a:defRPr sz="2844"/>
            </a:lvl1pPr>
            <a:lvl2pPr marL="650230" indent="0">
              <a:buNone/>
              <a:defRPr sz="2560"/>
            </a:lvl2pPr>
            <a:lvl3pPr marL="1300460" indent="0">
              <a:buNone/>
              <a:defRPr sz="2276"/>
            </a:lvl3pPr>
            <a:lvl4pPr marL="1950690" indent="0">
              <a:buNone/>
              <a:defRPr sz="1991"/>
            </a:lvl4pPr>
            <a:lvl5pPr marL="2600919" indent="0">
              <a:buNone/>
              <a:defRPr sz="1991"/>
            </a:lvl5pPr>
            <a:lvl6pPr marL="3251149" indent="0">
              <a:buNone/>
              <a:defRPr sz="1991"/>
            </a:lvl6pPr>
            <a:lvl7pPr marL="3901379" indent="0">
              <a:buNone/>
              <a:defRPr sz="1991"/>
            </a:lvl7pPr>
            <a:lvl8pPr marL="4551609" indent="0">
              <a:buNone/>
              <a:defRPr sz="1991"/>
            </a:lvl8pPr>
            <a:lvl9pPr marL="5201839" indent="0">
              <a:buNone/>
              <a:defRPr sz="199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52854142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75360" y="2817707"/>
            <a:ext cx="5418667" cy="5418667"/>
          </a:xfrm>
        </p:spPr>
        <p:txBody>
          <a:bodyPr/>
          <a:lstStyle>
            <a:lvl1pPr>
              <a:defRPr sz="3982"/>
            </a:lvl1pPr>
            <a:lvl2pPr>
              <a:defRPr sz="3413"/>
            </a:lvl2pPr>
            <a:lvl3pPr>
              <a:defRPr sz="2844"/>
            </a:lvl3pPr>
            <a:lvl4pPr>
              <a:defRPr sz="2560"/>
            </a:lvl4pPr>
            <a:lvl5pPr>
              <a:defRPr sz="2560"/>
            </a:lvl5pPr>
            <a:lvl6pPr>
              <a:defRPr sz="2560"/>
            </a:lvl6pPr>
            <a:lvl7pPr>
              <a:defRPr sz="2560"/>
            </a:lvl7pPr>
            <a:lvl8pPr>
              <a:defRPr sz="2560"/>
            </a:lvl8pPr>
            <a:lvl9pPr>
              <a:defRPr sz="2560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610773" y="2817707"/>
            <a:ext cx="5418667" cy="5418667"/>
          </a:xfrm>
        </p:spPr>
        <p:txBody>
          <a:bodyPr/>
          <a:lstStyle>
            <a:lvl1pPr>
              <a:defRPr sz="3982"/>
            </a:lvl1pPr>
            <a:lvl2pPr>
              <a:defRPr sz="3413"/>
            </a:lvl2pPr>
            <a:lvl3pPr>
              <a:defRPr sz="2844"/>
            </a:lvl3pPr>
            <a:lvl4pPr>
              <a:defRPr sz="2560"/>
            </a:lvl4pPr>
            <a:lvl5pPr>
              <a:defRPr sz="2560"/>
            </a:lvl5pPr>
            <a:lvl6pPr>
              <a:defRPr sz="2560"/>
            </a:lvl6pPr>
            <a:lvl7pPr>
              <a:defRPr sz="2560"/>
            </a:lvl7pPr>
            <a:lvl8pPr>
              <a:defRPr sz="2560"/>
            </a:lvl8pPr>
            <a:lvl9pPr>
              <a:defRPr sz="2560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8941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9976449"/>
      </p:ext>
    </p:extLst>
  </p:cSld>
  <p:clrMapOvr>
    <a:masterClrMapping/>
  </p:clrMapOvr>
  <p:transition spd="med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50240" y="2183272"/>
            <a:ext cx="5746045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0240" y="3093155"/>
            <a:ext cx="5746045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0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606259" y="2183272"/>
            <a:ext cx="5748302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606259" y="3093155"/>
            <a:ext cx="5748302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0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981847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35069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847415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241" y="388338"/>
            <a:ext cx="4278490" cy="1652693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4516" y="388339"/>
            <a:ext cx="7270044" cy="8324427"/>
          </a:xfrm>
        </p:spPr>
        <p:txBody>
          <a:bodyPr/>
          <a:lstStyle>
            <a:lvl1pPr>
              <a:defRPr sz="4551"/>
            </a:lvl1pPr>
            <a:lvl2pPr>
              <a:defRPr sz="3982"/>
            </a:lvl2pPr>
            <a:lvl3pPr>
              <a:defRPr sz="3413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50241" y="2041032"/>
            <a:ext cx="4278490" cy="6671734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3999364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9032" y="6827520"/>
            <a:ext cx="7802880" cy="806027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549032" y="871502"/>
            <a:ext cx="7802880" cy="5852160"/>
          </a:xfrm>
        </p:spPr>
        <p:txBody>
          <a:bodyPr/>
          <a:lstStyle>
            <a:lvl1pPr marL="0" indent="0">
              <a:buNone/>
              <a:defRPr sz="4551"/>
            </a:lvl1pPr>
            <a:lvl2pPr marL="650230" indent="0">
              <a:buNone/>
              <a:defRPr sz="3982"/>
            </a:lvl2pPr>
            <a:lvl3pPr marL="1300460" indent="0">
              <a:buNone/>
              <a:defRPr sz="3413"/>
            </a:lvl3pPr>
            <a:lvl4pPr marL="1950690" indent="0">
              <a:buNone/>
              <a:defRPr sz="2844"/>
            </a:lvl4pPr>
            <a:lvl5pPr marL="2600919" indent="0">
              <a:buNone/>
              <a:defRPr sz="2844"/>
            </a:lvl5pPr>
            <a:lvl6pPr marL="3251149" indent="0">
              <a:buNone/>
              <a:defRPr sz="2844"/>
            </a:lvl6pPr>
            <a:lvl7pPr marL="3901379" indent="0">
              <a:buNone/>
              <a:defRPr sz="2844"/>
            </a:lvl7pPr>
            <a:lvl8pPr marL="4551609" indent="0">
              <a:buNone/>
              <a:defRPr sz="2844"/>
            </a:lvl8pPr>
            <a:lvl9pPr marL="5201839" indent="0">
              <a:buNone/>
              <a:defRPr sz="2844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549032" y="7633547"/>
            <a:ext cx="7802880" cy="1144693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1194827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987753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265920" y="866987"/>
            <a:ext cx="2763520" cy="7369387"/>
          </a:xfrm>
        </p:spPr>
        <p:txBody>
          <a:bodyPr vert="eaVert"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75360" y="866987"/>
            <a:ext cx="8073813" cy="7369387"/>
          </a:xfrm>
        </p:spPr>
        <p:txBody>
          <a:bodyPr vert="eaVert"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675989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5360" y="3029939"/>
            <a:ext cx="11054080" cy="2090702"/>
          </a:xfrm>
        </p:spPr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50720" y="5527040"/>
            <a:ext cx="9103360" cy="2492587"/>
          </a:xfrm>
        </p:spPr>
        <p:txBody>
          <a:bodyPr/>
          <a:lstStyle>
            <a:lvl1pPr marL="0" indent="0" algn="ctr">
              <a:buNone/>
              <a:defRPr/>
            </a:lvl1pPr>
            <a:lvl2pPr marL="650230" indent="0" algn="ctr">
              <a:buNone/>
              <a:defRPr/>
            </a:lvl2pPr>
            <a:lvl3pPr marL="1300460" indent="0" algn="ctr">
              <a:buNone/>
              <a:defRPr/>
            </a:lvl3pPr>
            <a:lvl4pPr marL="1950690" indent="0" algn="ctr">
              <a:buNone/>
              <a:defRPr/>
            </a:lvl4pPr>
            <a:lvl5pPr marL="2600919" indent="0" algn="ctr">
              <a:buNone/>
              <a:defRPr/>
            </a:lvl5pPr>
            <a:lvl6pPr marL="3251149" indent="0" algn="ctr">
              <a:buNone/>
              <a:defRPr/>
            </a:lvl6pPr>
            <a:lvl7pPr marL="3901379" indent="0" algn="ctr">
              <a:buNone/>
              <a:defRPr/>
            </a:lvl7pPr>
            <a:lvl8pPr marL="4551609" indent="0" algn="ctr">
              <a:buNone/>
              <a:defRPr/>
            </a:lvl8pPr>
            <a:lvl9pPr marL="5201839" indent="0" algn="ctr">
              <a:buNone/>
              <a:defRPr/>
            </a:lvl9pPr>
          </a:lstStyle>
          <a:p>
            <a:r>
              <a:rPr lang="en-US"/>
              <a:t>Klepnutím lze upravit styl předlohy podnadpisů.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717945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242801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7290" y="6267592"/>
            <a:ext cx="11054080" cy="1937173"/>
          </a:xfrm>
        </p:spPr>
        <p:txBody>
          <a:bodyPr anchor="t"/>
          <a:lstStyle>
            <a:lvl1pPr algn="l">
              <a:defRPr sz="5689" b="1" cap="all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7290" y="4133993"/>
            <a:ext cx="11054080" cy="2133599"/>
          </a:xfrm>
        </p:spPr>
        <p:txBody>
          <a:bodyPr anchor="b"/>
          <a:lstStyle>
            <a:lvl1pPr marL="0" indent="0">
              <a:buNone/>
              <a:defRPr sz="2844"/>
            </a:lvl1pPr>
            <a:lvl2pPr marL="650230" indent="0">
              <a:buNone/>
              <a:defRPr sz="2560"/>
            </a:lvl2pPr>
            <a:lvl3pPr marL="1300460" indent="0">
              <a:buNone/>
              <a:defRPr sz="2276"/>
            </a:lvl3pPr>
            <a:lvl4pPr marL="1950690" indent="0">
              <a:buNone/>
              <a:defRPr sz="1991"/>
            </a:lvl4pPr>
            <a:lvl5pPr marL="2600919" indent="0">
              <a:buNone/>
              <a:defRPr sz="1991"/>
            </a:lvl5pPr>
            <a:lvl6pPr marL="3251149" indent="0">
              <a:buNone/>
              <a:defRPr sz="1991"/>
            </a:lvl6pPr>
            <a:lvl7pPr marL="3901379" indent="0">
              <a:buNone/>
              <a:defRPr sz="1991"/>
            </a:lvl7pPr>
            <a:lvl8pPr marL="4551609" indent="0">
              <a:buNone/>
              <a:defRPr sz="1991"/>
            </a:lvl8pPr>
            <a:lvl9pPr marL="5201839" indent="0">
              <a:buNone/>
              <a:defRPr sz="199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93205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3970155"/>
      </p:ext>
    </p:extLst>
  </p:cSld>
  <p:clrMapOvr>
    <a:masterClrMapping/>
  </p:clrMapOvr>
  <p:transition spd="med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75360" y="2817707"/>
            <a:ext cx="5418667" cy="5418667"/>
          </a:xfrm>
        </p:spPr>
        <p:txBody>
          <a:bodyPr/>
          <a:lstStyle>
            <a:lvl1pPr>
              <a:defRPr sz="3982"/>
            </a:lvl1pPr>
            <a:lvl2pPr>
              <a:defRPr sz="3413"/>
            </a:lvl2pPr>
            <a:lvl3pPr>
              <a:defRPr sz="2844"/>
            </a:lvl3pPr>
            <a:lvl4pPr>
              <a:defRPr sz="2560"/>
            </a:lvl4pPr>
            <a:lvl5pPr>
              <a:defRPr sz="2560"/>
            </a:lvl5pPr>
            <a:lvl6pPr>
              <a:defRPr sz="2560"/>
            </a:lvl6pPr>
            <a:lvl7pPr>
              <a:defRPr sz="2560"/>
            </a:lvl7pPr>
            <a:lvl8pPr>
              <a:defRPr sz="2560"/>
            </a:lvl8pPr>
            <a:lvl9pPr>
              <a:defRPr sz="2560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610773" y="2817707"/>
            <a:ext cx="5418667" cy="5418667"/>
          </a:xfrm>
        </p:spPr>
        <p:txBody>
          <a:bodyPr/>
          <a:lstStyle>
            <a:lvl1pPr>
              <a:defRPr sz="3982"/>
            </a:lvl1pPr>
            <a:lvl2pPr>
              <a:defRPr sz="3413"/>
            </a:lvl2pPr>
            <a:lvl3pPr>
              <a:defRPr sz="2844"/>
            </a:lvl3pPr>
            <a:lvl4pPr>
              <a:defRPr sz="2560"/>
            </a:lvl4pPr>
            <a:lvl5pPr>
              <a:defRPr sz="2560"/>
            </a:lvl5pPr>
            <a:lvl6pPr>
              <a:defRPr sz="2560"/>
            </a:lvl6pPr>
            <a:lvl7pPr>
              <a:defRPr sz="2560"/>
            </a:lvl7pPr>
            <a:lvl8pPr>
              <a:defRPr sz="2560"/>
            </a:lvl8pPr>
            <a:lvl9pPr>
              <a:defRPr sz="2560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671949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50240" y="2183272"/>
            <a:ext cx="5746045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0240" y="3093155"/>
            <a:ext cx="5746045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0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606259" y="2183272"/>
            <a:ext cx="5748302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606259" y="3093155"/>
            <a:ext cx="5748302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0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67528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778896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094787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241" y="388338"/>
            <a:ext cx="4278490" cy="1652693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4516" y="388339"/>
            <a:ext cx="7270044" cy="8324427"/>
          </a:xfrm>
        </p:spPr>
        <p:txBody>
          <a:bodyPr/>
          <a:lstStyle>
            <a:lvl1pPr>
              <a:defRPr sz="4551"/>
            </a:lvl1pPr>
            <a:lvl2pPr>
              <a:defRPr sz="3982"/>
            </a:lvl2pPr>
            <a:lvl3pPr>
              <a:defRPr sz="3413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50241" y="2041032"/>
            <a:ext cx="4278490" cy="6671734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4669613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9032" y="6827520"/>
            <a:ext cx="7802880" cy="806027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549032" y="871502"/>
            <a:ext cx="7802880" cy="5852160"/>
          </a:xfrm>
        </p:spPr>
        <p:txBody>
          <a:bodyPr/>
          <a:lstStyle>
            <a:lvl1pPr marL="0" indent="0">
              <a:buNone/>
              <a:defRPr sz="4551"/>
            </a:lvl1pPr>
            <a:lvl2pPr marL="650230" indent="0">
              <a:buNone/>
              <a:defRPr sz="3982"/>
            </a:lvl2pPr>
            <a:lvl3pPr marL="1300460" indent="0">
              <a:buNone/>
              <a:defRPr sz="3413"/>
            </a:lvl3pPr>
            <a:lvl4pPr marL="1950690" indent="0">
              <a:buNone/>
              <a:defRPr sz="2844"/>
            </a:lvl4pPr>
            <a:lvl5pPr marL="2600919" indent="0">
              <a:buNone/>
              <a:defRPr sz="2844"/>
            </a:lvl5pPr>
            <a:lvl6pPr marL="3251149" indent="0">
              <a:buNone/>
              <a:defRPr sz="2844"/>
            </a:lvl6pPr>
            <a:lvl7pPr marL="3901379" indent="0">
              <a:buNone/>
              <a:defRPr sz="2844"/>
            </a:lvl7pPr>
            <a:lvl8pPr marL="4551609" indent="0">
              <a:buNone/>
              <a:defRPr sz="2844"/>
            </a:lvl8pPr>
            <a:lvl9pPr marL="5201839" indent="0">
              <a:buNone/>
              <a:defRPr sz="2844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549032" y="7633547"/>
            <a:ext cx="7802880" cy="1144693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4924252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65567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265920" y="866987"/>
            <a:ext cx="2763520" cy="7369387"/>
          </a:xfrm>
        </p:spPr>
        <p:txBody>
          <a:bodyPr vert="eaVert"/>
          <a:lstStyle/>
          <a:p>
            <a:r>
              <a:rPr lang="en-US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75360" y="866987"/>
            <a:ext cx="8073813" cy="7369387"/>
          </a:xfrm>
        </p:spPr>
        <p:txBody>
          <a:bodyPr vert="eaVert"/>
          <a:lstStyle/>
          <a:p>
            <a:pPr lvl="0"/>
            <a:r>
              <a:rPr lang="en-US"/>
              <a:t>Klepnutím lze upravit styly předlohy textu.</a:t>
            </a:r>
          </a:p>
          <a:p>
            <a:pPr lvl="1"/>
            <a:r>
              <a:rPr lang="en-US"/>
              <a:t>Druhá úroveň</a:t>
            </a:r>
          </a:p>
          <a:p>
            <a:pPr lvl="2"/>
            <a:r>
              <a:rPr lang="en-US"/>
              <a:t>Třetí úroveň</a:t>
            </a:r>
          </a:p>
          <a:p>
            <a:pPr lvl="3"/>
            <a:r>
              <a:rPr lang="en-US"/>
              <a:t>Čtvrtá úroveň</a:t>
            </a:r>
          </a:p>
          <a:p>
            <a:pPr lvl="4"/>
            <a:r>
              <a:rPr lang="en-US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2840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49901592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>
                <a:sym typeface="Myriad Pro" charset="0"/>
              </a:rPr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36891705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338" y="0"/>
            <a:ext cx="13017501" cy="976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46188" y="2284413"/>
            <a:ext cx="10488612" cy="576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 smtClean="0">
                <a:sym typeface="Myriad Pro" charset="0"/>
              </a:rPr>
              <a:t>Kliknutím lze upravit styly předlohy textu.</a:t>
            </a:r>
          </a:p>
          <a:p>
            <a:pPr lvl="1"/>
            <a:r>
              <a:rPr lang="cs-CZ" altLang="cs-CZ" dirty="0" smtClean="0">
                <a:sym typeface="Myriad Pro" charset="0"/>
              </a:rPr>
              <a:t>Druhá úroveň</a:t>
            </a:r>
          </a:p>
          <a:p>
            <a:pPr lvl="2"/>
            <a:r>
              <a:rPr lang="cs-CZ" altLang="cs-CZ" dirty="0" smtClean="0">
                <a:sym typeface="Myriad Pro" charset="0"/>
              </a:rPr>
              <a:t>Třetí úroveň</a:t>
            </a:r>
          </a:p>
          <a:p>
            <a:pPr lvl="3"/>
            <a:r>
              <a:rPr lang="cs-CZ" altLang="cs-CZ" dirty="0" smtClean="0">
                <a:sym typeface="Myriad Pro" charset="0"/>
              </a:rPr>
              <a:t>Čtvrtá úroveň</a:t>
            </a:r>
          </a:p>
          <a:p>
            <a:pPr lvl="4"/>
            <a:r>
              <a:rPr lang="cs-CZ" altLang="cs-CZ" dirty="0" smtClean="0">
                <a:sym typeface="Myriad Pro" charset="0"/>
              </a:rPr>
              <a:t>Pátá úroveň</a:t>
            </a:r>
            <a:endParaRPr lang="en-US" altLang="cs-CZ" dirty="0" smtClean="0">
              <a:sym typeface="Myriad Pro" charset="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484188"/>
            <a:ext cx="10464800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 smtClean="0">
                <a:sym typeface="Myriad Pro Bold Cond" charset="0"/>
              </a:rPr>
              <a:t>Kliknutím lze upravit styl.</a:t>
            </a:r>
            <a:endParaRPr lang="en-US" altLang="cs-CZ" dirty="0" smtClean="0">
              <a:sym typeface="Myriad Pro Bold Cond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7BC143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 Bold Cond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9pPr>
    </p:titleStyle>
    <p:bodyStyle>
      <a:lvl1pPr marL="571500" indent="-571500" algn="l" rtl="0" eaLnBrk="1" fontAlgn="base" hangingPunct="1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1pPr>
      <a:lvl2pPr marL="1162050" indent="-533400" algn="l" defTabSz="1162050" rtl="0" eaLnBrk="1" fontAlgn="base" hangingPunct="1">
        <a:spcBef>
          <a:spcPct val="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2pPr>
      <a:lvl3pPr marL="1790700" indent="-571500" algn="l" rtl="0" eaLnBrk="1" fontAlgn="base" hangingPunct="1">
        <a:spcBef>
          <a:spcPct val="0"/>
        </a:spcBef>
        <a:spcAft>
          <a:spcPct val="0"/>
        </a:spcAft>
        <a:buChar char="-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3pPr>
      <a:lvl4pPr marL="2324100" indent="-571500" algn="l" rtl="0" eaLnBrk="1" fontAlgn="base" hangingPunct="1">
        <a:spcBef>
          <a:spcPct val="0"/>
        </a:spcBef>
        <a:spcAft>
          <a:spcPct val="0"/>
        </a:spcAft>
        <a:buFont typeface="Arial" charset="0"/>
        <a:buChar char="•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4pPr>
      <a:lvl5pPr marL="2781300" indent="-571500" algn="l" rtl="0" eaLnBrk="1" fontAlgn="base" hangingPunct="1">
        <a:spcBef>
          <a:spcPct val="0"/>
        </a:spcBef>
        <a:spcAft>
          <a:spcPct val="0"/>
        </a:spcAft>
        <a:buChar char="-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5360" y="866987"/>
            <a:ext cx="1105408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Nadpis, téma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5360" y="2817707"/>
            <a:ext cx="11054080" cy="5418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407145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5pPr>
      <a:lvl6pPr marL="65023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6pPr>
      <a:lvl7pPr marL="130046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7pPr>
      <a:lvl8pPr marL="195069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8pPr>
      <a:lvl9pPr marL="2600919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9pPr>
    </p:titleStyle>
    <p:bodyStyle>
      <a:lvl1pPr marL="487672" indent="-487672" algn="l" rtl="0" fontAlgn="base">
        <a:spcBef>
          <a:spcPct val="20000"/>
        </a:spcBef>
        <a:spcAft>
          <a:spcPct val="0"/>
        </a:spcAft>
        <a:buChar char="•"/>
        <a:defRPr sz="4551">
          <a:solidFill>
            <a:schemeClr val="tx1"/>
          </a:solidFill>
          <a:latin typeface="+mn-lt"/>
          <a:ea typeface="+mn-ea"/>
          <a:cs typeface="+mn-cs"/>
        </a:defRPr>
      </a:lvl1pPr>
      <a:lvl2pPr marL="1056623" indent="-406394" algn="l" rtl="0" fontAlgn="base">
        <a:spcBef>
          <a:spcPct val="20000"/>
        </a:spcBef>
        <a:spcAft>
          <a:spcPct val="0"/>
        </a:spcAft>
        <a:buChar char="–"/>
        <a:defRPr sz="3982">
          <a:solidFill>
            <a:schemeClr val="tx1"/>
          </a:solidFill>
          <a:latin typeface="+mn-lt"/>
        </a:defRPr>
      </a:lvl2pPr>
      <a:lvl3pPr marL="1625575" indent="-325115" algn="l" rtl="0" fontAlgn="base">
        <a:spcBef>
          <a:spcPct val="20000"/>
        </a:spcBef>
        <a:spcAft>
          <a:spcPct val="0"/>
        </a:spcAft>
        <a:buChar char="•"/>
        <a:defRPr sz="3413">
          <a:solidFill>
            <a:schemeClr val="tx1"/>
          </a:solidFill>
          <a:latin typeface="+mn-lt"/>
        </a:defRPr>
      </a:lvl3pPr>
      <a:lvl4pPr marL="2275804" indent="-325115" algn="l" rtl="0" fontAlgn="base">
        <a:spcBef>
          <a:spcPct val="20000"/>
        </a:spcBef>
        <a:spcAft>
          <a:spcPct val="0"/>
        </a:spcAft>
        <a:buChar char="–"/>
        <a:defRPr sz="2844">
          <a:solidFill>
            <a:schemeClr val="tx1"/>
          </a:solidFill>
          <a:latin typeface="+mn-lt"/>
        </a:defRPr>
      </a:lvl4pPr>
      <a:lvl5pPr marL="292603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5pPr>
      <a:lvl6pPr marL="357626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6pPr>
      <a:lvl7pPr marL="422649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7pPr>
      <a:lvl8pPr marL="487672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8pPr>
      <a:lvl9pPr marL="552695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5360" y="866987"/>
            <a:ext cx="1105408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Nadpis, téma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5360" y="2817707"/>
            <a:ext cx="11054080" cy="5418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9134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5pPr>
      <a:lvl6pPr marL="65023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6pPr>
      <a:lvl7pPr marL="130046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7pPr>
      <a:lvl8pPr marL="195069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8pPr>
      <a:lvl9pPr marL="2600919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9pPr>
    </p:titleStyle>
    <p:bodyStyle>
      <a:lvl1pPr marL="487672" indent="-487672" algn="l" rtl="0" fontAlgn="base">
        <a:spcBef>
          <a:spcPct val="20000"/>
        </a:spcBef>
        <a:spcAft>
          <a:spcPct val="0"/>
        </a:spcAft>
        <a:buChar char="•"/>
        <a:defRPr sz="4551">
          <a:solidFill>
            <a:schemeClr val="tx1"/>
          </a:solidFill>
          <a:latin typeface="+mn-lt"/>
          <a:ea typeface="+mn-ea"/>
          <a:cs typeface="+mn-cs"/>
        </a:defRPr>
      </a:lvl1pPr>
      <a:lvl2pPr marL="1056623" indent="-406394" algn="l" rtl="0" fontAlgn="base">
        <a:spcBef>
          <a:spcPct val="20000"/>
        </a:spcBef>
        <a:spcAft>
          <a:spcPct val="0"/>
        </a:spcAft>
        <a:buChar char="–"/>
        <a:defRPr sz="3982">
          <a:solidFill>
            <a:schemeClr val="tx1"/>
          </a:solidFill>
          <a:latin typeface="+mn-lt"/>
        </a:defRPr>
      </a:lvl2pPr>
      <a:lvl3pPr marL="1625575" indent="-325115" algn="l" rtl="0" fontAlgn="base">
        <a:spcBef>
          <a:spcPct val="20000"/>
        </a:spcBef>
        <a:spcAft>
          <a:spcPct val="0"/>
        </a:spcAft>
        <a:buChar char="•"/>
        <a:defRPr sz="3413">
          <a:solidFill>
            <a:schemeClr val="tx1"/>
          </a:solidFill>
          <a:latin typeface="+mn-lt"/>
        </a:defRPr>
      </a:lvl3pPr>
      <a:lvl4pPr marL="2275804" indent="-325115" algn="l" rtl="0" fontAlgn="base">
        <a:spcBef>
          <a:spcPct val="20000"/>
        </a:spcBef>
        <a:spcAft>
          <a:spcPct val="0"/>
        </a:spcAft>
        <a:buChar char="–"/>
        <a:defRPr sz="2844">
          <a:solidFill>
            <a:schemeClr val="tx1"/>
          </a:solidFill>
          <a:latin typeface="+mn-lt"/>
        </a:defRPr>
      </a:lvl4pPr>
      <a:lvl5pPr marL="292603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5pPr>
      <a:lvl6pPr marL="357626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6pPr>
      <a:lvl7pPr marL="422649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7pPr>
      <a:lvl8pPr marL="487672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8pPr>
      <a:lvl9pPr marL="552695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5360" y="866987"/>
            <a:ext cx="1105408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Nadpis, téma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5360" y="2817707"/>
            <a:ext cx="11054080" cy="5418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80090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5pPr>
      <a:lvl6pPr marL="65023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6pPr>
      <a:lvl7pPr marL="130046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7pPr>
      <a:lvl8pPr marL="195069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8pPr>
      <a:lvl9pPr marL="2600919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9pPr>
    </p:titleStyle>
    <p:bodyStyle>
      <a:lvl1pPr marL="487672" indent="-487672" algn="l" rtl="0" fontAlgn="base">
        <a:spcBef>
          <a:spcPct val="20000"/>
        </a:spcBef>
        <a:spcAft>
          <a:spcPct val="0"/>
        </a:spcAft>
        <a:buChar char="•"/>
        <a:defRPr sz="4551">
          <a:solidFill>
            <a:schemeClr val="tx1"/>
          </a:solidFill>
          <a:latin typeface="+mn-lt"/>
          <a:ea typeface="+mn-ea"/>
          <a:cs typeface="+mn-cs"/>
        </a:defRPr>
      </a:lvl1pPr>
      <a:lvl2pPr marL="1056623" indent="-406394" algn="l" rtl="0" fontAlgn="base">
        <a:spcBef>
          <a:spcPct val="20000"/>
        </a:spcBef>
        <a:spcAft>
          <a:spcPct val="0"/>
        </a:spcAft>
        <a:buChar char="–"/>
        <a:defRPr sz="3982">
          <a:solidFill>
            <a:schemeClr val="tx1"/>
          </a:solidFill>
          <a:latin typeface="+mn-lt"/>
        </a:defRPr>
      </a:lvl2pPr>
      <a:lvl3pPr marL="1625575" indent="-325115" algn="l" rtl="0" fontAlgn="base">
        <a:spcBef>
          <a:spcPct val="20000"/>
        </a:spcBef>
        <a:spcAft>
          <a:spcPct val="0"/>
        </a:spcAft>
        <a:buChar char="•"/>
        <a:defRPr sz="3413">
          <a:solidFill>
            <a:schemeClr val="tx1"/>
          </a:solidFill>
          <a:latin typeface="+mn-lt"/>
        </a:defRPr>
      </a:lvl3pPr>
      <a:lvl4pPr marL="2275804" indent="-325115" algn="l" rtl="0" fontAlgn="base">
        <a:spcBef>
          <a:spcPct val="20000"/>
        </a:spcBef>
        <a:spcAft>
          <a:spcPct val="0"/>
        </a:spcAft>
        <a:buChar char="–"/>
        <a:defRPr sz="2844">
          <a:solidFill>
            <a:schemeClr val="tx1"/>
          </a:solidFill>
          <a:latin typeface="+mn-lt"/>
        </a:defRPr>
      </a:lvl4pPr>
      <a:lvl5pPr marL="292603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5pPr>
      <a:lvl6pPr marL="357626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6pPr>
      <a:lvl7pPr marL="422649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7pPr>
      <a:lvl8pPr marL="487672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8pPr>
      <a:lvl9pPr marL="552695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5360" y="866987"/>
            <a:ext cx="1105408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Nadpis, téma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5360" y="2817707"/>
            <a:ext cx="11054080" cy="5418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11581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5pPr>
      <a:lvl6pPr marL="65023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6pPr>
      <a:lvl7pPr marL="130046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7pPr>
      <a:lvl8pPr marL="195069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8pPr>
      <a:lvl9pPr marL="2600919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9pPr>
    </p:titleStyle>
    <p:bodyStyle>
      <a:lvl1pPr marL="487672" indent="-487672" algn="l" rtl="0" fontAlgn="base">
        <a:spcBef>
          <a:spcPct val="20000"/>
        </a:spcBef>
        <a:spcAft>
          <a:spcPct val="0"/>
        </a:spcAft>
        <a:buChar char="•"/>
        <a:defRPr sz="4551">
          <a:solidFill>
            <a:schemeClr val="tx1"/>
          </a:solidFill>
          <a:latin typeface="+mn-lt"/>
          <a:ea typeface="+mn-ea"/>
          <a:cs typeface="+mn-cs"/>
        </a:defRPr>
      </a:lvl1pPr>
      <a:lvl2pPr marL="1056623" indent="-406394" algn="l" rtl="0" fontAlgn="base">
        <a:spcBef>
          <a:spcPct val="20000"/>
        </a:spcBef>
        <a:spcAft>
          <a:spcPct val="0"/>
        </a:spcAft>
        <a:buChar char="–"/>
        <a:defRPr sz="3982">
          <a:solidFill>
            <a:schemeClr val="tx1"/>
          </a:solidFill>
          <a:latin typeface="+mn-lt"/>
        </a:defRPr>
      </a:lvl2pPr>
      <a:lvl3pPr marL="1625575" indent="-325115" algn="l" rtl="0" fontAlgn="base">
        <a:spcBef>
          <a:spcPct val="20000"/>
        </a:spcBef>
        <a:spcAft>
          <a:spcPct val="0"/>
        </a:spcAft>
        <a:buChar char="•"/>
        <a:defRPr sz="3413">
          <a:solidFill>
            <a:schemeClr val="tx1"/>
          </a:solidFill>
          <a:latin typeface="+mn-lt"/>
        </a:defRPr>
      </a:lvl3pPr>
      <a:lvl4pPr marL="2275804" indent="-325115" algn="l" rtl="0" fontAlgn="base">
        <a:spcBef>
          <a:spcPct val="20000"/>
        </a:spcBef>
        <a:spcAft>
          <a:spcPct val="0"/>
        </a:spcAft>
        <a:buChar char="–"/>
        <a:defRPr sz="2844">
          <a:solidFill>
            <a:schemeClr val="tx1"/>
          </a:solidFill>
          <a:latin typeface="+mn-lt"/>
        </a:defRPr>
      </a:lvl4pPr>
      <a:lvl5pPr marL="292603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5pPr>
      <a:lvl6pPr marL="357626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6pPr>
      <a:lvl7pPr marL="422649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7pPr>
      <a:lvl8pPr marL="487672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8pPr>
      <a:lvl9pPr marL="552695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5360" y="866987"/>
            <a:ext cx="1105408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Nadpis, téma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5360" y="2817707"/>
            <a:ext cx="11054080" cy="5418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332771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5pPr>
      <a:lvl6pPr marL="65023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6pPr>
      <a:lvl7pPr marL="130046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7pPr>
      <a:lvl8pPr marL="195069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8pPr>
      <a:lvl9pPr marL="2600919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9pPr>
    </p:titleStyle>
    <p:bodyStyle>
      <a:lvl1pPr marL="487672" indent="-487672" algn="l" rtl="0" fontAlgn="base">
        <a:spcBef>
          <a:spcPct val="20000"/>
        </a:spcBef>
        <a:spcAft>
          <a:spcPct val="0"/>
        </a:spcAft>
        <a:buChar char="•"/>
        <a:defRPr sz="4551">
          <a:solidFill>
            <a:schemeClr val="tx1"/>
          </a:solidFill>
          <a:latin typeface="+mn-lt"/>
          <a:ea typeface="+mn-ea"/>
          <a:cs typeface="+mn-cs"/>
        </a:defRPr>
      </a:lvl1pPr>
      <a:lvl2pPr marL="1056623" indent="-406394" algn="l" rtl="0" fontAlgn="base">
        <a:spcBef>
          <a:spcPct val="20000"/>
        </a:spcBef>
        <a:spcAft>
          <a:spcPct val="0"/>
        </a:spcAft>
        <a:buChar char="–"/>
        <a:defRPr sz="3982">
          <a:solidFill>
            <a:schemeClr val="tx1"/>
          </a:solidFill>
          <a:latin typeface="+mn-lt"/>
        </a:defRPr>
      </a:lvl2pPr>
      <a:lvl3pPr marL="1625575" indent="-325115" algn="l" rtl="0" fontAlgn="base">
        <a:spcBef>
          <a:spcPct val="20000"/>
        </a:spcBef>
        <a:spcAft>
          <a:spcPct val="0"/>
        </a:spcAft>
        <a:buChar char="•"/>
        <a:defRPr sz="3413">
          <a:solidFill>
            <a:schemeClr val="tx1"/>
          </a:solidFill>
          <a:latin typeface="+mn-lt"/>
        </a:defRPr>
      </a:lvl3pPr>
      <a:lvl4pPr marL="2275804" indent="-325115" algn="l" rtl="0" fontAlgn="base">
        <a:spcBef>
          <a:spcPct val="20000"/>
        </a:spcBef>
        <a:spcAft>
          <a:spcPct val="0"/>
        </a:spcAft>
        <a:buChar char="–"/>
        <a:defRPr sz="2844">
          <a:solidFill>
            <a:schemeClr val="tx1"/>
          </a:solidFill>
          <a:latin typeface="+mn-lt"/>
        </a:defRPr>
      </a:lvl4pPr>
      <a:lvl5pPr marL="292603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5pPr>
      <a:lvl6pPr marL="357626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6pPr>
      <a:lvl7pPr marL="422649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7pPr>
      <a:lvl8pPr marL="487672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8pPr>
      <a:lvl9pPr marL="552695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5360" y="866987"/>
            <a:ext cx="1105408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Nadpis, téma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5360" y="2817707"/>
            <a:ext cx="11054080" cy="5418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1448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5pPr>
      <a:lvl6pPr marL="65023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6pPr>
      <a:lvl7pPr marL="130046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7pPr>
      <a:lvl8pPr marL="1950690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8pPr>
      <a:lvl9pPr marL="2600919" algn="ctr" rtl="0" fontAlgn="base">
        <a:spcBef>
          <a:spcPct val="0"/>
        </a:spcBef>
        <a:spcAft>
          <a:spcPct val="0"/>
        </a:spcAft>
        <a:defRPr sz="6258" b="1">
          <a:solidFill>
            <a:schemeClr val="tx2"/>
          </a:solidFill>
          <a:latin typeface="Verdana" pitchFamily="34" charset="0"/>
        </a:defRPr>
      </a:lvl9pPr>
    </p:titleStyle>
    <p:bodyStyle>
      <a:lvl1pPr marL="487672" indent="-487672" algn="l" rtl="0" fontAlgn="base">
        <a:spcBef>
          <a:spcPct val="20000"/>
        </a:spcBef>
        <a:spcAft>
          <a:spcPct val="0"/>
        </a:spcAft>
        <a:buChar char="•"/>
        <a:defRPr sz="4551">
          <a:solidFill>
            <a:schemeClr val="tx1"/>
          </a:solidFill>
          <a:latin typeface="+mn-lt"/>
          <a:ea typeface="+mn-ea"/>
          <a:cs typeface="+mn-cs"/>
        </a:defRPr>
      </a:lvl1pPr>
      <a:lvl2pPr marL="1056623" indent="-406394" algn="l" rtl="0" fontAlgn="base">
        <a:spcBef>
          <a:spcPct val="20000"/>
        </a:spcBef>
        <a:spcAft>
          <a:spcPct val="0"/>
        </a:spcAft>
        <a:buChar char="–"/>
        <a:defRPr sz="3982">
          <a:solidFill>
            <a:schemeClr val="tx1"/>
          </a:solidFill>
          <a:latin typeface="+mn-lt"/>
        </a:defRPr>
      </a:lvl2pPr>
      <a:lvl3pPr marL="1625575" indent="-325115" algn="l" rtl="0" fontAlgn="base">
        <a:spcBef>
          <a:spcPct val="20000"/>
        </a:spcBef>
        <a:spcAft>
          <a:spcPct val="0"/>
        </a:spcAft>
        <a:buChar char="•"/>
        <a:defRPr sz="3413">
          <a:solidFill>
            <a:schemeClr val="tx1"/>
          </a:solidFill>
          <a:latin typeface="+mn-lt"/>
        </a:defRPr>
      </a:lvl3pPr>
      <a:lvl4pPr marL="2275804" indent="-325115" algn="l" rtl="0" fontAlgn="base">
        <a:spcBef>
          <a:spcPct val="20000"/>
        </a:spcBef>
        <a:spcAft>
          <a:spcPct val="0"/>
        </a:spcAft>
        <a:buChar char="–"/>
        <a:defRPr sz="2844">
          <a:solidFill>
            <a:schemeClr val="tx1"/>
          </a:solidFill>
          <a:latin typeface="+mn-lt"/>
        </a:defRPr>
      </a:lvl4pPr>
      <a:lvl5pPr marL="292603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5pPr>
      <a:lvl6pPr marL="357626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6pPr>
      <a:lvl7pPr marL="422649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7pPr>
      <a:lvl8pPr marL="487672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8pPr>
      <a:lvl9pPr marL="5526954" indent="-325115" algn="l" rtl="0" fontAlgn="base">
        <a:spcBef>
          <a:spcPct val="20000"/>
        </a:spcBef>
        <a:spcAft>
          <a:spcPct val="0"/>
        </a:spcAft>
        <a:buChar char="»"/>
        <a:defRPr sz="2844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zp.cz/" TargetMode="External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C:\Documents and Settings\user\Plocha\NOVA_PREZENTACE\Prezentace.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3494" y="-325120"/>
            <a:ext cx="13871787" cy="1040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01502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2186" y="473111"/>
            <a:ext cx="11054080" cy="630238"/>
          </a:xfrm>
        </p:spPr>
        <p:txBody>
          <a:bodyPr/>
          <a:lstStyle/>
          <a:p>
            <a:r>
              <a:rPr lang="cs-CZ" sz="3600" kern="1200" dirty="0">
                <a:solidFill>
                  <a:srgbClr val="49701E"/>
                </a:solidFill>
              </a:rPr>
              <a:t>OPŽP 2014-2020, Specifický cíl 4.3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5736" y="1394813"/>
            <a:ext cx="12018935" cy="684156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cs-CZ" sz="2276" b="1" i="1" dirty="0"/>
              <a:t>Podporované aktivity:</a:t>
            </a:r>
          </a:p>
          <a:p>
            <a:pPr marL="901700" indent="-4572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cs-CZ" sz="2200" dirty="0"/>
              <a:t>Zprůchodnění migračních bariér pro vodní a suchozemské živočichy a opatření k omezování úmrtnosti živočichů spojené s rozvojem technické infrastruktury</a:t>
            </a:r>
          </a:p>
          <a:p>
            <a:pPr marL="901700" indent="-4572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cs-CZ" sz="2200" u="sng" dirty="0"/>
              <a:t>Vytváření, regenerace či posílení funkčnosti krajinných prvků a struktur </a:t>
            </a:r>
            <a:r>
              <a:rPr lang="cs-CZ" sz="2200" dirty="0"/>
              <a:t>(zakládání či obnova ÚSES, interakčních prvků, VKP, liniové a skupinové výsadby dřevin, vytváření a obnova vodních prvků s ekostabilizační funkcí) </a:t>
            </a:r>
            <a:r>
              <a:rPr lang="cs-CZ" sz="2200" u="sng" dirty="0" smtClean="0"/>
              <a:t>Revitalizace </a:t>
            </a:r>
            <a:r>
              <a:rPr lang="cs-CZ" sz="2200" u="sng" dirty="0"/>
              <a:t>a podpora samovolné renaturace vodních toků a niv</a:t>
            </a:r>
            <a:r>
              <a:rPr lang="cs-CZ" sz="2200" dirty="0"/>
              <a:t>, obnova ekostabilizačních funkcí vodních a na vodu vázaných ekosystémů</a:t>
            </a:r>
          </a:p>
          <a:p>
            <a:pPr marL="901700" indent="-4572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cs-CZ" sz="2200" dirty="0"/>
              <a:t>Zlepšování druhové, věkové a prostorové struktury lesů (s výjimkou lesů ve vlastnictví státu) zařízených LHP mimo ZCHÚ a území soustavy Natura 2000</a:t>
            </a:r>
          </a:p>
          <a:p>
            <a:pPr marL="901700" indent="-4572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cs-CZ" sz="2200" u="sng" dirty="0"/>
              <a:t>Realizace přírodě blízkých opatření </a:t>
            </a:r>
            <a:r>
              <a:rPr lang="cs-CZ" sz="2200" u="sng" dirty="0" smtClean="0"/>
              <a:t>cílených </a:t>
            </a:r>
            <a:r>
              <a:rPr lang="cs-CZ" sz="2200" u="sng" dirty="0"/>
              <a:t>na zpomalení povrchového odtoku vody, protierozní ochranu, a adaptaci na změnu </a:t>
            </a:r>
            <a:r>
              <a:rPr lang="cs-CZ" sz="2200" u="sng" dirty="0" smtClean="0"/>
              <a:t>klimatu</a:t>
            </a:r>
          </a:p>
          <a:p>
            <a:pPr marL="901700" indent="-4572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cs-CZ" sz="2200" u="sng" dirty="0" smtClean="0"/>
              <a:t>Výše podpory v rozmezí 60% (malé vodní nádrže) až 100% (ÚSES, revitalizace toků)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618837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7363" y="772344"/>
            <a:ext cx="11569311" cy="7279209"/>
          </a:xfrm>
        </p:spPr>
        <p:txBody>
          <a:bodyPr/>
          <a:lstStyle/>
          <a:p>
            <a:pPr marL="632168">
              <a:buFont typeface="Wingdings" panose="05000000000000000000" pitchFamily="2" charset="2"/>
              <a:buChar char="§"/>
            </a:pPr>
            <a:endParaRPr lang="cs-CZ" sz="2800" b="1" dirty="0" smtClean="0"/>
          </a:p>
          <a:p>
            <a:pPr marL="632168">
              <a:buFont typeface="Wingdings" panose="05000000000000000000" pitchFamily="2" charset="2"/>
              <a:buChar char="§"/>
            </a:pPr>
            <a:r>
              <a:rPr lang="cs-CZ" sz="2800" b="1" dirty="0" smtClean="0"/>
              <a:t>Žadatelé</a:t>
            </a:r>
            <a:r>
              <a:rPr lang="cs-CZ" sz="2800" b="1" dirty="0"/>
              <a:t>: </a:t>
            </a:r>
            <a:r>
              <a:rPr lang="cs-CZ" sz="2800" dirty="0"/>
              <a:t>široký okruh žadatelů </a:t>
            </a:r>
            <a:r>
              <a:rPr lang="cs-CZ" sz="2800" i="1" dirty="0"/>
              <a:t>s výjimkou fyzických osob</a:t>
            </a:r>
            <a:r>
              <a:rPr lang="cs-CZ" sz="2800" dirty="0"/>
              <a:t> (a pozemkových úřadů =&gt; PRV)</a:t>
            </a:r>
          </a:p>
          <a:p>
            <a:pPr marL="632168">
              <a:buFont typeface="Wingdings" panose="05000000000000000000" pitchFamily="2" charset="2"/>
              <a:buChar char="§"/>
            </a:pPr>
            <a:r>
              <a:rPr lang="cs-CZ" sz="2800" b="1" dirty="0"/>
              <a:t>Administrace OPŽP PO 4</a:t>
            </a:r>
            <a:r>
              <a:rPr lang="cs-CZ" sz="2800" dirty="0"/>
              <a:t>: Agentura ochrany přírody a krajiny ČR/Státní fond životního prostředí ČR</a:t>
            </a:r>
            <a:endParaRPr lang="cs-CZ" sz="2800" b="1" dirty="0"/>
          </a:p>
          <a:p>
            <a:pPr marL="632168">
              <a:buFont typeface="Wingdings" panose="05000000000000000000" pitchFamily="2" charset="2"/>
              <a:buChar char="§"/>
            </a:pPr>
            <a:r>
              <a:rPr lang="cs-CZ" sz="2800" b="1" dirty="0"/>
              <a:t>Podání žádostí: </a:t>
            </a:r>
            <a:r>
              <a:rPr lang="cs-CZ" sz="2800" dirty="0"/>
              <a:t>prostřednictvím IS KP2014+</a:t>
            </a:r>
          </a:p>
          <a:p>
            <a:pPr marL="632168">
              <a:buFont typeface="Wingdings" panose="05000000000000000000" pitchFamily="2" charset="2"/>
              <a:buChar char="§"/>
            </a:pPr>
            <a:r>
              <a:rPr lang="cs-CZ" sz="2800" b="1" dirty="0"/>
              <a:t>Příjem žádostí: </a:t>
            </a:r>
            <a:r>
              <a:rPr lang="cs-CZ" sz="2800" dirty="0"/>
              <a:t>dle vyhlášených výzev na </a:t>
            </a:r>
            <a:r>
              <a:rPr lang="cs-CZ" sz="2800" dirty="0" smtClean="0">
                <a:hlinkClick r:id="rId2"/>
              </a:rPr>
              <a:t>www.opzp.cz</a:t>
            </a: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      </a:t>
            </a:r>
            <a:r>
              <a:rPr lang="cs-CZ" sz="2800" dirty="0"/>
              <a:t>- kolové výzvy v roce </a:t>
            </a:r>
            <a:r>
              <a:rPr lang="cs-CZ" sz="2800" dirty="0" smtClean="0"/>
              <a:t>2018 </a:t>
            </a:r>
            <a:r>
              <a:rPr lang="cs-CZ" sz="2800" dirty="0"/>
              <a:t>– </a:t>
            </a:r>
            <a:r>
              <a:rPr lang="cs-CZ" sz="2800" dirty="0" smtClean="0"/>
              <a:t>1.2</a:t>
            </a:r>
            <a:r>
              <a:rPr lang="cs-CZ" sz="2800" dirty="0"/>
              <a:t>. – </a:t>
            </a:r>
            <a:r>
              <a:rPr lang="cs-CZ" sz="2800" dirty="0" smtClean="0"/>
              <a:t>4.4</a:t>
            </a:r>
            <a:r>
              <a:rPr lang="cs-CZ" sz="2800" dirty="0"/>
              <a:t>.; </a:t>
            </a:r>
            <a:r>
              <a:rPr lang="cs-CZ" sz="2800" dirty="0" smtClean="0"/>
              <a:t>15.6</a:t>
            </a:r>
            <a:r>
              <a:rPr lang="cs-CZ" sz="2800" dirty="0"/>
              <a:t>. – </a:t>
            </a:r>
            <a:r>
              <a:rPr lang="cs-CZ" sz="2800" dirty="0" smtClean="0"/>
              <a:t>10.9</a:t>
            </a:r>
            <a:r>
              <a:rPr lang="cs-CZ" sz="2800" dirty="0"/>
              <a:t>. </a:t>
            </a:r>
          </a:p>
          <a:p>
            <a:pPr marL="632168">
              <a:buFont typeface="Wingdings" panose="05000000000000000000" pitchFamily="2" charset="2"/>
              <a:buChar char="§"/>
            </a:pPr>
            <a:r>
              <a:rPr lang="cs-CZ" sz="2800" b="1" dirty="0"/>
              <a:t>Forma a výše podpory: </a:t>
            </a:r>
            <a:r>
              <a:rPr lang="cs-CZ" sz="2800" dirty="0"/>
              <a:t>u vybraných opatření dotace až do výše 100% CZV, min. CZRV 250 tis. Kč </a:t>
            </a:r>
          </a:p>
          <a:p>
            <a:pPr marL="632168">
              <a:buFont typeface="Wingdings" panose="05000000000000000000" pitchFamily="2" charset="2"/>
              <a:buChar char="§"/>
            </a:pPr>
            <a:r>
              <a:rPr lang="cs-CZ" sz="2800" dirty="0"/>
              <a:t>Pravidla pro žadatele a příjemce podpory (opatření, způsobilé výdaje, kritéria přijatelnosti, doklady k žádostí atd.)</a:t>
            </a:r>
          </a:p>
          <a:p>
            <a:pPr marL="632168">
              <a:buFont typeface="Wingdings" panose="05000000000000000000" pitchFamily="2" charset="2"/>
              <a:buChar char="§"/>
            </a:pPr>
            <a:r>
              <a:rPr lang="cs-CZ" sz="2800" u="sng" dirty="0"/>
              <a:t>www.opzp.cz</a:t>
            </a:r>
          </a:p>
          <a:p>
            <a:pPr>
              <a:buNone/>
            </a:pPr>
            <a:endParaRPr lang="cs-CZ" sz="2844" dirty="0"/>
          </a:p>
        </p:txBody>
      </p:sp>
    </p:spTree>
    <p:extLst>
      <p:ext uri="{BB962C8B-B14F-4D97-AF65-F5344CB8AC3E}">
        <p14:creationId xmlns:p14="http://schemas.microsoft.com/office/powerpoint/2010/main" val="146383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2186" y="268288"/>
            <a:ext cx="11054080" cy="732649"/>
          </a:xfrm>
        </p:spPr>
        <p:txBody>
          <a:bodyPr/>
          <a:lstStyle/>
          <a:p>
            <a:r>
              <a:rPr lang="cs-CZ" sz="3600" kern="1200" dirty="0">
                <a:solidFill>
                  <a:srgbClr val="49701E"/>
                </a:solidFill>
                <a:sym typeface="Gill Sans" charset="0"/>
              </a:rPr>
              <a:t>Národní programy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5360" y="1189990"/>
            <a:ext cx="11054080" cy="7046383"/>
          </a:xfrm>
        </p:spPr>
        <p:txBody>
          <a:bodyPr/>
          <a:lstStyle/>
          <a:p>
            <a:r>
              <a:rPr lang="cs-CZ" sz="2800" b="1" dirty="0"/>
              <a:t>Program péče o krajinu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/>
              <a:t>Podprogram pro zlepšování dochovaného přírodního a krajinného prostředí – PPK B</a:t>
            </a:r>
          </a:p>
          <a:p>
            <a:pPr marL="0" indent="0">
              <a:buNone/>
            </a:pPr>
            <a:r>
              <a:rPr lang="cs-CZ" sz="2276" dirty="0"/>
              <a:t>         - B.2 Péče o krajinné prvky</a:t>
            </a:r>
          </a:p>
          <a:p>
            <a:pPr lvl="2">
              <a:buFont typeface="Wingdings" pitchFamily="2" charset="2"/>
              <a:buChar char="§"/>
            </a:pPr>
            <a:r>
              <a:rPr lang="cs-CZ" sz="1991" dirty="0"/>
              <a:t>B.2 a) Péče o významné krajinné prvky územního systému ekologické stability (ÚSES)</a:t>
            </a:r>
          </a:p>
          <a:p>
            <a:pPr lvl="2">
              <a:buFont typeface="Wingdings" pitchFamily="2" charset="2"/>
              <a:buChar char="§"/>
            </a:pPr>
            <a:r>
              <a:rPr lang="cs-CZ" sz="1991" dirty="0"/>
              <a:t>B.2 b) Péče o památné stromy, jejich skupiny a stromořadí a další významné stromy, jejich skupiny a stromořadí</a:t>
            </a:r>
          </a:p>
          <a:p>
            <a:pPr lvl="2">
              <a:buFont typeface="Wingdings" pitchFamily="2" charset="2"/>
              <a:buChar char="§"/>
            </a:pPr>
            <a:r>
              <a:rPr lang="cs-CZ" sz="1991" dirty="0"/>
              <a:t>B.2 c) Výsadby nelesní zeleně plnící krajinotvornou funkci</a:t>
            </a:r>
          </a:p>
          <a:p>
            <a:pPr lvl="2">
              <a:buFont typeface="Wingdings" pitchFamily="2" charset="2"/>
              <a:buChar char="§"/>
            </a:pPr>
            <a:r>
              <a:rPr lang="cs-CZ" sz="1991" dirty="0"/>
              <a:t>B.2 d) Vytváření drobných přírodních prvků v krajině</a:t>
            </a:r>
            <a:endParaRPr lang="cs-CZ" sz="2276" dirty="0"/>
          </a:p>
          <a:p>
            <a:r>
              <a:rPr lang="cs-CZ" sz="2800" b="1" dirty="0" smtClean="0"/>
              <a:t>Podpora </a:t>
            </a:r>
            <a:r>
              <a:rPr lang="cs-CZ" sz="2800" b="1" dirty="0"/>
              <a:t>obnovy přirozených funkcí krajiny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/>
              <a:t>Podprogram 115 164 – Adaptační opatření pro zmírnění dopadů klimatické změny na vodní ekosystémy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/>
              <a:t>Podprogram 115 165 – Adaptační opatření pro zmírnění dopadů klimatické změny na nelesní ekosystémy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/>
              <a:t>Podprogram 115 166 – Adaptační opatření pro zmírnění dopadů klimatické změny na lesní ekosystémy</a:t>
            </a:r>
            <a:br>
              <a:rPr lang="cs-CZ" sz="2400" dirty="0"/>
            </a:b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43875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413" dirty="0"/>
              <a:t/>
            </a:r>
            <a:br>
              <a:rPr lang="cs-CZ" sz="3413" dirty="0"/>
            </a:br>
            <a:endParaRPr lang="cs-CZ" sz="3413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69774" y="882756"/>
            <a:ext cx="11982131" cy="6963974"/>
          </a:xfrm>
        </p:spPr>
        <p:txBody>
          <a:bodyPr/>
          <a:lstStyle/>
          <a:p>
            <a:pPr>
              <a:buNone/>
            </a:pPr>
            <a:endParaRPr lang="cs-CZ" sz="2844" b="1" i="1" u="sng" dirty="0"/>
          </a:p>
          <a:p>
            <a:pPr marL="632168">
              <a:buFont typeface="Arial" panose="020B0604020202020204" pitchFamily="34" charset="0"/>
              <a:buChar char="•"/>
            </a:pPr>
            <a:r>
              <a:rPr lang="cs-CZ" sz="2800" b="1" dirty="0"/>
              <a:t>Administrace podprogramu</a:t>
            </a:r>
            <a:r>
              <a:rPr lang="cs-CZ" sz="2800" dirty="0"/>
              <a:t>: Agentura ochrany přírody a krajiny ČR</a:t>
            </a:r>
            <a:endParaRPr lang="cs-CZ" sz="2800" b="1" dirty="0"/>
          </a:p>
          <a:p>
            <a:pPr marL="632168">
              <a:buFont typeface="Arial" panose="020B0604020202020204" pitchFamily="34" charset="0"/>
              <a:buChar char="•"/>
            </a:pPr>
            <a:r>
              <a:rPr lang="cs-CZ" sz="2800" b="1" dirty="0"/>
              <a:t>Sběrná místa žádostí: </a:t>
            </a:r>
            <a:r>
              <a:rPr lang="cs-CZ" sz="2800" dirty="0"/>
              <a:t>regionální pracoviště AOPK ČR</a:t>
            </a:r>
          </a:p>
          <a:p>
            <a:pPr marL="632168">
              <a:buFont typeface="Arial" panose="020B0604020202020204" pitchFamily="34" charset="0"/>
              <a:buChar char="•"/>
            </a:pPr>
            <a:r>
              <a:rPr lang="cs-CZ" sz="2800" b="1" dirty="0"/>
              <a:t>Příjem žádostí: </a:t>
            </a:r>
            <a:r>
              <a:rPr lang="cs-CZ" sz="2800" dirty="0"/>
              <a:t>každoročně po vyhlášení výzvy na webu MŽP a AOPK ČR </a:t>
            </a:r>
          </a:p>
          <a:p>
            <a:pPr marL="632168">
              <a:buFont typeface="Arial" panose="020B0604020202020204" pitchFamily="34" charset="0"/>
              <a:buChar char="•"/>
            </a:pPr>
            <a:r>
              <a:rPr lang="cs-CZ" sz="2800" b="1" dirty="0"/>
              <a:t>Forma a výše podpory: </a:t>
            </a:r>
            <a:r>
              <a:rPr lang="cs-CZ" sz="2800" dirty="0"/>
              <a:t>prostředky n</a:t>
            </a:r>
            <a:r>
              <a:rPr lang="cs-CZ" sz="2800" noProof="1"/>
              <a:t>einvestičního charakteru na opatření realizovaná</a:t>
            </a:r>
            <a:r>
              <a:rPr lang="cs-CZ" sz="2800" dirty="0"/>
              <a:t> v daném roce (nelze víceleté akce), dotace až do výše 100%</a:t>
            </a:r>
          </a:p>
          <a:p>
            <a:pPr marL="632168">
              <a:buFont typeface="Arial" panose="020B0604020202020204" pitchFamily="34" charset="0"/>
              <a:buChar char="•"/>
            </a:pPr>
            <a:r>
              <a:rPr lang="cs-CZ" sz="2800" b="1" dirty="0"/>
              <a:t>Alokace podprogramu: </a:t>
            </a:r>
            <a:r>
              <a:rPr lang="cs-CZ" sz="2800" dirty="0"/>
              <a:t>25 mil. Kč ročně</a:t>
            </a:r>
          </a:p>
          <a:p>
            <a:pPr marL="632168">
              <a:buFont typeface="Arial" panose="020B0604020202020204" pitchFamily="34" charset="0"/>
              <a:buChar char="•"/>
            </a:pPr>
            <a:r>
              <a:rPr lang="cs-CZ" sz="2800" b="1" dirty="0"/>
              <a:t>Výzva</a:t>
            </a:r>
            <a:r>
              <a:rPr lang="cs-CZ" sz="2800" dirty="0"/>
              <a:t> – vyhlášení nejpozději do února, příjem žádostí 30 dní</a:t>
            </a:r>
          </a:p>
          <a:p>
            <a:pPr marL="632168">
              <a:buFont typeface="Arial" panose="020B0604020202020204" pitchFamily="34" charset="0"/>
              <a:buChar char="•"/>
            </a:pPr>
            <a:r>
              <a:rPr lang="cs-CZ" sz="2800" dirty="0"/>
              <a:t>Směrnice MŽP č. 1/2015</a:t>
            </a:r>
          </a:p>
          <a:p>
            <a:pPr marL="632168">
              <a:buFont typeface="Arial" panose="020B0604020202020204" pitchFamily="34" charset="0"/>
              <a:buChar char="•"/>
            </a:pPr>
            <a:r>
              <a:rPr lang="cs-CZ" sz="2800" u="sng" dirty="0"/>
              <a:t>www.mzp.cz</a:t>
            </a:r>
          </a:p>
          <a:p>
            <a:pPr marL="632168">
              <a:buFont typeface="Arial" panose="020B0604020202020204" pitchFamily="34" charset="0"/>
              <a:buChar char="•"/>
            </a:pPr>
            <a:r>
              <a:rPr lang="cs-CZ" sz="2800" u="sng" dirty="0"/>
              <a:t>www.dotace.nature.cz</a:t>
            </a:r>
          </a:p>
          <a:p>
            <a:pPr marL="144496" indent="0">
              <a:buNone/>
            </a:pPr>
            <a:endParaRPr lang="cs-CZ" sz="2844" dirty="0"/>
          </a:p>
          <a:p>
            <a:pPr marL="0" indent="0">
              <a:buNone/>
            </a:pPr>
            <a:endParaRPr lang="cs-CZ" sz="2844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8460" y="553262"/>
            <a:ext cx="11054080" cy="112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048" tIns="65024" rIns="130048" bIns="65024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Verdana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Verdana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Verdana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cs-CZ" sz="3982" kern="0" dirty="0">
                <a:solidFill>
                  <a:srgbClr val="000000"/>
                </a:solidFill>
              </a:rPr>
              <a:t/>
            </a:r>
            <a:br>
              <a:rPr lang="cs-CZ" sz="3982" kern="0" dirty="0">
                <a:solidFill>
                  <a:srgbClr val="000000"/>
                </a:solidFill>
              </a:rPr>
            </a:br>
            <a:r>
              <a:rPr lang="cs-CZ" sz="3600" dirty="0">
                <a:solidFill>
                  <a:srgbClr val="49701E"/>
                </a:solidFill>
              </a:rPr>
              <a:t>Program péče o krajinu - PPK</a:t>
            </a:r>
            <a:r>
              <a:rPr lang="cs-CZ" sz="3982" kern="0" dirty="0">
                <a:solidFill>
                  <a:srgbClr val="49701E"/>
                </a:solidFill>
              </a:rPr>
              <a:t/>
            </a:r>
            <a:br>
              <a:rPr lang="cs-CZ" sz="3982" kern="0" dirty="0">
                <a:solidFill>
                  <a:srgbClr val="49701E"/>
                </a:solidFill>
              </a:rPr>
            </a:br>
            <a:r>
              <a:rPr lang="cs-CZ" sz="3982" kern="0" dirty="0">
                <a:solidFill>
                  <a:srgbClr val="000000"/>
                </a:solidFill>
              </a:rPr>
              <a:t/>
            </a:r>
            <a:br>
              <a:rPr lang="cs-CZ" sz="3982" kern="0" dirty="0">
                <a:solidFill>
                  <a:srgbClr val="000000"/>
                </a:solidFill>
              </a:rPr>
            </a:br>
            <a:endParaRPr lang="cs-CZ" sz="2844" b="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45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7363" y="1189990"/>
            <a:ext cx="11569311" cy="7251206"/>
          </a:xfrm>
        </p:spPr>
        <p:txBody>
          <a:bodyPr/>
          <a:lstStyle/>
          <a:p>
            <a:pPr marL="632168">
              <a:buFont typeface="Arial" panose="020B0604020202020204" pitchFamily="34" charset="0"/>
              <a:buChar char="•"/>
            </a:pPr>
            <a:r>
              <a:rPr lang="cs-CZ" sz="2800" b="1" dirty="0"/>
              <a:t>Žadatelé: </a:t>
            </a:r>
            <a:r>
              <a:rPr lang="cs-CZ" sz="2800" dirty="0"/>
              <a:t>fyzické a právnické osoby s právním vztahem k pozemkům na nichž má být opatření realizováno (nebo na základě pověření) </a:t>
            </a:r>
          </a:p>
          <a:p>
            <a:pPr marL="632168">
              <a:buFont typeface="Arial" panose="020B0604020202020204" pitchFamily="34" charset="0"/>
              <a:buChar char="•"/>
            </a:pPr>
            <a:r>
              <a:rPr lang="cs-CZ" sz="2800" b="1" dirty="0"/>
              <a:t>Administrace podprogramu</a:t>
            </a:r>
            <a:r>
              <a:rPr lang="cs-CZ" sz="2800" dirty="0"/>
              <a:t>: Agentura ochrany přírody a krajiny ČR/MŽP</a:t>
            </a:r>
            <a:endParaRPr lang="cs-CZ" sz="2800" b="1" dirty="0"/>
          </a:p>
          <a:p>
            <a:pPr marL="632168">
              <a:buFont typeface="Arial" panose="020B0604020202020204" pitchFamily="34" charset="0"/>
              <a:buChar char="•"/>
            </a:pPr>
            <a:r>
              <a:rPr lang="cs-CZ" sz="2800" b="1" dirty="0"/>
              <a:t>Sběrná místa žádostí: </a:t>
            </a:r>
            <a:r>
              <a:rPr lang="cs-CZ" sz="2800" dirty="0"/>
              <a:t>regionální pracoviště AOPK ČR</a:t>
            </a:r>
          </a:p>
          <a:p>
            <a:pPr marL="632168">
              <a:buFont typeface="Arial" panose="020B0604020202020204" pitchFamily="34" charset="0"/>
              <a:buChar char="•"/>
            </a:pPr>
            <a:r>
              <a:rPr lang="cs-CZ" sz="2800" b="1" dirty="0"/>
              <a:t>Příjem žádostí: </a:t>
            </a:r>
            <a:r>
              <a:rPr lang="cs-CZ" sz="2800" dirty="0"/>
              <a:t>stavební akce průběžně/nestavební 1.3. – 30.9. aktuálního roku /lze i víceleté akce) </a:t>
            </a:r>
          </a:p>
          <a:p>
            <a:pPr marL="632168">
              <a:buFont typeface="Arial" panose="020B0604020202020204" pitchFamily="34" charset="0"/>
              <a:buChar char="•"/>
            </a:pPr>
            <a:r>
              <a:rPr lang="cs-CZ" sz="2800" b="1" dirty="0"/>
              <a:t>Forma a výše podpory: </a:t>
            </a:r>
            <a:r>
              <a:rPr lang="cs-CZ" sz="2800" dirty="0"/>
              <a:t>dotace až do výše 100 %, max. výše dotace 250 tis. Kč (u vodních ekosystémů max. 1 mil. Kč)</a:t>
            </a:r>
          </a:p>
          <a:p>
            <a:pPr marL="632168">
              <a:buFont typeface="Arial" panose="020B0604020202020204" pitchFamily="34" charset="0"/>
              <a:buChar char="•"/>
            </a:pPr>
            <a:r>
              <a:rPr lang="cs-CZ" sz="2800" b="1" dirty="0"/>
              <a:t>Alokace podprogramů: </a:t>
            </a:r>
            <a:r>
              <a:rPr lang="cs-CZ" sz="2800" dirty="0"/>
              <a:t>30 mil. ročně</a:t>
            </a:r>
          </a:p>
          <a:p>
            <a:pPr marL="632168">
              <a:buFont typeface="Arial" panose="020B0604020202020204" pitchFamily="34" charset="0"/>
              <a:buChar char="•"/>
            </a:pPr>
            <a:r>
              <a:rPr lang="cs-CZ" sz="2800" dirty="0"/>
              <a:t>Směrnice MŽP č. 6/2009</a:t>
            </a:r>
          </a:p>
          <a:p>
            <a:pPr marL="632168">
              <a:buFont typeface="Arial" panose="020B0604020202020204" pitchFamily="34" charset="0"/>
              <a:buChar char="•"/>
            </a:pPr>
            <a:r>
              <a:rPr lang="cs-CZ" sz="2800" u="sng" dirty="0"/>
              <a:t>www.dotace.nature.cz</a:t>
            </a:r>
          </a:p>
          <a:p>
            <a:pPr>
              <a:buNone/>
            </a:pPr>
            <a:endParaRPr lang="cs-CZ" sz="2844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93688" y="412304"/>
            <a:ext cx="13159140" cy="614468"/>
          </a:xfrm>
        </p:spPr>
        <p:txBody>
          <a:bodyPr/>
          <a:lstStyle/>
          <a:p>
            <a:r>
              <a:rPr lang="cs-CZ" sz="2844" dirty="0"/>
              <a:t/>
            </a:r>
            <a:br>
              <a:rPr lang="cs-CZ" sz="2844" dirty="0"/>
            </a:br>
            <a:r>
              <a:rPr lang="cs-CZ" sz="3600" dirty="0">
                <a:solidFill>
                  <a:srgbClr val="49701E"/>
                </a:solidFill>
                <a:sym typeface="Gill Sans" charset="0"/>
              </a:rPr>
              <a:t>Podpora obnovy přirozených </a:t>
            </a:r>
            <a:r>
              <a:rPr lang="pl-PL" sz="3600" dirty="0">
                <a:solidFill>
                  <a:srgbClr val="49701E"/>
                </a:solidFill>
              </a:rPr>
              <a:t>funkcí </a:t>
            </a:r>
            <a:r>
              <a:rPr lang="pl-PL" sz="3600" dirty="0" smtClean="0">
                <a:solidFill>
                  <a:srgbClr val="49701E"/>
                </a:solidFill>
              </a:rPr>
              <a:t>krajiny</a:t>
            </a:r>
            <a:r>
              <a:rPr lang="cs-CZ" sz="3600" dirty="0">
                <a:solidFill>
                  <a:srgbClr val="49701E"/>
                </a:solidFill>
              </a:rPr>
              <a:t/>
            </a:r>
            <a:br>
              <a:rPr lang="cs-CZ" sz="3600" dirty="0">
                <a:solidFill>
                  <a:srgbClr val="49701E"/>
                </a:solidFill>
              </a:rPr>
            </a:br>
            <a:endParaRPr lang="cs-CZ" sz="2800" dirty="0">
              <a:solidFill>
                <a:srgbClr val="4970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21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414686" y="4516760"/>
            <a:ext cx="10390832" cy="1440160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7BC1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yriad Pro Bold Con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9pPr>
          </a:lstStyle>
          <a:p>
            <a:pPr>
              <a:defRPr/>
            </a:pPr>
            <a:r>
              <a:rPr lang="cs-CZ" altLang="cs-CZ" sz="5400" kern="0" dirty="0" smtClean="0"/>
              <a:t>Prostor pro vaše dotazy…</a:t>
            </a:r>
          </a:p>
        </p:txBody>
      </p:sp>
    </p:spTree>
    <p:extLst>
      <p:ext uri="{BB962C8B-B14F-4D97-AF65-F5344CB8AC3E}">
        <p14:creationId xmlns:p14="http://schemas.microsoft.com/office/powerpoint/2010/main" val="267778995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04800" cy="975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20766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97744" y="575524"/>
            <a:ext cx="11593288" cy="2429068"/>
          </a:xfrm>
        </p:spPr>
        <p:txBody>
          <a:bodyPr/>
          <a:lstStyle/>
          <a:p>
            <a:r>
              <a:rPr lang="cs-CZ" sz="3982" dirty="0"/>
              <a:t/>
            </a:r>
            <a:br>
              <a:rPr lang="cs-CZ" sz="3982" dirty="0"/>
            </a:br>
            <a:r>
              <a:rPr lang="cs-CZ" sz="3982" dirty="0" smtClean="0"/>
              <a:t>1. Workshop pořizovatelů a projektantů k územní studii krajiny</a:t>
            </a:r>
            <a:r>
              <a:rPr lang="cs-CZ" sz="3271" dirty="0"/>
              <a:t/>
            </a:r>
            <a:br>
              <a:rPr lang="cs-CZ" sz="3271" dirty="0"/>
            </a:br>
            <a:r>
              <a:rPr lang="cs-CZ" sz="3982" dirty="0"/>
              <a:t/>
            </a:r>
            <a:br>
              <a:rPr lang="cs-CZ" sz="3982" dirty="0"/>
            </a:br>
            <a:endParaRPr lang="cs-CZ" sz="3982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79420" y="7027439"/>
            <a:ext cx="9421847" cy="992188"/>
          </a:xfrm>
        </p:spPr>
        <p:txBody>
          <a:bodyPr/>
          <a:lstStyle/>
          <a:p>
            <a:r>
              <a:rPr lang="cs-CZ" sz="2276" smtClean="0"/>
              <a:t>Petra Kolářová</a:t>
            </a:r>
            <a:endParaRPr lang="cs-CZ" sz="2276" dirty="0"/>
          </a:p>
          <a:p>
            <a:r>
              <a:rPr lang="cs-CZ" sz="2276" dirty="0"/>
              <a:t>Odbor </a:t>
            </a:r>
            <a:r>
              <a:rPr lang="pl-PL" sz="2276" dirty="0"/>
              <a:t>obecné ochrany přírody a krajiny</a:t>
            </a:r>
            <a:r>
              <a:rPr lang="cs-CZ" sz="2276" dirty="0"/>
              <a:t> MŽP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863" y="3355721"/>
            <a:ext cx="5038960" cy="3359307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813768" y="2358261"/>
            <a:ext cx="11161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Kofinancování územní studie krajiny z NPŽP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3490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5360" y="473111"/>
            <a:ext cx="11054080" cy="1126525"/>
          </a:xfrm>
        </p:spPr>
        <p:txBody>
          <a:bodyPr/>
          <a:lstStyle/>
          <a:p>
            <a:r>
              <a:rPr lang="cs-CZ" sz="3600" kern="1200" dirty="0">
                <a:solidFill>
                  <a:srgbClr val="49701E"/>
                </a:solidFill>
              </a:rPr>
              <a:t>Územní studie krajiny (ÚSK)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3768" y="1599636"/>
            <a:ext cx="11593288" cy="6805556"/>
          </a:xfrm>
        </p:spPr>
        <p:txBody>
          <a:bodyPr/>
          <a:lstStyle/>
          <a:p>
            <a:r>
              <a:rPr lang="cs-CZ" sz="2800" u="sng" dirty="0"/>
              <a:t>Integrovaný regionální operační </a:t>
            </a:r>
            <a:r>
              <a:rPr lang="cs-CZ" sz="2800" u="sng" dirty="0" smtClean="0"/>
              <a:t>program</a:t>
            </a:r>
          </a:p>
          <a:p>
            <a:pPr marL="1071563" indent="-530225">
              <a:buFontTx/>
              <a:buChar char="-"/>
              <a:tabLst>
                <a:tab pos="444500" algn="l"/>
              </a:tabLst>
            </a:pPr>
            <a:r>
              <a:rPr lang="cs-CZ" sz="2800" dirty="0" smtClean="0"/>
              <a:t>Výzva č. 9 ÚZEMNÍ STUDIE </a:t>
            </a:r>
            <a:endParaRPr lang="cs-CZ" sz="2800" dirty="0"/>
          </a:p>
          <a:p>
            <a:pPr marL="1071563" indent="-530225" defTabSz="901700">
              <a:buFont typeface="Wingdings" panose="05000000000000000000" pitchFamily="2" charset="2"/>
              <a:buChar char="Ø"/>
              <a:tabLst>
                <a:tab pos="444500" algn="l"/>
              </a:tabLst>
            </a:pPr>
            <a:r>
              <a:rPr lang="cs-CZ" sz="2800" dirty="0" smtClean="0"/>
              <a:t>(příjem žádostí 8. 10. 2017- 4. 7. 2017)</a:t>
            </a:r>
            <a:endParaRPr lang="cs-CZ" sz="2800" dirty="0"/>
          </a:p>
          <a:p>
            <a:pPr marL="1071563" indent="-530225" defTabSz="901700">
              <a:buFont typeface="Wingdings" panose="05000000000000000000" pitchFamily="2" charset="2"/>
              <a:buChar char="Ø"/>
            </a:pPr>
            <a:r>
              <a:rPr lang="cs-CZ" sz="2800" dirty="0" smtClean="0"/>
              <a:t>EFRR    </a:t>
            </a:r>
            <a:r>
              <a:rPr lang="cs-CZ" sz="2800" dirty="0"/>
              <a:t>85%</a:t>
            </a:r>
          </a:p>
          <a:p>
            <a:pPr marL="1071563" indent="-530225" defTabSz="901700">
              <a:buFont typeface="Wingdings" panose="05000000000000000000" pitchFamily="2" charset="2"/>
              <a:buChar char="Ø"/>
            </a:pPr>
            <a:r>
              <a:rPr lang="cs-CZ" sz="2800" dirty="0" smtClean="0"/>
              <a:t>státní </a:t>
            </a:r>
            <a:r>
              <a:rPr lang="cs-CZ" sz="2800" dirty="0"/>
              <a:t>rozpočet    5%</a:t>
            </a:r>
          </a:p>
          <a:p>
            <a:pPr marL="1071563" indent="-530225" defTabSz="901700">
              <a:buFont typeface="Wingdings" panose="05000000000000000000" pitchFamily="2" charset="2"/>
              <a:buChar char="Ø"/>
            </a:pPr>
            <a:r>
              <a:rPr lang="cs-CZ" sz="2800" dirty="0" smtClean="0"/>
              <a:t>vlastní </a:t>
            </a:r>
            <a:r>
              <a:rPr lang="cs-CZ" sz="2800" dirty="0"/>
              <a:t>zdroje     10%</a:t>
            </a:r>
          </a:p>
          <a:p>
            <a:pPr marL="0" indent="0">
              <a:buNone/>
            </a:pPr>
            <a:endParaRPr lang="cs-CZ" sz="2800" dirty="0"/>
          </a:p>
          <a:p>
            <a:pPr defTabSz="265113"/>
            <a:r>
              <a:rPr lang="cs-CZ" sz="2800" dirty="0" smtClean="0"/>
              <a:t>MŽP </a:t>
            </a:r>
            <a:r>
              <a:rPr lang="cs-CZ" sz="2800" dirty="0"/>
              <a:t>zajišťuje </a:t>
            </a:r>
            <a:r>
              <a:rPr lang="cs-CZ" sz="2800" u="sng" dirty="0" smtClean="0"/>
              <a:t>10 % </a:t>
            </a:r>
            <a:r>
              <a:rPr lang="cs-CZ" sz="2800" u="sng" dirty="0"/>
              <a:t>kofinancování z </a:t>
            </a:r>
            <a:r>
              <a:rPr lang="cs-CZ" sz="2800" u="sng" dirty="0" smtClean="0"/>
              <a:t>NPŽP </a:t>
            </a:r>
            <a:r>
              <a:rPr lang="cs-CZ" sz="2800" dirty="0" smtClean="0"/>
              <a:t>v rámci </a:t>
            </a:r>
            <a:br>
              <a:rPr lang="cs-CZ" sz="2800" dirty="0" smtClean="0"/>
            </a:br>
            <a:r>
              <a:rPr lang="cs-CZ" sz="2800" dirty="0" smtClean="0"/>
              <a:t>	Výzvy č. 14/2016 Národního programu Životní prostředí (NPŽP)</a:t>
            </a:r>
            <a:endParaRPr lang="cs-CZ" sz="2800" dirty="0"/>
          </a:p>
          <a:p>
            <a:pPr defTabSz="265113"/>
            <a:r>
              <a:rPr lang="cs-CZ" sz="2800" dirty="0" smtClean="0"/>
              <a:t>projekty </a:t>
            </a:r>
            <a:r>
              <a:rPr lang="cs-CZ" sz="2800" dirty="0"/>
              <a:t>vycházející z </a:t>
            </a:r>
            <a:r>
              <a:rPr lang="cs-CZ" sz="2800" dirty="0" smtClean="0"/>
              <a:t>ÚSK je možné </a:t>
            </a:r>
            <a:r>
              <a:rPr lang="cs-CZ" sz="2800" dirty="0"/>
              <a:t>hradit z OPŽP </a:t>
            </a:r>
            <a:r>
              <a:rPr lang="cs-CZ" sz="2800" dirty="0" smtClean="0"/>
              <a:t>2014-2020, PO </a:t>
            </a:r>
            <a:r>
              <a:rPr lang="cs-CZ" sz="2800" dirty="0"/>
              <a:t>4, SC 4.3 či z národních programů v gesci MŽP </a:t>
            </a:r>
          </a:p>
          <a:p>
            <a:pPr marL="0" indent="0">
              <a:buNone/>
            </a:pPr>
            <a:r>
              <a:rPr lang="cs-CZ" sz="2844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0347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1364" y="484312"/>
            <a:ext cx="11054080" cy="769453"/>
          </a:xfrm>
        </p:spPr>
        <p:txBody>
          <a:bodyPr/>
          <a:lstStyle/>
          <a:p>
            <a:r>
              <a:rPr lang="cs-CZ" sz="3600" kern="1200" dirty="0" smtClean="0">
                <a:solidFill>
                  <a:srgbClr val="49701E"/>
                </a:solidFill>
                <a:sym typeface="Gill Sans" charset="0"/>
              </a:rPr>
              <a:t>NPŽP - Výzva </a:t>
            </a:r>
            <a:r>
              <a:rPr lang="cs-CZ" sz="3600" kern="1200" dirty="0">
                <a:solidFill>
                  <a:srgbClr val="49701E"/>
                </a:solidFill>
                <a:sym typeface="Gill Sans" charset="0"/>
              </a:rPr>
              <a:t>č. 14/2016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7764" y="1564432"/>
            <a:ext cx="11521280" cy="6455918"/>
          </a:xfrm>
        </p:spPr>
        <p:txBody>
          <a:bodyPr/>
          <a:lstStyle/>
          <a:p>
            <a:pPr algn="just"/>
            <a:r>
              <a:rPr lang="cs-CZ" sz="2800" b="1" dirty="0" smtClean="0"/>
              <a:t>Cíl výzvy:</a:t>
            </a:r>
            <a:r>
              <a:rPr lang="cs-CZ" sz="2800" b="1" dirty="0"/>
              <a:t> </a:t>
            </a:r>
            <a:r>
              <a:rPr lang="cs-CZ" sz="2800" dirty="0" smtClean="0"/>
              <a:t>podpora </a:t>
            </a:r>
            <a:r>
              <a:rPr lang="cs-CZ" sz="2800" dirty="0"/>
              <a:t>zpracování </a:t>
            </a:r>
            <a:r>
              <a:rPr lang="cs-CZ" sz="2800" dirty="0" smtClean="0"/>
              <a:t>územních </a:t>
            </a:r>
            <a:r>
              <a:rPr lang="cs-CZ" sz="2800" dirty="0"/>
              <a:t>studií krajiny, které budou sloužit jako odborné komplexní dokumenty umožňující koncepční víceoborový přístup k řešení krajiny s využitím koordinační úlohy územního plánování. 	</a:t>
            </a:r>
            <a:endParaRPr lang="cs-CZ" sz="2800" dirty="0" smtClean="0"/>
          </a:p>
          <a:p>
            <a:r>
              <a:rPr lang="cs-CZ" sz="2800" b="1" dirty="0" smtClean="0"/>
              <a:t>Příjem žádostí: </a:t>
            </a:r>
            <a:r>
              <a:rPr lang="cs-CZ" sz="2800" dirty="0" smtClean="0"/>
              <a:t>od </a:t>
            </a:r>
            <a:r>
              <a:rPr lang="cs-CZ" sz="2800" dirty="0"/>
              <a:t>1. 12. 2016 do 31. 12. </a:t>
            </a:r>
            <a:r>
              <a:rPr lang="cs-CZ" sz="2800" dirty="0" smtClean="0"/>
              <a:t>2019, nebo </a:t>
            </a:r>
            <a:br>
              <a:rPr lang="cs-CZ" sz="2800" dirty="0" smtClean="0"/>
            </a:br>
            <a:r>
              <a:rPr lang="cs-CZ" sz="2800" dirty="0" smtClean="0"/>
              <a:t>do vyčerpání alokace</a:t>
            </a:r>
          </a:p>
          <a:p>
            <a:pPr algn="just"/>
            <a:r>
              <a:rPr lang="cs-CZ" sz="2800" b="1" dirty="0" smtClean="0"/>
              <a:t>Oprávnění žadatelé: </a:t>
            </a:r>
            <a:r>
              <a:rPr lang="cs-CZ" sz="2800" dirty="0" smtClean="0"/>
              <a:t>obce s rozšířenou působností</a:t>
            </a:r>
          </a:p>
          <a:p>
            <a:pPr algn="just"/>
            <a:r>
              <a:rPr lang="cs-CZ" sz="2800" b="1" dirty="0" smtClean="0"/>
              <a:t>Výše podpory: </a:t>
            </a:r>
            <a:r>
              <a:rPr lang="cs-CZ" sz="2800" dirty="0" smtClean="0"/>
              <a:t>max. 10 % celkových způsobilých výdajů</a:t>
            </a:r>
          </a:p>
          <a:p>
            <a:pPr algn="just"/>
            <a:r>
              <a:rPr lang="cs-CZ" sz="2800" b="1" dirty="0" smtClean="0"/>
              <a:t>Alokace: </a:t>
            </a:r>
            <a:r>
              <a:rPr lang="cs-CZ" sz="2800" dirty="0" smtClean="0"/>
              <a:t>35 mil. Kč</a:t>
            </a:r>
          </a:p>
          <a:p>
            <a:pPr algn="just"/>
            <a:r>
              <a:rPr lang="cs-CZ" sz="2800" b="1" dirty="0" smtClean="0"/>
              <a:t>Období realizace: </a:t>
            </a:r>
            <a:r>
              <a:rPr lang="cs-CZ" sz="2800" dirty="0" smtClean="0"/>
              <a:t>do 31. 12. 2020</a:t>
            </a:r>
          </a:p>
          <a:p>
            <a:pPr algn="just"/>
            <a:r>
              <a:rPr lang="cs-CZ" sz="2800" b="1" dirty="0" smtClean="0"/>
              <a:t>Předmět podpory: </a:t>
            </a:r>
            <a:r>
              <a:rPr lang="cs-CZ" sz="2800" dirty="0" smtClean="0"/>
              <a:t>kofinancování </a:t>
            </a:r>
            <a:r>
              <a:rPr lang="cs-CZ" sz="2800" dirty="0"/>
              <a:t>projektů podpořených ze SC 3.3. </a:t>
            </a:r>
            <a:r>
              <a:rPr lang="cs-CZ" sz="2800" dirty="0" smtClean="0"/>
              <a:t>IROP</a:t>
            </a:r>
          </a:p>
          <a:p>
            <a:pPr algn="just"/>
            <a:r>
              <a:rPr lang="cs-CZ" sz="2800" b="1" dirty="0" smtClean="0"/>
              <a:t>Způsobilé výdaje: </a:t>
            </a:r>
            <a:r>
              <a:rPr lang="cs-CZ" sz="2800" dirty="0" smtClean="0"/>
              <a:t>stejné jako v IROP </a:t>
            </a:r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5356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5696" y="1492424"/>
            <a:ext cx="12241360" cy="6714811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sz="2800" b="1" dirty="0">
                <a:ea typeface="+mn-ea"/>
                <a:cs typeface="+mn-cs"/>
              </a:rPr>
              <a:t>ÚSK budou pořízeny v souladu s Metodickým pokynem k vypracování zadání ÚSK </a:t>
            </a:r>
            <a:r>
              <a:rPr lang="cs-CZ" sz="2800" dirty="0">
                <a:ea typeface="+mn-ea"/>
                <a:cs typeface="+mn-cs"/>
              </a:rPr>
              <a:t>(vydalo MMR a MŽP v 02/2016 pod názvem „ZADÁNÍ ÚZEMNÍ STUDIE KRAJINY pro správní obvod obce s rozšířenou působností“)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800" dirty="0">
                <a:ea typeface="+mn-ea"/>
                <a:cs typeface="+mn-cs"/>
              </a:rPr>
              <a:t>vydání </a:t>
            </a:r>
            <a:r>
              <a:rPr lang="cs-CZ" sz="2800" b="1" dirty="0">
                <a:ea typeface="+mn-ea"/>
                <a:cs typeface="+mn-cs"/>
              </a:rPr>
              <a:t>Rozhodnutí o poskytnutí dotace v rámci SC 3.3. IROP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800" i="1" dirty="0">
                <a:ea typeface="+mn-ea"/>
                <a:cs typeface="+mn-cs"/>
              </a:rPr>
              <a:t>Územní studie řeší krajinu podrobně ve všech souvislostech ve vazbě na Strategii přizpůsobení se změně klimatu v podmínkách ČR, Strategii ochrany biologické rozmanitosti v ČR, Státní politiku životního prostředí ČR 2012-2020, Strategický rámec udržitelného rozvoje, Aktualizaci Státního programu ochrany přírody a krajiny ČR a Evropskou úmluvu o krajině na území správního obvodu ORP.  </a:t>
            </a:r>
          </a:p>
          <a:p>
            <a:pPr marL="0" indent="0">
              <a:buNone/>
            </a:pPr>
            <a:endParaRPr lang="cs-CZ" i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3478064" y="628328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49701E"/>
                </a:solidFill>
                <a:latin typeface="+mj-lt"/>
                <a:ea typeface="+mj-ea"/>
                <a:cs typeface="+mj-cs"/>
              </a:rPr>
              <a:t>Hlavní podmínky </a:t>
            </a:r>
          </a:p>
        </p:txBody>
      </p:sp>
    </p:spTree>
    <p:extLst>
      <p:ext uri="{BB962C8B-B14F-4D97-AF65-F5344CB8AC3E}">
        <p14:creationId xmlns:p14="http://schemas.microsoft.com/office/powerpoint/2010/main" val="2414520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5360" y="484312"/>
            <a:ext cx="11054080" cy="769453"/>
          </a:xfrm>
        </p:spPr>
        <p:txBody>
          <a:bodyPr/>
          <a:lstStyle/>
          <a:p>
            <a:r>
              <a:rPr lang="cs-CZ" sz="3600" kern="1200" dirty="0">
                <a:solidFill>
                  <a:srgbClr val="49701E"/>
                </a:solidFill>
                <a:sym typeface="Gill Sans" charset="0"/>
              </a:rPr>
              <a:t>Podání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5360" y="1420416"/>
            <a:ext cx="11054080" cy="6815958"/>
          </a:xfrm>
        </p:spPr>
        <p:txBody>
          <a:bodyPr/>
          <a:lstStyle/>
          <a:p>
            <a:r>
              <a:rPr lang="cs-CZ" sz="2800" dirty="0"/>
              <a:t>Administrace probíhá na SFŽP</a:t>
            </a:r>
          </a:p>
          <a:p>
            <a:r>
              <a:rPr lang="cs-CZ" sz="2800" b="1" dirty="0"/>
              <a:t>K</a:t>
            </a:r>
            <a:r>
              <a:rPr lang="cs-CZ" sz="2800" b="1" dirty="0" smtClean="0"/>
              <a:t> žádosti:</a:t>
            </a:r>
            <a:r>
              <a:rPr lang="cs-CZ" sz="2800" dirty="0" smtClean="0"/>
              <a:t> </a:t>
            </a:r>
            <a:r>
              <a:rPr lang="cs-CZ" sz="2800" dirty="0"/>
              <a:t>k</a:t>
            </a:r>
            <a:r>
              <a:rPr lang="cs-CZ" sz="2800" dirty="0" smtClean="0"/>
              <a:t>opie </a:t>
            </a:r>
            <a:r>
              <a:rPr lang="cs-CZ" sz="2800" dirty="0"/>
              <a:t>zadání </a:t>
            </a:r>
            <a:r>
              <a:rPr lang="cs-CZ" sz="2800" dirty="0" smtClean="0"/>
              <a:t>ÚSK a </a:t>
            </a:r>
            <a:r>
              <a:rPr lang="cs-CZ" sz="2800" dirty="0"/>
              <a:t>kopie </a:t>
            </a:r>
            <a:r>
              <a:rPr lang="cs-CZ" sz="2800" dirty="0" smtClean="0"/>
              <a:t>zpracované ÚSK, </a:t>
            </a:r>
            <a:r>
              <a:rPr lang="cs-CZ" sz="2800" dirty="0" err="1"/>
              <a:t>RoPD</a:t>
            </a:r>
            <a:r>
              <a:rPr lang="cs-CZ" sz="2800" dirty="0"/>
              <a:t> z </a:t>
            </a:r>
            <a:r>
              <a:rPr lang="cs-CZ" sz="2800" dirty="0" smtClean="0"/>
              <a:t>IROP</a:t>
            </a:r>
            <a:endParaRPr lang="cs-CZ" sz="2800" dirty="0"/>
          </a:p>
          <a:p>
            <a:r>
              <a:rPr lang="cs-CZ" sz="2800" dirty="0"/>
              <a:t>Žádosti podléhají kontrole úplnosti a formální správnosti a kontrole přijatelnosti </a:t>
            </a:r>
            <a:endParaRPr lang="cs-CZ" sz="2800" dirty="0" smtClean="0"/>
          </a:p>
          <a:p>
            <a:pPr marL="0" indent="0">
              <a:buNone/>
            </a:pPr>
            <a:endParaRPr lang="cs-CZ" sz="2800" dirty="0" smtClean="0"/>
          </a:p>
          <a:p>
            <a:r>
              <a:rPr lang="cs-CZ" sz="2800" b="1" dirty="0" smtClean="0"/>
              <a:t>Odborný posudek </a:t>
            </a:r>
            <a:r>
              <a:rPr lang="cs-CZ" sz="2800" b="1" dirty="0"/>
              <a:t>MŽP</a:t>
            </a:r>
            <a:r>
              <a:rPr lang="cs-CZ" sz="2800" b="1" dirty="0" smtClean="0"/>
              <a:t>: </a:t>
            </a:r>
            <a:r>
              <a:rPr lang="cs-CZ" sz="2800" dirty="0" smtClean="0"/>
              <a:t>hodnocení souladu </a:t>
            </a:r>
            <a:r>
              <a:rPr lang="cs-CZ" sz="2800" dirty="0"/>
              <a:t>zpracované ÚSK s metodickým pokynem zejména v </a:t>
            </a:r>
            <a:r>
              <a:rPr lang="cs-CZ" sz="2800" dirty="0" smtClean="0"/>
              <a:t>bodech: </a:t>
            </a:r>
            <a:endParaRPr lang="cs-CZ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800" dirty="0"/>
              <a:t>s</a:t>
            </a:r>
            <a:r>
              <a:rPr lang="cs-CZ" sz="2800" dirty="0" smtClean="0"/>
              <a:t>tanovení </a:t>
            </a:r>
            <a:r>
              <a:rPr lang="cs-CZ" sz="2800" dirty="0"/>
              <a:t>cílové vize krajiny,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800" dirty="0"/>
              <a:t>n</a:t>
            </a:r>
            <a:r>
              <a:rPr lang="cs-CZ" sz="2800" dirty="0" smtClean="0"/>
              <a:t>ávrh </a:t>
            </a:r>
            <a:r>
              <a:rPr lang="cs-CZ" sz="2800" dirty="0"/>
              <a:t>ochrany a rozvoje hodnot krajiny a využití krajinných potenciálů,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800" dirty="0"/>
              <a:t>n</a:t>
            </a:r>
            <a:r>
              <a:rPr lang="cs-CZ" sz="2800" dirty="0" smtClean="0"/>
              <a:t>ávrh </a:t>
            </a:r>
            <a:r>
              <a:rPr lang="cs-CZ" sz="2800" dirty="0"/>
              <a:t>řešení problémů, snižování ohrožení a předcházení rizikům v krajině </a:t>
            </a:r>
          </a:p>
        </p:txBody>
      </p:sp>
    </p:spTree>
    <p:extLst>
      <p:ext uri="{BB962C8B-B14F-4D97-AF65-F5344CB8AC3E}">
        <p14:creationId xmlns:p14="http://schemas.microsoft.com/office/powerpoint/2010/main" val="3412186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5360" y="700336"/>
            <a:ext cx="11054080" cy="769453"/>
          </a:xfrm>
        </p:spPr>
        <p:txBody>
          <a:bodyPr/>
          <a:lstStyle/>
          <a:p>
            <a:r>
              <a:rPr lang="cs-CZ" sz="3600" kern="1200" dirty="0">
                <a:solidFill>
                  <a:srgbClr val="49701E"/>
                </a:solidFill>
              </a:rPr>
              <a:t>Závěrečné vyhodnocení akce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5360" y="1780457"/>
            <a:ext cx="11054080" cy="2232248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sz="2800" dirty="0"/>
              <a:t>Doklad o vložení dat o studii do Evidence územně plánovací činnosti (kopie registračního listu</a:t>
            </a:r>
            <a:r>
              <a:rPr lang="cs-CZ" sz="2800" dirty="0" smtClean="0"/>
              <a:t>)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9825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5360" y="700336"/>
            <a:ext cx="11054080" cy="769453"/>
          </a:xfrm>
        </p:spPr>
        <p:txBody>
          <a:bodyPr/>
          <a:lstStyle/>
          <a:p>
            <a:r>
              <a:rPr lang="cs-CZ" sz="3600" kern="1200" dirty="0" smtClean="0">
                <a:solidFill>
                  <a:srgbClr val="49701E"/>
                </a:solidFill>
              </a:rPr>
              <a:t>Podpora vybraných opatření v ÚSK</a:t>
            </a:r>
            <a:endParaRPr lang="cs-CZ" sz="3600" kern="1200" dirty="0">
              <a:solidFill>
                <a:srgbClr val="49701E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5360" y="1780456"/>
            <a:ext cx="11054080" cy="6048671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sz="2800" dirty="0" smtClean="0"/>
              <a:t>Dotační programy MŽP pro posílení ekologické stability krajiny:</a:t>
            </a:r>
          </a:p>
          <a:p>
            <a:pPr marL="9017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Operační program Životní prostředí 2014 – 2020</a:t>
            </a:r>
          </a:p>
          <a:p>
            <a:pPr marL="9017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Program péče o krajinu</a:t>
            </a:r>
          </a:p>
          <a:p>
            <a:pPr marL="9017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Podpora obnovy přirozených funkcí krajiny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49245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k">
  <a:themeElements>
    <a:clrScheme name="Lucie_logomanual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BC143"/>
      </a:accent1>
      <a:accent2>
        <a:srgbClr val="CEE5B8"/>
      </a:accent2>
      <a:accent3>
        <a:srgbClr val="467A26"/>
      </a:accent3>
      <a:accent4>
        <a:srgbClr val="000000"/>
      </a:accent4>
      <a:accent5>
        <a:srgbClr val="A5A5A5"/>
      </a:accent5>
      <a:accent6>
        <a:srgbClr val="404040"/>
      </a:accent6>
      <a:hlink>
        <a:srgbClr val="99CC00"/>
      </a:hlink>
      <a:folHlink>
        <a:srgbClr val="99CC00"/>
      </a:folHlink>
    </a:clrScheme>
    <a:fontScheme name="Nazev kapitoly">
      <a:majorFont>
        <a:latin typeface="Myriad Pro Bold Cond"/>
        <a:ea typeface="ヒラギノ角ゴ ProN W6"/>
        <a:cs typeface="ヒラギノ角ゴ ProN W6"/>
      </a:majorFont>
      <a:minorFont>
        <a:latin typeface="Myriad Pro"/>
        <a:ea typeface="ヒラギノ角ゴ ProN W3"/>
        <a:cs typeface="ヒラギノ角ゴ ProN W3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Nazev kapito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_MŽP_čj_new.pptx" id="{09A7FC06-68CF-4403-A956-597BCCA30FE1}" vid="{91F8BF33-444B-4C6E-AEAD-75163C87C836}"/>
    </a:ext>
  </a:extLst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5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95</TotalTime>
  <Pages>0</Pages>
  <Words>774</Words>
  <Characters>0</Characters>
  <Application>Microsoft Office PowerPoint</Application>
  <PresentationFormat>Vlastní</PresentationFormat>
  <Lines>0</Lines>
  <Paragraphs>98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11</vt:i4>
      </vt:variant>
      <vt:variant>
        <vt:lpstr>Motiv</vt:lpstr>
      </vt:variant>
      <vt:variant>
        <vt:i4>7</vt:i4>
      </vt:variant>
      <vt:variant>
        <vt:lpstr>Nadpisy snímků</vt:lpstr>
      </vt:variant>
      <vt:variant>
        <vt:i4>15</vt:i4>
      </vt:variant>
    </vt:vector>
  </HeadingPairs>
  <TitlesOfParts>
    <vt:vector size="33" baseType="lpstr">
      <vt:lpstr>Arial</vt:lpstr>
      <vt:lpstr>Calibri</vt:lpstr>
      <vt:lpstr>Courier New</vt:lpstr>
      <vt:lpstr>Gill Sans</vt:lpstr>
      <vt:lpstr>Myriad Pro</vt:lpstr>
      <vt:lpstr>Myriad Pro Bold Cond</vt:lpstr>
      <vt:lpstr>Times New Roman</vt:lpstr>
      <vt:lpstr>Verdana</vt:lpstr>
      <vt:lpstr>Wingdings</vt:lpstr>
      <vt:lpstr>ヒラギノ角ゴ ProN W3</vt:lpstr>
      <vt:lpstr>ヒラギノ角ゴ ProN W6</vt:lpstr>
      <vt:lpstr>Blank</vt:lpstr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Prezentace aplikace PowerPoint</vt:lpstr>
      <vt:lpstr>Prezentace aplikace PowerPoint</vt:lpstr>
      <vt:lpstr> 1. Workshop pořizovatelů a projektantů k územní studii krajiny  </vt:lpstr>
      <vt:lpstr>Územní studie krajiny (ÚSK)</vt:lpstr>
      <vt:lpstr>NPŽP - Výzva č. 14/2016</vt:lpstr>
      <vt:lpstr>Prezentace aplikace PowerPoint</vt:lpstr>
      <vt:lpstr>Podání žádosti</vt:lpstr>
      <vt:lpstr>Závěrečné vyhodnocení akce</vt:lpstr>
      <vt:lpstr>Podpora vybraných opatření v ÚSK</vt:lpstr>
      <vt:lpstr>OPŽP 2014-2020, Specifický cíl 4.3</vt:lpstr>
      <vt:lpstr>Prezentace aplikace PowerPoint</vt:lpstr>
      <vt:lpstr>Národní programy</vt:lpstr>
      <vt:lpstr> </vt:lpstr>
      <vt:lpstr> Podpora obnovy přirozených funkcí krajiny 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user</dc:creator>
  <cp:lastModifiedBy>user</cp:lastModifiedBy>
  <cp:revision>12</cp:revision>
  <cp:lastPrinted>2012-11-29T12:41:50Z</cp:lastPrinted>
  <dcterms:created xsi:type="dcterms:W3CDTF">2017-11-02T08:33:38Z</dcterms:created>
  <dcterms:modified xsi:type="dcterms:W3CDTF">2017-11-10T07:13:48Z</dcterms:modified>
</cp:coreProperties>
</file>