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6" r:id="rId3"/>
    <p:sldId id="344" r:id="rId4"/>
    <p:sldId id="348" r:id="rId5"/>
    <p:sldId id="347" r:id="rId6"/>
  </p:sldIdLst>
  <p:sldSz cx="12192000" cy="6858000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FF5"/>
    <a:srgbClr val="E3F3D1"/>
    <a:srgbClr val="D0E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77488" autoAdjust="0"/>
  </p:normalViewPr>
  <p:slideViewPr>
    <p:cSldViewPr snapToGrid="0">
      <p:cViewPr varScale="1">
        <p:scale>
          <a:sx n="56" d="100"/>
          <a:sy n="56" d="100"/>
        </p:scale>
        <p:origin x="126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brava Jan" userId="S::dub0055@vsb.cz::d865c7b2-f8de-4261-a817-fbc6e4a18ea6" providerId="AD" clId="Web-{C86D91D9-7339-4B2C-88FB-85FE17AA4058}"/>
    <pc:docChg chg="addSld modSld">
      <pc:chgData name="Dubrava Jan" userId="S::dub0055@vsb.cz::d865c7b2-f8de-4261-a817-fbc6e4a18ea6" providerId="AD" clId="Web-{C86D91D9-7339-4B2C-88FB-85FE17AA4058}" dt="2018-04-18T10:17:50.657" v="253"/>
      <pc:docMkLst>
        <pc:docMk/>
      </pc:docMkLst>
      <pc:sldChg chg="addSp delSp modSp new">
        <pc:chgData name="Dubrava Jan" userId="S::dub0055@vsb.cz::d865c7b2-f8de-4261-a817-fbc6e4a18ea6" providerId="AD" clId="Web-{C86D91D9-7339-4B2C-88FB-85FE17AA4058}" dt="2018-04-18T10:17:50.657" v="253"/>
        <pc:sldMkLst>
          <pc:docMk/>
          <pc:sldMk cId="2734968518" sldId="339"/>
        </pc:sldMkLst>
        <pc:spChg chg="add del mod">
          <ac:chgData name="Dubrava Jan" userId="S::dub0055@vsb.cz::d865c7b2-f8de-4261-a817-fbc6e4a18ea6" providerId="AD" clId="Web-{C86D91D9-7339-4B2C-88FB-85FE17AA4058}" dt="2018-04-18T09:32:34.274" v="13"/>
          <ac:spMkLst>
            <pc:docMk/>
            <pc:sldMk cId="2734968518" sldId="339"/>
            <ac:spMk id="8" creationId="{1AE643E0-5C98-4253-BA94-FD17B46CFE04}"/>
          </ac:spMkLst>
        </pc:spChg>
        <pc:spChg chg="add del mod">
          <ac:chgData name="Dubrava Jan" userId="S::dub0055@vsb.cz::d865c7b2-f8de-4261-a817-fbc6e4a18ea6" providerId="AD" clId="Web-{C86D91D9-7339-4B2C-88FB-85FE17AA4058}" dt="2018-04-18T09:32:38.024" v="15"/>
          <ac:spMkLst>
            <pc:docMk/>
            <pc:sldMk cId="2734968518" sldId="339"/>
            <ac:spMk id="10" creationId="{313070AE-C10B-41B8-AE29-D8F202990C5B}"/>
          </ac:spMkLst>
        </pc:spChg>
        <pc:spChg chg="add del">
          <ac:chgData name="Dubrava Jan" userId="S::dub0055@vsb.cz::d865c7b2-f8de-4261-a817-fbc6e4a18ea6" providerId="AD" clId="Web-{C86D91D9-7339-4B2C-88FB-85FE17AA4058}" dt="2018-04-18T09:32:34.227" v="11"/>
          <ac:spMkLst>
            <pc:docMk/>
            <pc:sldMk cId="2734968518" sldId="339"/>
            <ac:spMk id="12" creationId="{7C50803A-393E-4FB8-91D0-30A4BDB04747}"/>
          </ac:spMkLst>
        </pc:spChg>
        <pc:spChg chg="add del">
          <ac:chgData name="Dubrava Jan" userId="S::dub0055@vsb.cz::d865c7b2-f8de-4261-a817-fbc6e4a18ea6" providerId="AD" clId="Web-{C86D91D9-7339-4B2C-88FB-85FE17AA4058}" dt="2018-04-18T09:32:37.993" v="14"/>
          <ac:spMkLst>
            <pc:docMk/>
            <pc:sldMk cId="2734968518" sldId="339"/>
            <ac:spMk id="14" creationId="{3AED98F9-0CF1-4C1D-A58F-95614E355BE7}"/>
          </ac:spMkLst>
        </pc:spChg>
        <pc:spChg chg="add mod ord">
          <ac:chgData name="Dubrava Jan" userId="S::dub0055@vsb.cz::d865c7b2-f8de-4261-a817-fbc6e4a18ea6" providerId="AD" clId="Web-{C86D91D9-7339-4B2C-88FB-85FE17AA4058}" dt="2018-04-18T09:46:59.453" v="134"/>
          <ac:spMkLst>
            <pc:docMk/>
            <pc:sldMk cId="2734968518" sldId="339"/>
            <ac:spMk id="16" creationId="{D396CDA4-EAAF-45B9-8BB7-BD3C303B72FA}"/>
          </ac:spMkLst>
        </pc:spChg>
        <pc:spChg chg="add mod">
          <ac:chgData name="Dubrava Jan" userId="S::dub0055@vsb.cz::d865c7b2-f8de-4261-a817-fbc6e4a18ea6" providerId="AD" clId="Web-{C86D91D9-7339-4B2C-88FB-85FE17AA4058}" dt="2018-04-18T09:32:54.165" v="18"/>
          <ac:spMkLst>
            <pc:docMk/>
            <pc:sldMk cId="2734968518" sldId="339"/>
            <ac:spMk id="18" creationId="{A9558AE8-FDE7-4F95-8F21-F983EC349FA8}"/>
          </ac:spMkLst>
        </pc:spChg>
        <pc:spChg chg="add mod">
          <ac:chgData name="Dubrava Jan" userId="S::dub0055@vsb.cz::d865c7b2-f8de-4261-a817-fbc6e4a18ea6" providerId="AD" clId="Web-{C86D91D9-7339-4B2C-88FB-85FE17AA4058}" dt="2018-04-18T09:58:32.750" v="167"/>
          <ac:spMkLst>
            <pc:docMk/>
            <pc:sldMk cId="2734968518" sldId="339"/>
            <ac:spMk id="23" creationId="{DFACC214-64DA-4417-A375-DE599DF4043B}"/>
          </ac:spMkLst>
        </pc:spChg>
        <pc:spChg chg="add mod">
          <ac:chgData name="Dubrava Jan" userId="S::dub0055@vsb.cz::d865c7b2-f8de-4261-a817-fbc6e4a18ea6" providerId="AD" clId="Web-{C86D91D9-7339-4B2C-88FB-85FE17AA4058}" dt="2018-04-18T09:58:25.203" v="163"/>
          <ac:spMkLst>
            <pc:docMk/>
            <pc:sldMk cId="2734968518" sldId="339"/>
            <ac:spMk id="26" creationId="{BE27EC77-6517-4736-B522-111520E95852}"/>
          </ac:spMkLst>
        </pc:spChg>
        <pc:spChg chg="add mod">
          <ac:chgData name="Dubrava Jan" userId="S::dub0055@vsb.cz::d865c7b2-f8de-4261-a817-fbc6e4a18ea6" providerId="AD" clId="Web-{C86D91D9-7339-4B2C-88FB-85FE17AA4058}" dt="2018-04-18T09:46:45.261" v="133"/>
          <ac:spMkLst>
            <pc:docMk/>
            <pc:sldMk cId="2734968518" sldId="339"/>
            <ac:spMk id="27" creationId="{494C3F2F-3549-4469-9092-DB84D9C400E9}"/>
          </ac:spMkLst>
        </pc:spChg>
        <pc:spChg chg="add">
          <ac:chgData name="Dubrava Jan" userId="S::dub0055@vsb.cz::d865c7b2-f8de-4261-a817-fbc6e4a18ea6" providerId="AD" clId="Web-{C86D91D9-7339-4B2C-88FB-85FE17AA4058}" dt="2018-04-18T09:58:58.439" v="169"/>
          <ac:spMkLst>
            <pc:docMk/>
            <pc:sldMk cId="2734968518" sldId="339"/>
            <ac:spMk id="43" creationId="{6BE8B7FB-8C38-44A4-905D-F4A69BD5C6D0}"/>
          </ac:spMkLst>
        </pc:spChg>
        <pc:spChg chg="add mod">
          <ac:chgData name="Dubrava Jan" userId="S::dub0055@vsb.cz::d865c7b2-f8de-4261-a817-fbc6e4a18ea6" providerId="AD" clId="Web-{C86D91D9-7339-4B2C-88FB-85FE17AA4058}" dt="2018-04-18T10:01:15.053" v="191"/>
          <ac:spMkLst>
            <pc:docMk/>
            <pc:sldMk cId="2734968518" sldId="339"/>
            <ac:spMk id="44" creationId="{ACE4ED6C-BA91-44C6-ACAB-8B20CBFAFBC9}"/>
          </ac:spMkLst>
        </pc:spChg>
        <pc:spChg chg="add mod">
          <ac:chgData name="Dubrava Jan" userId="S::dub0055@vsb.cz::d865c7b2-f8de-4261-a817-fbc6e4a18ea6" providerId="AD" clId="Web-{C86D91D9-7339-4B2C-88FB-85FE17AA4058}" dt="2018-04-18T10:02:14.149" v="206"/>
          <ac:spMkLst>
            <pc:docMk/>
            <pc:sldMk cId="2734968518" sldId="339"/>
            <ac:spMk id="45" creationId="{771DDFD1-CF66-4835-A09B-69C415B08C85}"/>
          </ac:spMkLst>
        </pc:spChg>
        <pc:spChg chg="add mod">
          <ac:chgData name="Dubrava Jan" userId="S::dub0055@vsb.cz::d865c7b2-f8de-4261-a817-fbc6e4a18ea6" providerId="AD" clId="Web-{C86D91D9-7339-4B2C-88FB-85FE17AA4058}" dt="2018-04-18T10:02:16.759" v="207"/>
          <ac:spMkLst>
            <pc:docMk/>
            <pc:sldMk cId="2734968518" sldId="339"/>
            <ac:spMk id="46" creationId="{3FEF1EEC-AA97-4CB3-AB4F-1AB548AE4CE9}"/>
          </ac:spMkLst>
        </pc:spChg>
        <pc:spChg chg="add mod">
          <ac:chgData name="Dubrava Jan" userId="S::dub0055@vsb.cz::d865c7b2-f8de-4261-a817-fbc6e4a18ea6" providerId="AD" clId="Web-{C86D91D9-7339-4B2C-88FB-85FE17AA4058}" dt="2018-04-18T10:04:28.703" v="240"/>
          <ac:spMkLst>
            <pc:docMk/>
            <pc:sldMk cId="2734968518" sldId="339"/>
            <ac:spMk id="47" creationId="{0D969ACD-DBBC-4C01-BF14-BBAF080EBED5}"/>
          </ac:spMkLst>
        </pc:spChg>
        <pc:spChg chg="add mod">
          <ac:chgData name="Dubrava Jan" userId="S::dub0055@vsb.cz::d865c7b2-f8de-4261-a817-fbc6e4a18ea6" providerId="AD" clId="Web-{C86D91D9-7339-4B2C-88FB-85FE17AA4058}" dt="2018-04-18T10:04:05.357" v="229"/>
          <ac:spMkLst>
            <pc:docMk/>
            <pc:sldMk cId="2734968518" sldId="339"/>
            <ac:spMk id="48" creationId="{5AA4D9B8-A6D3-41FF-A1FE-15768F52CADE}"/>
          </ac:spMkLst>
        </pc:spChg>
        <pc:spChg chg="add mod">
          <ac:chgData name="Dubrava Jan" userId="S::dub0055@vsb.cz::d865c7b2-f8de-4261-a817-fbc6e4a18ea6" providerId="AD" clId="Web-{C86D91D9-7339-4B2C-88FB-85FE17AA4058}" dt="2018-04-18T10:04:22.406" v="239"/>
          <ac:spMkLst>
            <pc:docMk/>
            <pc:sldMk cId="2734968518" sldId="339"/>
            <ac:spMk id="49" creationId="{08F2CE3B-0490-4757-8F75-A46B59453917}"/>
          </ac:spMkLst>
        </pc:spChg>
        <pc:picChg chg="add mod">
          <ac:chgData name="Dubrava Jan" userId="S::dub0055@vsb.cz::d865c7b2-f8de-4261-a817-fbc6e4a18ea6" providerId="AD" clId="Web-{C86D91D9-7339-4B2C-88FB-85FE17AA4058}" dt="2018-04-18T09:58:25.187" v="160"/>
          <ac:picMkLst>
            <pc:docMk/>
            <pc:sldMk cId="2734968518" sldId="339"/>
            <ac:picMk id="3" creationId="{F56F93D6-AD3F-45F5-89F1-F30DA7117273}"/>
          </ac:picMkLst>
        </pc:picChg>
        <pc:picChg chg="add">
          <ac:chgData name="Dubrava Jan" userId="S::dub0055@vsb.cz::d865c7b2-f8de-4261-a817-fbc6e4a18ea6" providerId="AD" clId="Web-{C86D91D9-7339-4B2C-88FB-85FE17AA4058}" dt="2018-04-18T09:29:51.377" v="4"/>
          <ac:picMkLst>
            <pc:docMk/>
            <pc:sldMk cId="2734968518" sldId="339"/>
            <ac:picMk id="6" creationId="{E4F2F42C-6FC4-41EA-A709-306474AC59B6}"/>
          </ac:picMkLst>
        </pc:picChg>
        <pc:picChg chg="add del mod">
          <ac:chgData name="Dubrava Jan" userId="S::dub0055@vsb.cz::d865c7b2-f8de-4261-a817-fbc6e4a18ea6" providerId="AD" clId="Web-{C86D91D9-7339-4B2C-88FB-85FE17AA4058}" dt="2018-04-18T09:36:31.017" v="45"/>
          <ac:picMkLst>
            <pc:docMk/>
            <pc:sldMk cId="2734968518" sldId="339"/>
            <ac:picMk id="19" creationId="{D6FBE7F3-15DE-4FBA-B2C8-9DDF7C17701F}"/>
          </ac:picMkLst>
        </pc:picChg>
        <pc:picChg chg="add del mod">
          <ac:chgData name="Dubrava Jan" userId="S::dub0055@vsb.cz::d865c7b2-f8de-4261-a817-fbc6e4a18ea6" providerId="AD" clId="Web-{C86D91D9-7339-4B2C-88FB-85FE17AA4058}" dt="2018-04-18T10:09:55.358" v="241"/>
          <ac:picMkLst>
            <pc:docMk/>
            <pc:sldMk cId="2734968518" sldId="339"/>
            <ac:picMk id="21" creationId="{1070EB1E-9E31-4D7E-B86D-F51ED7F08812}"/>
          </ac:picMkLst>
        </pc:picChg>
        <pc:picChg chg="add del mod">
          <ac:chgData name="Dubrava Jan" userId="S::dub0055@vsb.cz::d865c7b2-f8de-4261-a817-fbc6e4a18ea6" providerId="AD" clId="Web-{C86D91D9-7339-4B2C-88FB-85FE17AA4058}" dt="2018-04-18T09:38:04.661" v="59"/>
          <ac:picMkLst>
            <pc:docMk/>
            <pc:sldMk cId="2734968518" sldId="339"/>
            <ac:picMk id="24" creationId="{6CB33D4F-2A8D-408C-901A-40A2A4CE3A94}"/>
          </ac:picMkLst>
        </pc:picChg>
        <pc:picChg chg="add mod">
          <ac:chgData name="Dubrava Jan" userId="S::dub0055@vsb.cz::d865c7b2-f8de-4261-a817-fbc6e4a18ea6" providerId="AD" clId="Web-{C86D91D9-7339-4B2C-88FB-85FE17AA4058}" dt="2018-04-18T09:58:25.219" v="164"/>
          <ac:picMkLst>
            <pc:docMk/>
            <pc:sldMk cId="2734968518" sldId="339"/>
            <ac:picMk id="28" creationId="{58FDD62F-18E0-4F8A-956E-6A0802531E28}"/>
          </ac:picMkLst>
        </pc:picChg>
        <pc:picChg chg="add del mod">
          <ac:chgData name="Dubrava Jan" userId="S::dub0055@vsb.cz::d865c7b2-f8de-4261-a817-fbc6e4a18ea6" providerId="AD" clId="Web-{C86D91D9-7339-4B2C-88FB-85FE17AA4058}" dt="2018-04-18T09:44:41.037" v="90"/>
          <ac:picMkLst>
            <pc:docMk/>
            <pc:sldMk cId="2734968518" sldId="339"/>
            <ac:picMk id="30" creationId="{6B186141-017E-4490-8C0A-0116534CC3E4}"/>
          </ac:picMkLst>
        </pc:picChg>
        <pc:picChg chg="add mod">
          <ac:chgData name="Dubrava Jan" userId="S::dub0055@vsb.cz::d865c7b2-f8de-4261-a817-fbc6e4a18ea6" providerId="AD" clId="Web-{C86D91D9-7339-4B2C-88FB-85FE17AA4058}" dt="2018-04-18T09:58:25.219" v="165"/>
          <ac:picMkLst>
            <pc:docMk/>
            <pc:sldMk cId="2734968518" sldId="339"/>
            <ac:picMk id="32" creationId="{DA56DDD7-35AF-431F-928B-4503EF1E42F5}"/>
          </ac:picMkLst>
        </pc:picChg>
        <pc:picChg chg="add mod ord">
          <ac:chgData name="Dubrava Jan" userId="S::dub0055@vsb.cz::d865c7b2-f8de-4261-a817-fbc6e4a18ea6" providerId="AD" clId="Web-{C86D91D9-7339-4B2C-88FB-85FE17AA4058}" dt="2018-04-18T10:02:07.946" v="205"/>
          <ac:picMkLst>
            <pc:docMk/>
            <pc:sldMk cId="2734968518" sldId="339"/>
            <ac:picMk id="34" creationId="{EB6387EB-CEBF-4036-A37E-187FA02569ED}"/>
          </ac:picMkLst>
        </pc:picChg>
        <pc:picChg chg="add mod">
          <ac:chgData name="Dubrava Jan" userId="S::dub0055@vsb.cz::d865c7b2-f8de-4261-a817-fbc6e4a18ea6" providerId="AD" clId="Web-{C86D91D9-7339-4B2C-88FB-85FE17AA4058}" dt="2018-04-18T10:04:17.357" v="238"/>
          <ac:picMkLst>
            <pc:docMk/>
            <pc:sldMk cId="2734968518" sldId="339"/>
            <ac:picMk id="36" creationId="{993F6FE9-02E0-47BE-B421-799806E2AF9F}"/>
          </ac:picMkLst>
        </pc:picChg>
        <pc:picChg chg="add del mod">
          <ac:chgData name="Dubrava Jan" userId="S::dub0055@vsb.cz::d865c7b2-f8de-4261-a817-fbc6e4a18ea6" providerId="AD" clId="Web-{C86D91D9-7339-4B2C-88FB-85FE17AA4058}" dt="2018-04-18T09:55:59.948" v="147"/>
          <ac:picMkLst>
            <pc:docMk/>
            <pc:sldMk cId="2734968518" sldId="339"/>
            <ac:picMk id="38" creationId="{14FDB8BF-6C4E-4036-97AA-03370FF69EE3}"/>
          </ac:picMkLst>
        </pc:picChg>
        <pc:picChg chg="add del mod">
          <ac:chgData name="Dubrava Jan" userId="S::dub0055@vsb.cz::d865c7b2-f8de-4261-a817-fbc6e4a18ea6" providerId="AD" clId="Web-{C86D91D9-7339-4B2C-88FB-85FE17AA4058}" dt="2018-04-18T10:11:33.112" v="245"/>
          <ac:picMkLst>
            <pc:docMk/>
            <pc:sldMk cId="2734968518" sldId="339"/>
            <ac:picMk id="40" creationId="{CC72D003-7BE7-415A-9A8B-BB1AB9278A30}"/>
          </ac:picMkLst>
        </pc:picChg>
        <pc:picChg chg="add mod">
          <ac:chgData name="Dubrava Jan" userId="S::dub0055@vsb.cz::d865c7b2-f8de-4261-a817-fbc6e4a18ea6" providerId="AD" clId="Web-{C86D91D9-7339-4B2C-88FB-85FE17AA4058}" dt="2018-04-18T10:10:04.999" v="244"/>
          <ac:picMkLst>
            <pc:docMk/>
            <pc:sldMk cId="2734968518" sldId="339"/>
            <ac:picMk id="50" creationId="{F176D3FC-9D45-4C0E-A9F1-E9832E922F32}"/>
          </ac:picMkLst>
        </pc:picChg>
        <pc:picChg chg="add del mod">
          <ac:chgData name="Dubrava Jan" userId="S::dub0055@vsb.cz::d865c7b2-f8de-4261-a817-fbc6e4a18ea6" providerId="AD" clId="Web-{C86D91D9-7339-4B2C-88FB-85FE17AA4058}" dt="2018-04-18T10:17:20.469" v="250"/>
          <ac:picMkLst>
            <pc:docMk/>
            <pc:sldMk cId="2734968518" sldId="339"/>
            <ac:picMk id="52" creationId="{17C6451D-609E-409D-9941-F0F5DB6B2AC0}"/>
          </ac:picMkLst>
        </pc:picChg>
        <pc:picChg chg="add mod">
          <ac:chgData name="Dubrava Jan" userId="S::dub0055@vsb.cz::d865c7b2-f8de-4261-a817-fbc6e4a18ea6" providerId="AD" clId="Web-{C86D91D9-7339-4B2C-88FB-85FE17AA4058}" dt="2018-04-18T10:17:50.657" v="253"/>
          <ac:picMkLst>
            <pc:docMk/>
            <pc:sldMk cId="2734968518" sldId="339"/>
            <ac:picMk id="54" creationId="{17C4F3D1-4592-4547-B157-930C93D0223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FB27714C-ED14-472D-8D2E-6489AB88A3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332F28F-196A-4736-93E0-9BE627FA92C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AF37BF-F5A4-4BE5-81D2-EA77ADD6B5FC}" type="datetimeFigureOut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B9799E4-EED6-44BB-8176-E9FC3F5D30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98E1226-50B3-4F78-8F03-1833A762ED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FB2FAB8-CE05-41FB-B5E7-12AF2BC9B55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43561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8138DD0C-A3BD-40EB-8A07-19DAA76633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5738814-6850-4540-9288-C3690480C9F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927F4A6-79DB-46CB-86EF-077058D16E24}" type="datetimeFigureOut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2CA7C0AC-8D3F-454A-A19D-2F4C2CAABB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FC7C18AC-B0E8-43D8-A613-E70F6178E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994101C-66D3-4192-94C8-9F9B71196E7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41A3840-C47E-4BDB-9D31-02376F8E1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37A849-AD16-4442-95EC-16D0668CBBF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765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dirty="0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847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847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73602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>
            <a:extLst>
              <a:ext uri="{FF2B5EF4-FFF2-40B4-BE49-F238E27FC236}">
                <a16:creationId xmlns:a16="http://schemas.microsoft.com/office/drawing/2014/main" id="{37DF987C-3241-4464-9DBB-F2C06C5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>
            <a:extLst>
              <a:ext uri="{FF2B5EF4-FFF2-40B4-BE49-F238E27FC236}">
                <a16:creationId xmlns:a16="http://schemas.microsoft.com/office/drawing/2014/main" id="{913AA29B-3D23-4BD8-BD1B-F37AF1B107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/>
          </a:p>
        </p:txBody>
      </p:sp>
      <p:sp>
        <p:nvSpPr>
          <p:cNvPr id="61444" name="Zástupný symbol pro číslo snímku 3">
            <a:extLst>
              <a:ext uri="{FF2B5EF4-FFF2-40B4-BE49-F238E27FC236}">
                <a16:creationId xmlns:a16="http://schemas.microsoft.com/office/drawing/2014/main" id="{A64E3D4A-35E1-4171-9321-6A29643D9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CDE3AD4-C839-47CD-A062-5C2C25517ED7}" type="slidenum">
              <a:rPr lang="cs-CZ" altLang="cs-CZ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7418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F65E930-6770-4399-B66B-B468700D1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97338-C69E-4CFC-BA50-1DD094AD1A80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C142D7-EB80-4944-A5FB-0D22D8CD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70A17E4-6D8F-4F05-84FE-D189B02EF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7525D-EEC0-45F7-8C48-B1D4BB38338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138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5EFBFDE-363B-4840-A22D-80F87C748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C8990-D0B4-40BE-B7A3-9CEB4A26669A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0E59D98-8ED8-47BA-AC97-630BE97D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84A92EE-4CEC-408D-A3B8-5D4452F2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2B504-CFD0-4AE3-B48C-8AAD6E0425E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4502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41A4676-92EA-47C4-B92A-402954204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6D9D9-F816-45B1-8742-DC2768591883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9C9DCAB-1BD6-4486-8130-98AC47E5D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7EC396D-3F16-47E0-A808-C063138D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1D01D-B623-4F01-B897-58EED98A413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000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3678C1-CE62-4B91-83F3-FD64C169F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46414-FC28-4710-9446-30798114E4FD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22BE29-B3FB-4552-86EC-641D098D5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F2FA20A-D078-4DD8-9C0F-0CA6A75B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7A8AB-4FB0-4562-81B9-3BF9EF246C2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143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2A2A5A-1DC5-4BD5-AAC2-A1135713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DD9C-8A0A-4D7C-A998-54429D9E91A1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2C91D05-09DE-47DA-870B-1E92709B6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927CB21-4A50-4AB3-B521-B1757973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C80F5-C1EE-4E33-B29E-A4C634A60E1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051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4D5084B4-AC4C-4E98-A093-3BDF01AC7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D455-B0F6-4432-8128-957A45AE920E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ECBA299F-FD25-4A37-832F-75C352EFE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1A7851C5-5C0A-4C1B-A95C-C18452F4C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B661D-6F18-4936-8D21-444A3B8BFD4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89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9D51ACED-9C82-4628-BEB5-124A78821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C68E8-C718-40AD-B8F9-608A19FA8613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FDB67128-08F9-4815-BCDC-D85402601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50785BAB-6F68-4454-B34F-CC5E0D74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CB088-1254-4194-A8D5-E8989C2AA75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577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AD80B173-CEB1-4DBD-BDB0-B2CF9DAE3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A9277-67F4-42A6-8948-79A501B52570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E87CDECD-E238-4E70-B996-00A595913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4D8B10DA-F80B-45C1-835B-78356D57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5BB58-C3E0-4AD3-A851-FFDBBB87766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8069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03445681-A046-4908-8C41-5C612E75C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548A2-2FC7-4766-BC3D-5359507BDF91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E0BA8C6D-8B53-4D5B-944A-A1A36A303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B851EDB-BE20-4A35-87BA-D5C61EB70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57581-E3F9-4DEE-B421-2D0715119B2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254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BBFD1327-6E30-48E6-8832-36CC02AC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E900-B374-4FA8-9969-E30F14348665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C24963F8-14AF-447F-B3A6-E72D53CC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6308C67-6867-4323-91C1-8FCC4B4C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03952-A309-43A7-A0FB-E0DC6F2C155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8655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BE1D24E6-6993-4EB3-97D7-46CC10486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3F343-36E5-4C4A-881A-EE6F72C52B49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94C5C05C-DC39-48E5-AF02-1A285583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C208D5BA-FF01-4F48-B2DD-F3D692C5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0A9B7-163C-471E-AF8B-80D4338919D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560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92B28397-7C3C-49AB-8F8F-1D0E5A14B9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9B267E82-CD3E-48EA-B752-E74BDCABEA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8E9A8B1-D37F-4ADC-BD86-9E50C13E3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C30D80-CDC1-4F46-A112-9882AF3FD856}" type="datetime1">
              <a:rPr lang="cs-CZ"/>
              <a:pPr>
                <a:defRPr/>
              </a:pPr>
              <a:t>16.11.2022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A363263-5C23-4D79-9311-D52335979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A637581-86D1-403F-9991-BD1893485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9ADE922-7E9A-4BD2-81DC-82DE20B015AC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D3E2913E-0143-45FA-B081-FA06B2EB6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Nadpis 1">
            <a:extLst>
              <a:ext uri="{FF2B5EF4-FFF2-40B4-BE49-F238E27FC236}">
                <a16:creationId xmlns:a16="http://schemas.microsoft.com/office/drawing/2014/main" id="{BD5D1830-D7F2-4305-8601-EE9F176EB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853" y="3790950"/>
            <a:ext cx="10953750" cy="1470025"/>
          </a:xfrm>
        </p:spPr>
        <p:txBody>
          <a:bodyPr/>
          <a:lstStyle/>
          <a:p>
            <a:pPr algn="r" eaLnBrk="1" hangingPunct="1"/>
            <a:r>
              <a:rPr lang="en-US" altLang="cs-CZ" sz="6000" b="1" dirty="0">
                <a:solidFill>
                  <a:schemeClr val="bg1"/>
                </a:solidFill>
              </a:rPr>
              <a:t>Trends, innovations and inspiration from corporate procurement for the public sector</a:t>
            </a:r>
            <a:endParaRPr lang="cs-CZ" altLang="cs-CZ" sz="6000" b="1" dirty="0">
              <a:solidFill>
                <a:schemeClr val="bg1"/>
              </a:solidFill>
            </a:endParaRPr>
          </a:p>
        </p:txBody>
      </p:sp>
      <p:sp>
        <p:nvSpPr>
          <p:cNvPr id="3076" name="Podnadpis 2">
            <a:extLst>
              <a:ext uri="{FF2B5EF4-FFF2-40B4-BE49-F238E27FC236}">
                <a16:creationId xmlns:a16="http://schemas.microsoft.com/office/drawing/2014/main" id="{405E071E-BABC-4C28-BA3B-271F9564D8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6550" y="5800725"/>
            <a:ext cx="8429621" cy="890588"/>
          </a:xfrm>
        </p:spPr>
        <p:txBody>
          <a:bodyPr/>
          <a:lstStyle/>
          <a:p>
            <a:pPr algn="r" eaLnBrk="1" hangingPunct="1">
              <a:lnSpc>
                <a:spcPts val="3800"/>
              </a:lnSpc>
              <a:defRPr/>
            </a:pPr>
            <a:r>
              <a:rPr lang="cs-CZ" altLang="cs-CZ" dirty="0">
                <a:solidFill>
                  <a:schemeClr val="bg1"/>
                </a:solidFill>
              </a:rPr>
              <a:t>Petra Vrbová, Kristina Kaplanová, 24. 11. 2022</a:t>
            </a:r>
            <a:endParaRPr lang="cs-CZ" altLang="cs-C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>
                <a:solidFill>
                  <a:srgbClr val="92D050"/>
                </a:solidFill>
              </a:rPr>
              <a:t>Nová role nákupu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2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C5F4B3B4-56BE-40FE-AEFD-03833B6E7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628776"/>
            <a:ext cx="10671174" cy="379095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nákup jako akcelerátor inovací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nákup zabezpečující funkční dodavatelské řetězce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jako zprostředkovatel cen, které jsou nižší než u konkurence 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supplier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risk management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udržitelnost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prostředník pro digitalizaci a robotizaci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další. </a:t>
            </a:r>
          </a:p>
        </p:txBody>
      </p:sp>
      <p:pic>
        <p:nvPicPr>
          <p:cNvPr id="1026" name="Picture 2" descr="Pro média | GasNet">
            <a:extLst>
              <a:ext uri="{FF2B5EF4-FFF2-40B4-BE49-F238E27FC236}">
                <a16:creationId xmlns:a16="http://schemas.microsoft.com/office/drawing/2014/main" id="{68A4527B-28ED-4D27-9F9A-FB90F17A2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EBIZ">
            <a:extLst>
              <a:ext uri="{FF2B5EF4-FFF2-40B4-BE49-F238E27FC236}">
                <a16:creationId xmlns:a16="http://schemas.microsoft.com/office/drawing/2014/main" id="{E4A2B531-2E22-49F5-B543-9B90FF0CE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0A91D42-BA3F-4324-89E2-3FB07EF72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3374" y="3821478"/>
            <a:ext cx="2956626" cy="220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1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>
                <a:solidFill>
                  <a:srgbClr val="92D050"/>
                </a:solidFill>
              </a:rPr>
              <a:t>Jak dělat věci lépe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3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 descr="C:\Users\jan.jedlicka\Desktop\školení &amp; vzdělávání &amp; prezentace\PROCUREMENT BOARD\sonda\obrázky SONDA\3 obrázk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73" y="1920754"/>
            <a:ext cx="11485202" cy="330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C1388AC8-E149-4CDE-A291-242CE4BB8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D8905720-5767-42D8-9B4F-BD8415DD7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89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25" y="274638"/>
            <a:ext cx="10671175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>
                <a:solidFill>
                  <a:srgbClr val="92D050"/>
                </a:solidFill>
              </a:rPr>
              <a:t>Principy a poselství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AA51FD-8B04-4395-A916-4C374D10C663}"/>
              </a:ext>
            </a:extLst>
          </p:cNvPr>
          <p:cNvCxnSpPr>
            <a:cxnSpLocks/>
          </p:cNvCxnSpPr>
          <p:nvPr/>
        </p:nvCxnSpPr>
        <p:spPr>
          <a:xfrm>
            <a:off x="1055688" y="1557338"/>
            <a:ext cx="1113631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4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C1388AC8-E149-4CDE-A291-242CE4BB8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998" y="5857874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D8905720-5767-42D8-9B4F-BD8415DD7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35992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E0E88468-EFEB-4AC1-A453-70EEEA4B0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672429"/>
            <a:ext cx="10671174" cy="4185442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Současná doba vyžaduje: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sdílení informací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kontinuální vzdělávání </a:t>
            </a:r>
            <a:r>
              <a:rPr lang="cs-CZ" sz="2400">
                <a:solidFill>
                  <a:schemeClr val="tx1">
                    <a:lumMod val="75000"/>
                    <a:lumOff val="25000"/>
                  </a:schemeClr>
                </a:solidFill>
              </a:rPr>
              <a:t>a motivace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digitalizace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jednotný postup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plánování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práci s daty</a:t>
            </a:r>
          </a:p>
          <a:p>
            <a:pPr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Wingdings" panose="05000000000000000000" pitchFamily="2" charset="2"/>
              <a:buChar char="§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A43B3562-AF39-4B7F-BD12-D08880D8F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1426" y="3741249"/>
            <a:ext cx="2419349" cy="223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2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>
            <a:extLst>
              <a:ext uri="{FF2B5EF4-FFF2-40B4-BE49-F238E27FC236}">
                <a16:creationId xmlns:a16="http://schemas.microsoft.com/office/drawing/2014/main" id="{A4F5F0D0-10F8-4858-82FE-17FB8F1D3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025" y="1903341"/>
            <a:ext cx="8232774" cy="1143000"/>
          </a:xfrm>
        </p:spPr>
        <p:txBody>
          <a:bodyPr/>
          <a:lstStyle/>
          <a:p>
            <a:pPr algn="l" eaLnBrk="1" hangingPunct="1"/>
            <a:r>
              <a:rPr lang="cs-CZ" altLang="cs-CZ" sz="6500" b="1" dirty="0">
                <a:solidFill>
                  <a:srgbClr val="92D050"/>
                </a:solidFill>
              </a:rPr>
              <a:t>Děkujeme za pozornost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364F13-5559-44B2-8F7F-B8B26269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725" y="333375"/>
            <a:ext cx="284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1292E-3325-442E-AE1D-062B2D8E03C1}" type="slidenum">
              <a:rPr lang="cs-CZ" altLang="cs-CZ" sz="1800" b="1">
                <a:solidFill>
                  <a:srgbClr val="A6A6A6"/>
                </a:solidFill>
                <a:latin typeface="Calibri" panose="020F0502020204030204" pitchFamily="34" charset="0"/>
              </a:rPr>
              <a:pPr/>
              <a:t>5</a:t>
            </a:fld>
            <a:endParaRPr lang="cs-CZ" altLang="cs-CZ" sz="1800" b="1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-3175" y="6196013"/>
            <a:ext cx="12195175" cy="661987"/>
          </a:xfrm>
          <a:prstGeom prst="rect">
            <a:avLst/>
          </a:prstGeom>
          <a:solidFill>
            <a:srgbClr val="2BC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2" descr="Pro média | GasNet">
            <a:extLst>
              <a:ext uri="{FF2B5EF4-FFF2-40B4-BE49-F238E27FC236}">
                <a16:creationId xmlns:a16="http://schemas.microsoft.com/office/drawing/2014/main" id="{A134317A-F368-4C4F-9134-D01CE21E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3568988"/>
            <a:ext cx="2000253" cy="133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EBIZ">
            <a:extLst>
              <a:ext uri="{FF2B5EF4-FFF2-40B4-BE49-F238E27FC236}">
                <a16:creationId xmlns:a16="http://schemas.microsoft.com/office/drawing/2014/main" id="{74D01207-0A1D-4834-9524-F51BD65A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912" y="3947106"/>
            <a:ext cx="1881887" cy="5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EA9BE6DE-ABE0-4B08-8FAF-6EA74656E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8025" y="4572920"/>
            <a:ext cx="3397885" cy="176882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Petra Vrbová</a:t>
            </a:r>
          </a:p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petra.vrbova@gasnet.cz </a:t>
            </a:r>
          </a:p>
          <a:p>
            <a:pPr marL="0" indent="0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www.gasnet.cz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None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Zástupný symbol pro obsah 2">
            <a:extLst>
              <a:ext uri="{FF2B5EF4-FFF2-40B4-BE49-F238E27FC236}">
                <a16:creationId xmlns:a16="http://schemas.microsoft.com/office/drawing/2014/main" id="{FFD3CFD4-16B2-4F3D-A8EB-6416F72AE490}"/>
              </a:ext>
            </a:extLst>
          </p:cNvPr>
          <p:cNvSpPr txBox="1">
            <a:spLocks/>
          </p:cNvSpPr>
          <p:nvPr/>
        </p:nvSpPr>
        <p:spPr bwMode="auto">
          <a:xfrm>
            <a:off x="6816092" y="4568141"/>
            <a:ext cx="3397885" cy="17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</a:rPr>
              <a:t>Kristina Kaplanová</a:t>
            </a:r>
          </a:p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kaplanova@proebiz.com</a:t>
            </a:r>
          </a:p>
          <a:p>
            <a:pPr marL="0" indent="0" algn="r" eaLnBrk="1" fontAlgn="auto" hangingPunct="1"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www.proebiz.com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400"/>
              </a:spcBef>
              <a:spcAft>
                <a:spcPts val="0"/>
              </a:spcAft>
              <a:buClr>
                <a:srgbClr val="76B82A"/>
              </a:buClr>
              <a:buSzPct val="104000"/>
              <a:buFont typeface="Arial" panose="020B0604020202020204" pitchFamily="34" charset="0"/>
              <a:buNone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4802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6C182389D49C488ECAB3BCE43B49FF" ma:contentTypeVersion="15" ma:contentTypeDescription="Vytvoří nový dokument" ma:contentTypeScope="" ma:versionID="ca641270a13193a6cb8256a713a2f22d">
  <xsd:schema xmlns:xsd="http://www.w3.org/2001/XMLSchema" xmlns:xs="http://www.w3.org/2001/XMLSchema" xmlns:p="http://schemas.microsoft.com/office/2006/metadata/properties" xmlns:ns2="66b52bfb-9986-4891-aca2-d046ab8bf07a" xmlns:ns3="485ab4be-1c84-4ffe-a376-8eb6bbbe07bd" targetNamespace="http://schemas.microsoft.com/office/2006/metadata/properties" ma:root="true" ma:fieldsID="7e58fc2110f1460137d41725ac18b36a" ns2:_="" ns3:_="">
    <xsd:import namespace="66b52bfb-9986-4891-aca2-d046ab8bf07a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b52bfb-9986-4891-aca2-d046ab8bf0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2e302a-7c13-4296-b203-8ac9900fa5cd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2DA6FF-B171-496C-9141-922A1C22F223}"/>
</file>

<file path=customXml/itemProps2.xml><?xml version="1.0" encoding="utf-8"?>
<ds:datastoreItem xmlns:ds="http://schemas.openxmlformats.org/officeDocument/2006/customXml" ds:itemID="{D1CB9BCB-DDFB-441A-A89D-8F5BCC2BDF0E}"/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118</Words>
  <Application>Microsoft Office PowerPoint</Application>
  <PresentationFormat>Širokoúhlá obrazovka</PresentationFormat>
  <Paragraphs>34</Paragraphs>
  <Slides>5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Motiv sady Office</vt:lpstr>
      <vt:lpstr>Trends, innovations and inspiration from corporate procurement for the public sector</vt:lpstr>
      <vt:lpstr>Nová role nákupu</vt:lpstr>
      <vt:lpstr>Jak dělat věci lépe</vt:lpstr>
      <vt:lpstr>Principy a poselství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eMeeting</dc:title>
  <dc:creator>sarka.hermannova</dc:creator>
  <cp:lastModifiedBy>kristina.kaplanova</cp:lastModifiedBy>
  <cp:revision>102</cp:revision>
  <dcterms:modified xsi:type="dcterms:W3CDTF">2022-11-16T13:09:36Z</dcterms:modified>
</cp:coreProperties>
</file>