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3" r:id="rId6"/>
    <p:sldId id="262" r:id="rId7"/>
    <p:sldId id="260" r:id="rId8"/>
    <p:sldId id="265" r:id="rId9"/>
    <p:sldId id="257" r:id="rId10"/>
    <p:sldId id="261" r:id="rId11"/>
    <p:sldId id="266" r:id="rId12"/>
    <p:sldId id="267" r:id="rId13"/>
    <p:sldId id="268" r:id="rId14"/>
    <p:sldId id="264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6"/>
    <a:srgbClr val="0089CF"/>
    <a:srgbClr val="FDB813"/>
    <a:srgbClr val="F5821F"/>
    <a:srgbClr val="00A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3D6-94A1-4104-8605-F2EE07A4A92D}" type="datetimeFigureOut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548F-15CD-4A7A-94C7-7AD3A6A35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73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9B32C-81FB-42C3-A009-D4650ECD5696}" type="datetimeFigureOut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E4F17-70F8-4F77-B10D-DB059F9181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10636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6CC0-6A6B-403D-8F23-198E28499EC6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93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FA79-8AE0-4749-8BEB-A6095CD6C302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76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1427-E797-4E0D-98F6-18B55807E55F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5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F499-AC2D-4761-9A50-3EC3F6AE43FF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46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3E48-E845-4850-A30D-06AC756F0D25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5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9844-65E7-4154-90C5-1D9355B65682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2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00BD-EA61-4C65-8AE8-81D05E350B07}" type="datetime1">
              <a:rPr lang="cs-CZ" smtClean="0"/>
              <a:t>03.12.2022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5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0A91-2ADD-4A98-8BAF-FE70D4E0386F}" type="datetime1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E830-F088-4056-85D8-60693AD90B2C}" type="datetime1">
              <a:rPr lang="cs-CZ" smtClean="0"/>
              <a:t>03.12.2022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9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FF77-D4C2-4C59-81BF-EB095ECE37C1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6A21-A3E5-4264-8FEE-A4986F209855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0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5564-E57E-413E-9652-70FAC4F3B2B8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41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-vz.cz/metodiky-stanoviska/metodicka-doporuceni-k-zzvz/metodicky-postup-pro-skd-a-sablony-dokumentu/" TargetMode="External"/><Relationship Id="rId2" Type="http://schemas.openxmlformats.org/officeDocument/2006/relationships/hyperlink" Target="https://portal-vz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72210" y="2570922"/>
            <a:ext cx="7853554" cy="3874578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Reducing the administrative burden when applying Act No. 134/2016 Coll. </a:t>
            </a:r>
            <a:br>
              <a:rPr lang="cs-CZ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36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Ministry for Regional Development Department of NIPEZ</a:t>
            </a: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b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Ing. Marie Trávníčková</a:t>
            </a:r>
            <a:b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br>
              <a:rPr lang="da-DK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endParaRPr lang="da-DK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94907" y="98858"/>
            <a:ext cx="9144000" cy="17034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sz="4000" dirty="0">
                <a:solidFill>
                  <a:srgbClr val="0054A6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Conference: Current State of Electronic Public Procurement in the Czech Republic and the Outlook to 2027</a:t>
            </a:r>
            <a:endParaRPr lang="cs-CZ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000" dirty="0" err="1">
                <a:solidFill>
                  <a:srgbClr val="0054A6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</a:rPr>
              <a:t>November</a:t>
            </a:r>
            <a:r>
              <a:rPr lang="cs-CZ" sz="2000" dirty="0">
                <a:solidFill>
                  <a:srgbClr val="0054A6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</a:rPr>
              <a:t> 24, 2022</a:t>
            </a:r>
            <a:endParaRPr lang="cs-CZ" sz="2000" dirty="0">
              <a:solidFill>
                <a:srgbClr val="0054A6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9" y="6583"/>
            <a:ext cx="2880711" cy="684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478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911942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Thanks for your attention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3429000"/>
            <a:ext cx="8956994" cy="269350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Ing. Marie Trávníčková 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Department of NIPEZ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Ministry for Regional Development</a:t>
            </a: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8437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3" y="1304925"/>
            <a:ext cx="7735711" cy="4351338"/>
          </a:xfrm>
        </p:spPr>
      </p:pic>
      <p:sp>
        <p:nvSpPr>
          <p:cNvPr id="2" name="AutoShape 2" descr="Geometrická konstrukce zlatého řezu :: M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995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Obsah prezentace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Lists maintained by the Ministry for Regional Development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Demonstration of fulfillment of qualifications according to § 228, § 234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Data recorded in the </a:t>
            </a: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</a:t>
            </a:r>
            <a:r>
              <a:rPr lang="en-US" sz="2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ist</a:t>
            </a:r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of qualified suppliers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§ 227 and § 239 in the system of certified suppliers</a:t>
            </a:r>
            <a:endParaRPr lang="cs-CZ" sz="2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Changes in the </a:t>
            </a: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</a:t>
            </a:r>
            <a:r>
              <a:rPr lang="en-US" sz="2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ist</a:t>
            </a:r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of qualified suppliers according to § 231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Extract from the </a:t>
            </a:r>
            <a:r>
              <a:rPr lang="cs-CZ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</a:t>
            </a:r>
            <a:r>
              <a:rPr lang="en-US" sz="2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ist</a:t>
            </a:r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of qualified suppliers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Connection with other public administration information systems</a:t>
            </a:r>
          </a:p>
          <a:p>
            <a:r>
              <a:rPr lang="en-US" sz="2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Conclusion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58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636103"/>
            <a:ext cx="10515600" cy="4638261"/>
          </a:xfrm>
        </p:spPr>
        <p:txBody>
          <a:bodyPr>
            <a:normAutofit/>
          </a:bodyPr>
          <a:lstStyle/>
          <a:p>
            <a:pPr algn="ctr"/>
            <a:r>
              <a:rPr lang="cs-CZ" altLang="cs-CZ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Administration</a:t>
            </a:r>
            <a: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lang="en-US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 a list of qualified suppliers 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§ 226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System of certified suppliers </a:t>
            </a:r>
            <a:br>
              <a:rPr lang="cs-CZ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§ 233</a:t>
            </a:r>
            <a:br>
              <a:rPr lang="en-US" altLang="cs-CZ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3684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9788" y="509726"/>
            <a:ext cx="10278786" cy="663575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</a:t>
            </a:r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roof of fulfillment of qualification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type="body" sz="half" idx="2"/>
          </p:nvPr>
        </p:nvSpPr>
        <p:spPr>
          <a:xfrm>
            <a:off x="1130155" y="1462988"/>
            <a:ext cx="10173949" cy="4532243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Extract from the </a:t>
            </a:r>
            <a:r>
              <a:rPr kumimoji="0" 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0" lang="en-US" sz="2200" b="0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kumimoji="0" lang="en-US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 qualified suppliers</a:t>
            </a:r>
            <a:r>
              <a:rPr kumimoji="0" 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(SKD)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Basic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§ 74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Professional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§ 77	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cs-CZ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statement is valid for 3 months</a:t>
            </a: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200" u="sng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cs-CZ" sz="2200" b="0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ertificate</a:t>
            </a:r>
            <a:endParaRPr kumimoji="0" lang="cs-CZ" sz="22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Basic qualification according § 74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Professional qualification according to § 77</a:t>
            </a:r>
            <a:endParaRPr kumimoji="0" lang="cs-CZ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§ 78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qualification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cs-CZ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§ 79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validity of the certificate is at least 1 year</a:t>
            </a:r>
            <a:endParaRPr kumimoji="0" lang="cs-CZ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22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Certificate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It comes from another member state - it is similar to an extract from SKD § 228 paragraph 3</a:t>
            </a:r>
            <a:endParaRPr lang="cs-CZ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08931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9788" y="509726"/>
            <a:ext cx="10278786" cy="9745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Data registered in SKD, method of proving</a:t>
            </a:r>
            <a:endParaRPr lang="da-DK" sz="4000" b="1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type="body" sz="half" idx="2"/>
          </p:nvPr>
        </p:nvSpPr>
        <p:spPr>
          <a:xfrm>
            <a:off x="1130155" y="1815548"/>
            <a:ext cx="10955828" cy="4744278"/>
          </a:xfr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trading company or name and registered office of the supplier (excerpt from the commercial register)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name and surname of a natural person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branch office of the supplier and its registered office (according to the commercial register)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   legal form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• ID number</a:t>
            </a:r>
            <a:endParaRPr kumimoji="0" lang="cs-CZ" sz="2000" b="0" i="0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name and surname of all members of the statutory body and the head of the plant branch (excerpts from the criminal record)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name and surname of other persons according to § 74 (procurator, power of attorney, plant branch manager - extracts from the Criminal Clearance record)</a:t>
            </a:r>
            <a:endParaRPr kumimoji="0" lang="cs-CZ" sz="2000" b="0" i="0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of tax arrears, social insurance and health insurance arrears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 of business or other activities (business license, decision, etc.)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of registration in the SKD, last update, or information according to § 231, paragraph 4 - indication of initiation of the procedure for change or exclusion</a:t>
            </a:r>
            <a:endParaRPr lang="cs-CZ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5688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sp>
        <p:nvSpPr>
          <p:cNvPr id="10" name="Nadpis 3"/>
          <p:cNvSpPr txBox="1">
            <a:spLocks/>
          </p:cNvSpPr>
          <p:nvPr/>
        </p:nvSpPr>
        <p:spPr>
          <a:xfrm>
            <a:off x="1130155" y="348604"/>
            <a:ext cx="10331795" cy="13531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Changes in the </a:t>
            </a:r>
            <a:r>
              <a:rPr lang="cs-CZ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</a:t>
            </a:r>
            <a:r>
              <a:rPr lang="en-US" sz="4000" b="1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ist</a:t>
            </a:r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of qualified suppliers</a:t>
            </a:r>
            <a:endParaRPr lang="da-DK" sz="4000" b="1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ástupný symbol pro obsah 6"/>
          <p:cNvSpPr txBox="1">
            <a:spLocks/>
          </p:cNvSpPr>
          <p:nvPr/>
        </p:nvSpPr>
        <p:spPr>
          <a:xfrm>
            <a:off x="839788" y="1444487"/>
            <a:ext cx="10530577" cy="37117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0054A6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92C8323-CA81-434A-8142-4D3EAA1BE099}"/>
              </a:ext>
            </a:extLst>
          </p:cNvPr>
          <p:cNvSpPr txBox="1"/>
          <p:nvPr/>
        </p:nvSpPr>
        <p:spPr>
          <a:xfrm>
            <a:off x="982671" y="2089028"/>
            <a:ext cx="963061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obligation to apply for a change of registration when changing the data entered in the SKD § 231 paragraph 3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authorization to request a change in the entry of data entered in SKD § 231 paragraph 2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obligation after the beginning of the relevant year, no later than 31.3. of the given year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written statement that there has been no change to the entered data § 231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paragraph 1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- submit documents on debt-free status according to § 74 paragraph 1 letter b) to d)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02540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Extract from the list of qualified suppliers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2080590"/>
            <a:ext cx="8956994" cy="404191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documentary form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electronic form with a guaranteed electronic signature</a:t>
            </a: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4522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5042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Connection with other public administration IS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2080590"/>
            <a:ext cx="8956994" cy="404191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The list of qualified suppliers is part of the public procurement information system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xtracts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from the Criminal Clearance record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CzechPOINT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6955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607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Conclusion</a:t>
            </a:r>
            <a:endParaRPr lang="da-DK" sz="4000" b="1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155" y="1431236"/>
            <a:ext cx="8956994" cy="4691268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b="1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IMPORTANT LINKS</a:t>
            </a: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Public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contracts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portal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  <a:hlinkClick r:id="rId2"/>
              </a:rPr>
              <a:t>https://portal-vz.cz/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List of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qualified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suppliers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  <a:hlinkClick r:id="rId3"/>
              </a:rPr>
              <a:t>https://portal-vz.cz/metodiky-stanoviska/metodicka-doporuceni-k-zzvz/metodicky-postup-pro-skd-a-sablony-dokumentu/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System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of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certified</a:t>
            </a: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suppliers</a:t>
            </a:r>
            <a:endParaRPr lang="cs-CZ" sz="2000" dirty="0">
              <a:solidFill>
                <a:schemeClr val="tx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dirty="0">
                <a:solidFill>
                  <a:schemeClr val="tx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cs-CZ" sz="2000" u="sng" dirty="0">
                <a:solidFill>
                  <a:srgbClr val="0070C0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www.sps.cz</a:t>
            </a:r>
          </a:p>
          <a:p>
            <a:pPr marL="0" indent="0" algn="ctr">
              <a:buNone/>
            </a:pP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649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b52bfb-9986-4891-aca2-d046ab8bf07a">
      <Terms xmlns="http://schemas.microsoft.com/office/infopath/2007/PartnerControls"/>
    </lcf76f155ced4ddcb4097134ff3c332f>
    <TaxCatchAll xmlns="485ab4be-1c84-4ffe-a376-8eb6bbbe07b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1826F9-4112-4612-83EE-7FD3173025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AAFC72-1902-4218-B1E5-979F87AAB933}">
  <ds:schemaRefs>
    <ds:schemaRef ds:uri="e28afefe-e8ea-42a7-97a6-9b0a9cec71a5"/>
    <ds:schemaRef ds:uri="febbf18c-0139-47d6-b102-97191c658564"/>
    <ds:schemaRef ds:uri="http://schemas.microsoft.com/office/2006/metadata/properties"/>
    <ds:schemaRef ds:uri="http://schemas.microsoft.com/office/infopath/2007/PartnerControls"/>
    <ds:schemaRef ds:uri="66b52bfb-9986-4891-aca2-d046ab8bf07a"/>
    <ds:schemaRef ds:uri="485ab4be-1c84-4ffe-a376-8eb6bbbe07bd"/>
  </ds:schemaRefs>
</ds:datastoreItem>
</file>

<file path=customXml/itemProps3.xml><?xml version="1.0" encoding="utf-8"?>
<ds:datastoreItem xmlns:ds="http://schemas.openxmlformats.org/officeDocument/2006/customXml" ds:itemID="{96B96C1F-6886-4E38-817A-46E34B932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b52bfb-9986-4891-aca2-d046ab8bf07a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592</Words>
  <Application>Microsoft Office PowerPoint</Application>
  <PresentationFormat>Širokoúhlá obrazovka</PresentationFormat>
  <Paragraphs>67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Open Sans Light</vt:lpstr>
      <vt:lpstr>Motiv Office</vt:lpstr>
      <vt:lpstr>Reducing the administrative burden when applying Act No. 134/2016 Coll.   Ministry for Regional Development Department of NIPEZ  Ing. Marie Trávníčková  </vt:lpstr>
      <vt:lpstr>Obsah prezentace</vt:lpstr>
      <vt:lpstr>Administration of a list of qualified suppliers  § 226  System of certified suppliers  § 233 </vt:lpstr>
      <vt:lpstr>Proof of fulfillment of qualification</vt:lpstr>
      <vt:lpstr>Data registered in SKD, method of proving</vt:lpstr>
      <vt:lpstr>Prezentace aplikace PowerPoint</vt:lpstr>
      <vt:lpstr>Extract from the list of qualified suppliers</vt:lpstr>
      <vt:lpstr>Connection with other public administration IS</vt:lpstr>
      <vt:lpstr>Conclusion</vt:lpstr>
      <vt:lpstr>Thanks for your attention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Sklenářová Barbora</dc:creator>
  <cp:lastModifiedBy>Dudková Soňa</cp:lastModifiedBy>
  <cp:revision>42</cp:revision>
  <dcterms:created xsi:type="dcterms:W3CDTF">2022-03-24T14:31:58Z</dcterms:created>
  <dcterms:modified xsi:type="dcterms:W3CDTF">2022-12-03T17:52:39Z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0x010100BB97D0E443AE5743ACB6C5DD2A182C1A</vt:lpwstr>
  </property>
  <property fmtid="{D5CDD505-2E9C-101B-9397-08002B2CF9AE}" pid="3" name="MediaServiceImageTags">
    <vt:lpwstr/>
  </property>
</Properties>
</file>