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diagrams/data1.xml" ContentType="application/vnd.openxmlformats-officedocument.drawingml.diagramData+xml"/>
  <Override PartName="/ppt/presentation.xml" ContentType="application/vnd.openxmlformats-officedocument.presentationml.presentation.main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theme/theme1.xml" ContentType="application/vnd.openxmlformats-officedocument.theme+xml"/>
  <Override PartName="/ppt/diagrams/quickStyle1.xml" ContentType="application/vnd.openxmlformats-officedocument.drawingml.diagramStyl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00" r:id="rId1"/>
  </p:sldMasterIdLst>
  <p:sldIdLst>
    <p:sldId id="306" r:id="rId2"/>
    <p:sldId id="329" r:id="rId3"/>
    <p:sldId id="333" r:id="rId4"/>
    <p:sldId id="324" r:id="rId5"/>
    <p:sldId id="339" r:id="rId6"/>
    <p:sldId id="326" r:id="rId7"/>
    <p:sldId id="331" r:id="rId8"/>
    <p:sldId id="336" r:id="rId9"/>
    <p:sldId id="327" r:id="rId10"/>
    <p:sldId id="345" r:id="rId11"/>
    <p:sldId id="34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FFFFFF"/>
    <a:srgbClr val="003399"/>
    <a:srgbClr val="FFD85D"/>
    <a:srgbClr val="001C74"/>
    <a:srgbClr val="E5322D"/>
    <a:srgbClr val="394283"/>
    <a:srgbClr val="343C78"/>
    <a:srgbClr val="3A4385"/>
    <a:srgbClr val="8E93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6C306D1-8814-4589-8D1E-B7073FC0AB13}" type="doc">
      <dgm:prSet loTypeId="urn:microsoft.com/office/officeart/2005/8/layout/cycle8" loCatId="cycle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sk-SK"/>
        </a:p>
      </dgm:t>
    </dgm:pt>
    <dgm:pt modelId="{39E19044-67E8-4B63-B4EF-60863D884A84}">
      <dgm:prSet phldrT="[Text]" custT="1"/>
      <dgm:spPr/>
      <dgm:t>
        <a:bodyPr/>
        <a:lstStyle/>
        <a:p>
          <a:pPr algn="ctr"/>
          <a:r>
            <a:rPr lang="sk-SK" sz="3200" b="1" i="1" smtClean="0">
              <a:latin typeface="Calibri" panose="020F0502020204030204" pitchFamily="34" charset="0"/>
              <a:cs typeface="Calibri" panose="020F0502020204030204" pitchFamily="34" charset="0"/>
            </a:rPr>
            <a:t>1.Q</a:t>
          </a:r>
          <a:r>
            <a:rPr lang="sk-SK" sz="2800" b="1" i="0" smtClean="0"/>
            <a:t> </a:t>
          </a:r>
          <a:endParaRPr lang="sk-SK" sz="2800" b="1" i="0" dirty="0"/>
        </a:p>
      </dgm:t>
    </dgm:pt>
    <dgm:pt modelId="{2C3758A6-6EDF-4B61-ABB6-780B7E2CDDB5}" type="parTrans" cxnId="{1F4FA4A1-DD86-4D42-9D59-9CA3D4FCAB7D}">
      <dgm:prSet/>
      <dgm:spPr/>
      <dgm:t>
        <a:bodyPr/>
        <a:lstStyle/>
        <a:p>
          <a:endParaRPr lang="sk-SK"/>
        </a:p>
      </dgm:t>
    </dgm:pt>
    <dgm:pt modelId="{E8A102E4-06DE-4AF0-8016-2A44288FEA7C}" type="sibTrans" cxnId="{1F4FA4A1-DD86-4D42-9D59-9CA3D4FCAB7D}">
      <dgm:prSet/>
      <dgm:spPr/>
      <dgm:t>
        <a:bodyPr/>
        <a:lstStyle/>
        <a:p>
          <a:endParaRPr lang="sk-SK"/>
        </a:p>
      </dgm:t>
    </dgm:pt>
    <dgm:pt modelId="{6BA0D9D8-2ACB-46D0-B56E-AE753FBEEBB2}">
      <dgm:prSet phldrT="[Text]" custT="1"/>
      <dgm:spPr/>
      <dgm:t>
        <a:bodyPr/>
        <a:lstStyle/>
        <a:p>
          <a:pPr algn="ctr"/>
          <a:r>
            <a:rPr lang="sk-SK" sz="3200" b="1" i="1" smtClean="0">
              <a:latin typeface="Calibri" panose="020F0502020204030204" pitchFamily="34" charset="0"/>
              <a:cs typeface="Calibri" panose="020F0502020204030204" pitchFamily="34" charset="0"/>
            </a:rPr>
            <a:t>2.Q</a:t>
          </a:r>
          <a:endParaRPr lang="sk-SK" sz="3200" b="1" i="0" dirty="0"/>
        </a:p>
      </dgm:t>
    </dgm:pt>
    <dgm:pt modelId="{C8F0A4B7-CED2-4B64-896E-3E306CF6FF14}" type="parTrans" cxnId="{46F56021-8D45-4B0A-9B94-E3A73963DAE8}">
      <dgm:prSet/>
      <dgm:spPr/>
      <dgm:t>
        <a:bodyPr/>
        <a:lstStyle/>
        <a:p>
          <a:endParaRPr lang="sk-SK"/>
        </a:p>
      </dgm:t>
    </dgm:pt>
    <dgm:pt modelId="{1B05D568-CDC3-4BF2-AAAA-CBCF6C28EA17}" type="sibTrans" cxnId="{46F56021-8D45-4B0A-9B94-E3A73963DAE8}">
      <dgm:prSet/>
      <dgm:spPr/>
      <dgm:t>
        <a:bodyPr/>
        <a:lstStyle/>
        <a:p>
          <a:endParaRPr lang="sk-SK"/>
        </a:p>
      </dgm:t>
    </dgm:pt>
    <dgm:pt modelId="{B531C703-9CBA-4D9B-A3BA-F80DA0BB038A}">
      <dgm:prSet phldrT="[Text]" custT="1"/>
      <dgm:spPr/>
      <dgm:t>
        <a:bodyPr/>
        <a:lstStyle/>
        <a:p>
          <a:pPr algn="ctr"/>
          <a:r>
            <a:rPr lang="sk-SK" sz="3200" b="1" i="1" dirty="0" smtClean="0">
              <a:latin typeface="Calibri" panose="020F0502020204030204" pitchFamily="34" charset="0"/>
              <a:cs typeface="Calibri" panose="020F0502020204030204" pitchFamily="34" charset="0"/>
            </a:rPr>
            <a:t>3.Q</a:t>
          </a:r>
          <a:endParaRPr lang="sk-SK" sz="3200" b="1" i="1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A701B994-BC4E-4C5A-898B-E2E6F027FDA3}" type="parTrans" cxnId="{A31A86DA-6C83-4CC7-BE3C-C2354984E70F}">
      <dgm:prSet/>
      <dgm:spPr/>
      <dgm:t>
        <a:bodyPr/>
        <a:lstStyle/>
        <a:p>
          <a:endParaRPr lang="sk-SK"/>
        </a:p>
      </dgm:t>
    </dgm:pt>
    <dgm:pt modelId="{B19EBBBA-A163-48E6-A075-47D17BDF1CAB}" type="sibTrans" cxnId="{A31A86DA-6C83-4CC7-BE3C-C2354984E70F}">
      <dgm:prSet/>
      <dgm:spPr/>
      <dgm:t>
        <a:bodyPr/>
        <a:lstStyle/>
        <a:p>
          <a:endParaRPr lang="sk-SK"/>
        </a:p>
      </dgm:t>
    </dgm:pt>
    <dgm:pt modelId="{B58C8832-81C6-465B-99AF-8A5198E47148}">
      <dgm:prSet phldrT="[Text]" custT="1"/>
      <dgm:spPr/>
      <dgm:t>
        <a:bodyPr/>
        <a:lstStyle/>
        <a:p>
          <a:pPr algn="ctr"/>
          <a:r>
            <a:rPr lang="sk-SK" sz="3200" b="1" i="1" smtClean="0">
              <a:latin typeface="Calibri" panose="020F0502020204030204" pitchFamily="34" charset="0"/>
              <a:cs typeface="Calibri" panose="020F0502020204030204" pitchFamily="34" charset="0"/>
            </a:rPr>
            <a:t>4.Q</a:t>
          </a:r>
          <a:endParaRPr lang="sk-SK" sz="3200" b="1" i="0" dirty="0"/>
        </a:p>
      </dgm:t>
    </dgm:pt>
    <dgm:pt modelId="{714A35F2-0240-4221-A918-0C63E00E1170}" type="parTrans" cxnId="{F4DDFEF9-6EC0-4524-AAA9-53D4D98E2D45}">
      <dgm:prSet/>
      <dgm:spPr/>
      <dgm:t>
        <a:bodyPr/>
        <a:lstStyle/>
        <a:p>
          <a:endParaRPr lang="sk-SK"/>
        </a:p>
      </dgm:t>
    </dgm:pt>
    <dgm:pt modelId="{FEDB45CC-74B0-49BD-96D2-D35979148994}" type="sibTrans" cxnId="{F4DDFEF9-6EC0-4524-AAA9-53D4D98E2D45}">
      <dgm:prSet/>
      <dgm:spPr/>
      <dgm:t>
        <a:bodyPr/>
        <a:lstStyle/>
        <a:p>
          <a:endParaRPr lang="sk-SK"/>
        </a:p>
      </dgm:t>
    </dgm:pt>
    <dgm:pt modelId="{494BD843-CECC-4AA5-94CD-FB1D36CEC040}" type="pres">
      <dgm:prSet presAssocID="{46C306D1-8814-4589-8D1E-B7073FC0AB13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sk-SK"/>
        </a:p>
      </dgm:t>
    </dgm:pt>
    <dgm:pt modelId="{6457DC11-B838-4CFA-9695-AE1CB4447618}" type="pres">
      <dgm:prSet presAssocID="{46C306D1-8814-4589-8D1E-B7073FC0AB13}" presName="wedge1" presStyleLbl="node1" presStyleIdx="0" presStyleCnt="4" custLinFactNeighborX="769" custLinFactNeighborY="-769"/>
      <dgm:spPr/>
      <dgm:t>
        <a:bodyPr/>
        <a:lstStyle/>
        <a:p>
          <a:endParaRPr lang="sk-SK"/>
        </a:p>
      </dgm:t>
    </dgm:pt>
    <dgm:pt modelId="{B842F9B3-224A-43F9-B788-BCE60E651FB2}" type="pres">
      <dgm:prSet presAssocID="{46C306D1-8814-4589-8D1E-B7073FC0AB13}" presName="dummy1a" presStyleCnt="0"/>
      <dgm:spPr/>
      <dgm:t>
        <a:bodyPr/>
        <a:lstStyle/>
        <a:p>
          <a:endParaRPr lang="sk-SK"/>
        </a:p>
      </dgm:t>
    </dgm:pt>
    <dgm:pt modelId="{7E95B588-D953-45B5-8284-A4E7FBCD5A73}" type="pres">
      <dgm:prSet presAssocID="{46C306D1-8814-4589-8D1E-B7073FC0AB13}" presName="dummy1b" presStyleCnt="0"/>
      <dgm:spPr/>
      <dgm:t>
        <a:bodyPr/>
        <a:lstStyle/>
        <a:p>
          <a:endParaRPr lang="sk-SK"/>
        </a:p>
      </dgm:t>
    </dgm:pt>
    <dgm:pt modelId="{D3CAA844-0E84-4C70-BF01-AEC2E21C14DE}" type="pres">
      <dgm:prSet presAssocID="{46C306D1-8814-4589-8D1E-B7073FC0AB13}" presName="wedge1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8D034DF4-02A9-4CD8-AACC-77F2268E294A}" type="pres">
      <dgm:prSet presAssocID="{46C306D1-8814-4589-8D1E-B7073FC0AB13}" presName="wedge2" presStyleLbl="node1" presStyleIdx="1" presStyleCnt="4"/>
      <dgm:spPr/>
      <dgm:t>
        <a:bodyPr/>
        <a:lstStyle/>
        <a:p>
          <a:endParaRPr lang="sk-SK"/>
        </a:p>
      </dgm:t>
    </dgm:pt>
    <dgm:pt modelId="{F051823C-8F02-49ED-889D-7A164DE6BBD1}" type="pres">
      <dgm:prSet presAssocID="{46C306D1-8814-4589-8D1E-B7073FC0AB13}" presName="dummy2a" presStyleCnt="0"/>
      <dgm:spPr/>
      <dgm:t>
        <a:bodyPr/>
        <a:lstStyle/>
        <a:p>
          <a:endParaRPr lang="sk-SK"/>
        </a:p>
      </dgm:t>
    </dgm:pt>
    <dgm:pt modelId="{04B61C23-9CD5-4A3F-BD03-0813C85EAF66}" type="pres">
      <dgm:prSet presAssocID="{46C306D1-8814-4589-8D1E-B7073FC0AB13}" presName="dummy2b" presStyleCnt="0"/>
      <dgm:spPr/>
      <dgm:t>
        <a:bodyPr/>
        <a:lstStyle/>
        <a:p>
          <a:endParaRPr lang="sk-SK"/>
        </a:p>
      </dgm:t>
    </dgm:pt>
    <dgm:pt modelId="{BF701F5A-E296-42BD-BE1C-40B1B93408F5}" type="pres">
      <dgm:prSet presAssocID="{46C306D1-8814-4589-8D1E-B7073FC0AB13}" presName="wedge2Tx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21C0644C-7A2C-4345-9387-5DD326DBEC08}" type="pres">
      <dgm:prSet presAssocID="{46C306D1-8814-4589-8D1E-B7073FC0AB13}" presName="wedge3" presStyleLbl="node1" presStyleIdx="2" presStyleCnt="4"/>
      <dgm:spPr/>
      <dgm:t>
        <a:bodyPr/>
        <a:lstStyle/>
        <a:p>
          <a:endParaRPr lang="sk-SK"/>
        </a:p>
      </dgm:t>
    </dgm:pt>
    <dgm:pt modelId="{AEF6C961-4368-4096-B4B1-601682EBD511}" type="pres">
      <dgm:prSet presAssocID="{46C306D1-8814-4589-8D1E-B7073FC0AB13}" presName="dummy3a" presStyleCnt="0"/>
      <dgm:spPr/>
      <dgm:t>
        <a:bodyPr/>
        <a:lstStyle/>
        <a:p>
          <a:endParaRPr lang="sk-SK"/>
        </a:p>
      </dgm:t>
    </dgm:pt>
    <dgm:pt modelId="{384DF552-EF76-41B6-9FED-AF5D37688A8E}" type="pres">
      <dgm:prSet presAssocID="{46C306D1-8814-4589-8D1E-B7073FC0AB13}" presName="dummy3b" presStyleCnt="0"/>
      <dgm:spPr/>
      <dgm:t>
        <a:bodyPr/>
        <a:lstStyle/>
        <a:p>
          <a:endParaRPr lang="sk-SK"/>
        </a:p>
      </dgm:t>
    </dgm:pt>
    <dgm:pt modelId="{4607B585-F3B2-45E7-9059-A23B02A14BA3}" type="pres">
      <dgm:prSet presAssocID="{46C306D1-8814-4589-8D1E-B7073FC0AB13}" presName="wedge3Tx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F22F1950-BCDB-42FC-AF14-A3883CDFE61F}" type="pres">
      <dgm:prSet presAssocID="{46C306D1-8814-4589-8D1E-B7073FC0AB13}" presName="wedge4" presStyleLbl="node1" presStyleIdx="3" presStyleCnt="4"/>
      <dgm:spPr/>
      <dgm:t>
        <a:bodyPr/>
        <a:lstStyle/>
        <a:p>
          <a:endParaRPr lang="sk-SK"/>
        </a:p>
      </dgm:t>
    </dgm:pt>
    <dgm:pt modelId="{5289BA0C-133B-43D1-BE8E-98D988754184}" type="pres">
      <dgm:prSet presAssocID="{46C306D1-8814-4589-8D1E-B7073FC0AB13}" presName="dummy4a" presStyleCnt="0"/>
      <dgm:spPr/>
      <dgm:t>
        <a:bodyPr/>
        <a:lstStyle/>
        <a:p>
          <a:endParaRPr lang="sk-SK"/>
        </a:p>
      </dgm:t>
    </dgm:pt>
    <dgm:pt modelId="{56319B1A-AF0A-4B94-B8B3-039A410DB2DC}" type="pres">
      <dgm:prSet presAssocID="{46C306D1-8814-4589-8D1E-B7073FC0AB13}" presName="dummy4b" presStyleCnt="0"/>
      <dgm:spPr/>
      <dgm:t>
        <a:bodyPr/>
        <a:lstStyle/>
        <a:p>
          <a:endParaRPr lang="sk-SK"/>
        </a:p>
      </dgm:t>
    </dgm:pt>
    <dgm:pt modelId="{E3CFB0E6-2395-43CB-B1D6-3CF08B7C34F0}" type="pres">
      <dgm:prSet presAssocID="{46C306D1-8814-4589-8D1E-B7073FC0AB13}" presName="wedge4Tx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4F699950-BAAE-4459-994A-765630659084}" type="pres">
      <dgm:prSet presAssocID="{E8A102E4-06DE-4AF0-8016-2A44288FEA7C}" presName="arrowWedge1" presStyleLbl="fgSibTrans2D1" presStyleIdx="0" presStyleCnt="4"/>
      <dgm:spPr/>
      <dgm:t>
        <a:bodyPr/>
        <a:lstStyle/>
        <a:p>
          <a:endParaRPr lang="sk-SK"/>
        </a:p>
      </dgm:t>
    </dgm:pt>
    <dgm:pt modelId="{0EA3C18D-7806-4F26-8417-5BB64108FD24}" type="pres">
      <dgm:prSet presAssocID="{1B05D568-CDC3-4BF2-AAAA-CBCF6C28EA17}" presName="arrowWedge2" presStyleLbl="fgSibTrans2D1" presStyleIdx="1" presStyleCnt="4"/>
      <dgm:spPr/>
      <dgm:t>
        <a:bodyPr/>
        <a:lstStyle/>
        <a:p>
          <a:endParaRPr lang="sk-SK"/>
        </a:p>
      </dgm:t>
    </dgm:pt>
    <dgm:pt modelId="{9792C8A6-A05D-48EF-9BB3-7CC0D0E3A41C}" type="pres">
      <dgm:prSet presAssocID="{B19EBBBA-A163-48E6-A075-47D17BDF1CAB}" presName="arrowWedge3" presStyleLbl="fgSibTrans2D1" presStyleIdx="2" presStyleCnt="4"/>
      <dgm:spPr/>
      <dgm:t>
        <a:bodyPr/>
        <a:lstStyle/>
        <a:p>
          <a:endParaRPr lang="sk-SK"/>
        </a:p>
      </dgm:t>
    </dgm:pt>
    <dgm:pt modelId="{790FB331-AD2D-4342-BAEA-3751850C359D}" type="pres">
      <dgm:prSet presAssocID="{FEDB45CC-74B0-49BD-96D2-D35979148994}" presName="arrowWedge4" presStyleLbl="fgSibTrans2D1" presStyleIdx="3" presStyleCnt="4"/>
      <dgm:spPr/>
      <dgm:t>
        <a:bodyPr/>
        <a:lstStyle/>
        <a:p>
          <a:endParaRPr lang="sk-SK"/>
        </a:p>
      </dgm:t>
    </dgm:pt>
  </dgm:ptLst>
  <dgm:cxnLst>
    <dgm:cxn modelId="{46F56021-8D45-4B0A-9B94-E3A73963DAE8}" srcId="{46C306D1-8814-4589-8D1E-B7073FC0AB13}" destId="{6BA0D9D8-2ACB-46D0-B56E-AE753FBEEBB2}" srcOrd="1" destOrd="0" parTransId="{C8F0A4B7-CED2-4B64-896E-3E306CF6FF14}" sibTransId="{1B05D568-CDC3-4BF2-AAAA-CBCF6C28EA17}"/>
    <dgm:cxn modelId="{E36091DC-751E-4442-801E-70251067D11E}" type="presOf" srcId="{39E19044-67E8-4B63-B4EF-60863D884A84}" destId="{D3CAA844-0E84-4C70-BF01-AEC2E21C14DE}" srcOrd="1" destOrd="0" presId="urn:microsoft.com/office/officeart/2005/8/layout/cycle8"/>
    <dgm:cxn modelId="{F62995AD-11BA-43D1-8AD3-FEACB2B201BD}" type="presOf" srcId="{39E19044-67E8-4B63-B4EF-60863D884A84}" destId="{6457DC11-B838-4CFA-9695-AE1CB4447618}" srcOrd="0" destOrd="0" presId="urn:microsoft.com/office/officeart/2005/8/layout/cycle8"/>
    <dgm:cxn modelId="{F4DDFEF9-6EC0-4524-AAA9-53D4D98E2D45}" srcId="{46C306D1-8814-4589-8D1E-B7073FC0AB13}" destId="{B58C8832-81C6-465B-99AF-8A5198E47148}" srcOrd="3" destOrd="0" parTransId="{714A35F2-0240-4221-A918-0C63E00E1170}" sibTransId="{FEDB45CC-74B0-49BD-96D2-D35979148994}"/>
    <dgm:cxn modelId="{3F477579-3F90-4D41-AD16-34FCD3F248AA}" type="presOf" srcId="{B531C703-9CBA-4D9B-A3BA-F80DA0BB038A}" destId="{21C0644C-7A2C-4345-9387-5DD326DBEC08}" srcOrd="0" destOrd="0" presId="urn:microsoft.com/office/officeart/2005/8/layout/cycle8"/>
    <dgm:cxn modelId="{659A551E-3110-4A61-8840-A27F5974CEB6}" type="presOf" srcId="{6BA0D9D8-2ACB-46D0-B56E-AE753FBEEBB2}" destId="{8D034DF4-02A9-4CD8-AACC-77F2268E294A}" srcOrd="0" destOrd="0" presId="urn:microsoft.com/office/officeart/2005/8/layout/cycle8"/>
    <dgm:cxn modelId="{D8271128-FB25-4CDC-B1B6-80FC06E2B1AD}" type="presOf" srcId="{6BA0D9D8-2ACB-46D0-B56E-AE753FBEEBB2}" destId="{BF701F5A-E296-42BD-BE1C-40B1B93408F5}" srcOrd="1" destOrd="0" presId="urn:microsoft.com/office/officeart/2005/8/layout/cycle8"/>
    <dgm:cxn modelId="{B43CB702-6F59-4FDD-A758-9CABF3A84396}" type="presOf" srcId="{B58C8832-81C6-465B-99AF-8A5198E47148}" destId="{E3CFB0E6-2395-43CB-B1D6-3CF08B7C34F0}" srcOrd="1" destOrd="0" presId="urn:microsoft.com/office/officeart/2005/8/layout/cycle8"/>
    <dgm:cxn modelId="{1F4FA4A1-DD86-4D42-9D59-9CA3D4FCAB7D}" srcId="{46C306D1-8814-4589-8D1E-B7073FC0AB13}" destId="{39E19044-67E8-4B63-B4EF-60863D884A84}" srcOrd="0" destOrd="0" parTransId="{2C3758A6-6EDF-4B61-ABB6-780B7E2CDDB5}" sibTransId="{E8A102E4-06DE-4AF0-8016-2A44288FEA7C}"/>
    <dgm:cxn modelId="{6C960505-0350-48BF-8B78-B466F1A00B7C}" type="presOf" srcId="{46C306D1-8814-4589-8D1E-B7073FC0AB13}" destId="{494BD843-CECC-4AA5-94CD-FB1D36CEC040}" srcOrd="0" destOrd="0" presId="urn:microsoft.com/office/officeart/2005/8/layout/cycle8"/>
    <dgm:cxn modelId="{344D3D04-A204-41CE-8294-1FAB402FBC9C}" type="presOf" srcId="{B531C703-9CBA-4D9B-A3BA-F80DA0BB038A}" destId="{4607B585-F3B2-45E7-9059-A23B02A14BA3}" srcOrd="1" destOrd="0" presId="urn:microsoft.com/office/officeart/2005/8/layout/cycle8"/>
    <dgm:cxn modelId="{A31A86DA-6C83-4CC7-BE3C-C2354984E70F}" srcId="{46C306D1-8814-4589-8D1E-B7073FC0AB13}" destId="{B531C703-9CBA-4D9B-A3BA-F80DA0BB038A}" srcOrd="2" destOrd="0" parTransId="{A701B994-BC4E-4C5A-898B-E2E6F027FDA3}" sibTransId="{B19EBBBA-A163-48E6-A075-47D17BDF1CAB}"/>
    <dgm:cxn modelId="{2DB8351D-11B6-43A8-8D8E-AEA356902CED}" type="presOf" srcId="{B58C8832-81C6-465B-99AF-8A5198E47148}" destId="{F22F1950-BCDB-42FC-AF14-A3883CDFE61F}" srcOrd="0" destOrd="0" presId="urn:microsoft.com/office/officeart/2005/8/layout/cycle8"/>
    <dgm:cxn modelId="{7075DAFA-96F0-4FF5-AF5E-A1AD286BCF56}" type="presParOf" srcId="{494BD843-CECC-4AA5-94CD-FB1D36CEC040}" destId="{6457DC11-B838-4CFA-9695-AE1CB4447618}" srcOrd="0" destOrd="0" presId="urn:microsoft.com/office/officeart/2005/8/layout/cycle8"/>
    <dgm:cxn modelId="{38F78531-F41A-4C7C-BFC1-AACA0BA75ABF}" type="presParOf" srcId="{494BD843-CECC-4AA5-94CD-FB1D36CEC040}" destId="{B842F9B3-224A-43F9-B788-BCE60E651FB2}" srcOrd="1" destOrd="0" presId="urn:microsoft.com/office/officeart/2005/8/layout/cycle8"/>
    <dgm:cxn modelId="{7CE494D0-69C0-4BF7-ABBF-F0FD43B9D703}" type="presParOf" srcId="{494BD843-CECC-4AA5-94CD-FB1D36CEC040}" destId="{7E95B588-D953-45B5-8284-A4E7FBCD5A73}" srcOrd="2" destOrd="0" presId="urn:microsoft.com/office/officeart/2005/8/layout/cycle8"/>
    <dgm:cxn modelId="{13A3FA9D-0604-4487-9328-7631565AC74D}" type="presParOf" srcId="{494BD843-CECC-4AA5-94CD-FB1D36CEC040}" destId="{D3CAA844-0E84-4C70-BF01-AEC2E21C14DE}" srcOrd="3" destOrd="0" presId="urn:microsoft.com/office/officeart/2005/8/layout/cycle8"/>
    <dgm:cxn modelId="{C100E3A0-CF32-4FC3-A8FC-ADA4F73C0FB4}" type="presParOf" srcId="{494BD843-CECC-4AA5-94CD-FB1D36CEC040}" destId="{8D034DF4-02A9-4CD8-AACC-77F2268E294A}" srcOrd="4" destOrd="0" presId="urn:microsoft.com/office/officeart/2005/8/layout/cycle8"/>
    <dgm:cxn modelId="{1270C0B9-4AC0-45EE-A0B8-F61381704103}" type="presParOf" srcId="{494BD843-CECC-4AA5-94CD-FB1D36CEC040}" destId="{F051823C-8F02-49ED-889D-7A164DE6BBD1}" srcOrd="5" destOrd="0" presId="urn:microsoft.com/office/officeart/2005/8/layout/cycle8"/>
    <dgm:cxn modelId="{4BE02557-740A-4D02-967E-0A5ED0F91E23}" type="presParOf" srcId="{494BD843-CECC-4AA5-94CD-FB1D36CEC040}" destId="{04B61C23-9CD5-4A3F-BD03-0813C85EAF66}" srcOrd="6" destOrd="0" presId="urn:microsoft.com/office/officeart/2005/8/layout/cycle8"/>
    <dgm:cxn modelId="{82F8E53E-9203-4800-B6B2-A290C61072D4}" type="presParOf" srcId="{494BD843-CECC-4AA5-94CD-FB1D36CEC040}" destId="{BF701F5A-E296-42BD-BE1C-40B1B93408F5}" srcOrd="7" destOrd="0" presId="urn:microsoft.com/office/officeart/2005/8/layout/cycle8"/>
    <dgm:cxn modelId="{2D3FE390-1239-4192-A2C5-46CE096FEDCF}" type="presParOf" srcId="{494BD843-CECC-4AA5-94CD-FB1D36CEC040}" destId="{21C0644C-7A2C-4345-9387-5DD326DBEC08}" srcOrd="8" destOrd="0" presId="urn:microsoft.com/office/officeart/2005/8/layout/cycle8"/>
    <dgm:cxn modelId="{220EC9C6-A73B-441F-BEEB-286E1517292C}" type="presParOf" srcId="{494BD843-CECC-4AA5-94CD-FB1D36CEC040}" destId="{AEF6C961-4368-4096-B4B1-601682EBD511}" srcOrd="9" destOrd="0" presId="urn:microsoft.com/office/officeart/2005/8/layout/cycle8"/>
    <dgm:cxn modelId="{4285D3CB-FC93-4E9F-B6D5-205DF8BA77DB}" type="presParOf" srcId="{494BD843-CECC-4AA5-94CD-FB1D36CEC040}" destId="{384DF552-EF76-41B6-9FED-AF5D37688A8E}" srcOrd="10" destOrd="0" presId="urn:microsoft.com/office/officeart/2005/8/layout/cycle8"/>
    <dgm:cxn modelId="{70B32285-8FED-4AEA-B9DF-8965EA716BF2}" type="presParOf" srcId="{494BD843-CECC-4AA5-94CD-FB1D36CEC040}" destId="{4607B585-F3B2-45E7-9059-A23B02A14BA3}" srcOrd="11" destOrd="0" presId="urn:microsoft.com/office/officeart/2005/8/layout/cycle8"/>
    <dgm:cxn modelId="{FA0214EC-7AFC-449D-881B-69B1E1300770}" type="presParOf" srcId="{494BD843-CECC-4AA5-94CD-FB1D36CEC040}" destId="{F22F1950-BCDB-42FC-AF14-A3883CDFE61F}" srcOrd="12" destOrd="0" presId="urn:microsoft.com/office/officeart/2005/8/layout/cycle8"/>
    <dgm:cxn modelId="{1D97C27E-CF97-4CC8-BB67-C011FB05C3C5}" type="presParOf" srcId="{494BD843-CECC-4AA5-94CD-FB1D36CEC040}" destId="{5289BA0C-133B-43D1-BE8E-98D988754184}" srcOrd="13" destOrd="0" presId="urn:microsoft.com/office/officeart/2005/8/layout/cycle8"/>
    <dgm:cxn modelId="{E5CA02EC-DA86-4EAA-8153-C577EF718CD6}" type="presParOf" srcId="{494BD843-CECC-4AA5-94CD-FB1D36CEC040}" destId="{56319B1A-AF0A-4B94-B8B3-039A410DB2DC}" srcOrd="14" destOrd="0" presId="urn:microsoft.com/office/officeart/2005/8/layout/cycle8"/>
    <dgm:cxn modelId="{49C34820-FF04-4E92-8636-E0FCB5F6F349}" type="presParOf" srcId="{494BD843-CECC-4AA5-94CD-FB1D36CEC040}" destId="{E3CFB0E6-2395-43CB-B1D6-3CF08B7C34F0}" srcOrd="15" destOrd="0" presId="urn:microsoft.com/office/officeart/2005/8/layout/cycle8"/>
    <dgm:cxn modelId="{FD014630-301B-40D7-A2BA-E76B996F3248}" type="presParOf" srcId="{494BD843-CECC-4AA5-94CD-FB1D36CEC040}" destId="{4F699950-BAAE-4459-994A-765630659084}" srcOrd="16" destOrd="0" presId="urn:microsoft.com/office/officeart/2005/8/layout/cycle8"/>
    <dgm:cxn modelId="{C8C75F65-19E3-4918-9A47-B4241FAEA452}" type="presParOf" srcId="{494BD843-CECC-4AA5-94CD-FB1D36CEC040}" destId="{0EA3C18D-7806-4F26-8417-5BB64108FD24}" srcOrd="17" destOrd="0" presId="urn:microsoft.com/office/officeart/2005/8/layout/cycle8"/>
    <dgm:cxn modelId="{F2B06721-9CA3-4970-BC43-4594CEBA89AD}" type="presParOf" srcId="{494BD843-CECC-4AA5-94CD-FB1D36CEC040}" destId="{9792C8A6-A05D-48EF-9BB3-7CC0D0E3A41C}" srcOrd="18" destOrd="0" presId="urn:microsoft.com/office/officeart/2005/8/layout/cycle8"/>
    <dgm:cxn modelId="{61835BB4-7E76-48D9-AB27-2D96EE38955B}" type="presParOf" srcId="{494BD843-CECC-4AA5-94CD-FB1D36CEC040}" destId="{790FB331-AD2D-4342-BAEA-3751850C359D}" srcOrd="19" destOrd="0" presId="urn:microsoft.com/office/officeart/2005/8/layout/cycle8"/>
  </dgm:cxnLst>
  <dgm:bg>
    <a:solidFill>
      <a:schemeClr val="bg1"/>
    </a:solidFill>
    <a:effectLst>
      <a:glow rad="139700">
        <a:schemeClr val="accent1">
          <a:satMod val="175000"/>
          <a:alpha val="40000"/>
        </a:schemeClr>
      </a:glow>
    </a:effectLst>
  </dgm:bg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57DC11-B838-4CFA-9695-AE1CB4447618}">
      <dsp:nvSpPr>
        <dsp:cNvPr id="0" name=""/>
        <dsp:cNvSpPr/>
      </dsp:nvSpPr>
      <dsp:spPr>
        <a:xfrm>
          <a:off x="603643" y="225523"/>
          <a:ext cx="3441432" cy="3441432"/>
        </a:xfrm>
        <a:prstGeom prst="pie">
          <a:avLst>
            <a:gd name="adj1" fmla="val 16200000"/>
            <a:gd name="adj2" fmla="val 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3200" b="1" i="1" kern="1200" smtClean="0">
              <a:latin typeface="Calibri" panose="020F0502020204030204" pitchFamily="34" charset="0"/>
              <a:cs typeface="Calibri" panose="020F0502020204030204" pitchFamily="34" charset="0"/>
            </a:rPr>
            <a:t>1.Q</a:t>
          </a:r>
          <a:r>
            <a:rPr lang="sk-SK" sz="2800" b="1" i="0" kern="1200" smtClean="0"/>
            <a:t> </a:t>
          </a:r>
          <a:endParaRPr lang="sk-SK" sz="2800" b="1" i="0" kern="1200" dirty="0"/>
        </a:p>
      </dsp:txBody>
      <dsp:txXfrm>
        <a:off x="2430470" y="938801"/>
        <a:ext cx="1270052" cy="942296"/>
      </dsp:txXfrm>
    </dsp:sp>
    <dsp:sp modelId="{8D034DF4-02A9-4CD8-AACC-77F2268E294A}">
      <dsp:nvSpPr>
        <dsp:cNvPr id="0" name=""/>
        <dsp:cNvSpPr/>
      </dsp:nvSpPr>
      <dsp:spPr>
        <a:xfrm>
          <a:off x="577179" y="367522"/>
          <a:ext cx="3441432" cy="3441432"/>
        </a:xfrm>
        <a:prstGeom prst="pie">
          <a:avLst>
            <a:gd name="adj1" fmla="val 0"/>
            <a:gd name="adj2" fmla="val 5400000"/>
          </a:avLst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3200" b="1" i="1" kern="1200" smtClean="0">
              <a:latin typeface="Calibri" panose="020F0502020204030204" pitchFamily="34" charset="0"/>
              <a:cs typeface="Calibri" panose="020F0502020204030204" pitchFamily="34" charset="0"/>
            </a:rPr>
            <a:t>2.Q</a:t>
          </a:r>
          <a:endParaRPr lang="sk-SK" sz="3200" b="1" i="0" kern="1200" dirty="0"/>
        </a:p>
      </dsp:txBody>
      <dsp:txXfrm>
        <a:off x="2404006" y="2153379"/>
        <a:ext cx="1270052" cy="942296"/>
      </dsp:txXfrm>
    </dsp:sp>
    <dsp:sp modelId="{21C0644C-7A2C-4345-9387-5DD326DBEC08}">
      <dsp:nvSpPr>
        <dsp:cNvPr id="0" name=""/>
        <dsp:cNvSpPr/>
      </dsp:nvSpPr>
      <dsp:spPr>
        <a:xfrm>
          <a:off x="461645" y="367522"/>
          <a:ext cx="3441432" cy="3441432"/>
        </a:xfrm>
        <a:prstGeom prst="pie">
          <a:avLst>
            <a:gd name="adj1" fmla="val 5400000"/>
            <a:gd name="adj2" fmla="val 10800000"/>
          </a:avLst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3200" b="1" i="1" kern="1200" dirty="0" smtClean="0">
              <a:latin typeface="Calibri" panose="020F0502020204030204" pitchFamily="34" charset="0"/>
              <a:cs typeface="Calibri" panose="020F0502020204030204" pitchFamily="34" charset="0"/>
            </a:rPr>
            <a:t>3.Q</a:t>
          </a:r>
          <a:endParaRPr lang="sk-SK" sz="3200" b="1" i="1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806198" y="2153379"/>
        <a:ext cx="1270052" cy="942296"/>
      </dsp:txXfrm>
    </dsp:sp>
    <dsp:sp modelId="{F22F1950-BCDB-42FC-AF14-A3883CDFE61F}">
      <dsp:nvSpPr>
        <dsp:cNvPr id="0" name=""/>
        <dsp:cNvSpPr/>
      </dsp:nvSpPr>
      <dsp:spPr>
        <a:xfrm>
          <a:off x="461645" y="251988"/>
          <a:ext cx="3441432" cy="3441432"/>
        </a:xfrm>
        <a:prstGeom prst="pie">
          <a:avLst>
            <a:gd name="adj1" fmla="val 10800000"/>
            <a:gd name="adj2" fmla="val 1620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3200" b="1" i="1" kern="1200" smtClean="0">
              <a:latin typeface="Calibri" panose="020F0502020204030204" pitchFamily="34" charset="0"/>
              <a:cs typeface="Calibri" panose="020F0502020204030204" pitchFamily="34" charset="0"/>
            </a:rPr>
            <a:t>4.Q</a:t>
          </a:r>
          <a:endParaRPr lang="sk-SK" sz="3200" b="1" i="0" kern="1200" dirty="0"/>
        </a:p>
      </dsp:txBody>
      <dsp:txXfrm>
        <a:off x="806198" y="965266"/>
        <a:ext cx="1270052" cy="942296"/>
      </dsp:txXfrm>
    </dsp:sp>
    <dsp:sp modelId="{4F699950-BAAE-4459-994A-765630659084}">
      <dsp:nvSpPr>
        <dsp:cNvPr id="0" name=""/>
        <dsp:cNvSpPr/>
      </dsp:nvSpPr>
      <dsp:spPr>
        <a:xfrm>
          <a:off x="390602" y="12482"/>
          <a:ext cx="3867514" cy="3867514"/>
        </a:xfrm>
        <a:prstGeom prst="circularArrow">
          <a:avLst>
            <a:gd name="adj1" fmla="val 5085"/>
            <a:gd name="adj2" fmla="val 327528"/>
            <a:gd name="adj3" fmla="val 21272472"/>
            <a:gd name="adj4" fmla="val 16200000"/>
            <a:gd name="adj5" fmla="val 5932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EA3C18D-7806-4F26-8417-5BB64108FD24}">
      <dsp:nvSpPr>
        <dsp:cNvPr id="0" name=""/>
        <dsp:cNvSpPr/>
      </dsp:nvSpPr>
      <dsp:spPr>
        <a:xfrm>
          <a:off x="364138" y="154481"/>
          <a:ext cx="3867514" cy="3867514"/>
        </a:xfrm>
        <a:prstGeom prst="circularArrow">
          <a:avLst>
            <a:gd name="adj1" fmla="val 5085"/>
            <a:gd name="adj2" fmla="val 327528"/>
            <a:gd name="adj3" fmla="val 5072472"/>
            <a:gd name="adj4" fmla="val 0"/>
            <a:gd name="adj5" fmla="val 5932"/>
          </a:avLst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792C8A6-A05D-48EF-9BB3-7CC0D0E3A41C}">
      <dsp:nvSpPr>
        <dsp:cNvPr id="0" name=""/>
        <dsp:cNvSpPr/>
      </dsp:nvSpPr>
      <dsp:spPr>
        <a:xfrm>
          <a:off x="248604" y="154481"/>
          <a:ext cx="3867514" cy="3867514"/>
        </a:xfrm>
        <a:prstGeom prst="circularArrow">
          <a:avLst>
            <a:gd name="adj1" fmla="val 5085"/>
            <a:gd name="adj2" fmla="val 327528"/>
            <a:gd name="adj3" fmla="val 10472472"/>
            <a:gd name="adj4" fmla="val 5400000"/>
            <a:gd name="adj5" fmla="val 5932"/>
          </a:avLst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90FB331-AD2D-4342-BAEA-3751850C359D}">
      <dsp:nvSpPr>
        <dsp:cNvPr id="0" name=""/>
        <dsp:cNvSpPr/>
      </dsp:nvSpPr>
      <dsp:spPr>
        <a:xfrm>
          <a:off x="248604" y="38947"/>
          <a:ext cx="3867514" cy="3867514"/>
        </a:xfrm>
        <a:prstGeom prst="circularArrow">
          <a:avLst>
            <a:gd name="adj1" fmla="val 5085"/>
            <a:gd name="adj2" fmla="val 327528"/>
            <a:gd name="adj3" fmla="val 15872472"/>
            <a:gd name="adj4" fmla="val 10800000"/>
            <a:gd name="adj5" fmla="val 5932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sk-SK"/>
              <a:t>Upravte štýly predlohy textu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sk-SK"/>
              <a:t>Kliknutím upravte štýl predlohy podnadpisov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11/22/2022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66478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11/22/2022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04953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sk-SK"/>
              <a:t>Upravte štýly predlohy textu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11/22/2022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16332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11/22/2022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04026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sk-SK"/>
              <a:t>Upravte štýly predlohy textu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11/22/2022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0520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11/22/2022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5023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11/22/2022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66105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11/22/2022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5878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11/22/2022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0869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sk-SK"/>
              <a:t>Upravte štýly predlohy textu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11/22/2022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82099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sk-SK"/>
              <a:t>Upravte štýly predlohy textu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k-SK"/>
              <a:t>Ak chcete pridať obrázok, kliknite na ikonu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11/22/2022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56140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/>
              <a:t>Upravte štýly predlohy textu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smtClean="0"/>
              <a:pPr/>
              <a:t>11/22/2022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4554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jpg"/><Relationship Id="rId7" Type="http://schemas.openxmlformats.org/officeDocument/2006/relationships/diagramColors" Target="../diagrams/colors1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ok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50" r="19992"/>
          <a:stretch/>
        </p:blipFill>
        <p:spPr>
          <a:xfrm>
            <a:off x="0" y="76297"/>
            <a:ext cx="12188651" cy="766974"/>
          </a:xfrm>
          <a:prstGeom prst="rect">
            <a:avLst/>
          </a:prstGeom>
        </p:spPr>
      </p:pic>
      <p:pic>
        <p:nvPicPr>
          <p:cNvPr id="6" name="Obrázo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919" y="6112590"/>
            <a:ext cx="1345118" cy="612942"/>
          </a:xfrm>
          <a:prstGeom prst="rect">
            <a:avLst/>
          </a:prstGeom>
        </p:spPr>
      </p:pic>
      <p:pic>
        <p:nvPicPr>
          <p:cNvPr id="7" name="Picture 2" descr="https://cdn.pixabay.com/photo/2020/09/03/17/36/binary-5541969_960_72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919" y="931026"/>
            <a:ext cx="11771096" cy="5054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Nadpis 1"/>
          <p:cNvSpPr txBox="1">
            <a:spLocks/>
          </p:cNvSpPr>
          <p:nvPr/>
        </p:nvSpPr>
        <p:spPr>
          <a:xfrm>
            <a:off x="585895" y="2314932"/>
            <a:ext cx="10931235" cy="985221"/>
          </a:xfrm>
          <a:prstGeom prst="rect">
            <a:avLst/>
          </a:prstGeom>
          <a:solidFill>
            <a:srgbClr val="0070C0"/>
          </a:solidFill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spc="-60" baseline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sk-SK" sz="6600" b="1" dirty="0" smtClean="0"/>
              <a:t>D</a:t>
            </a:r>
            <a:r>
              <a:rPr lang="sk-SK" sz="6600" b="1" dirty="0"/>
              <a:t>á</a:t>
            </a:r>
            <a:r>
              <a:rPr lang="sk-SK" sz="6600" b="1" dirty="0" smtClean="0"/>
              <a:t>ta - Verejné obstarávanie</a:t>
            </a:r>
            <a:endParaRPr lang="sk-SK" sz="6600" b="1" dirty="0"/>
          </a:p>
        </p:txBody>
      </p:sp>
      <p:sp>
        <p:nvSpPr>
          <p:cNvPr id="11" name="Podnadpis 2"/>
          <p:cNvSpPr txBox="1">
            <a:spLocks/>
          </p:cNvSpPr>
          <p:nvPr/>
        </p:nvSpPr>
        <p:spPr>
          <a:xfrm>
            <a:off x="585895" y="5204379"/>
            <a:ext cx="4483145" cy="47814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None/>
              <a:defRPr sz="2200" kern="1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t"/>
            <a:r>
              <a:rPr lang="sk-SK" sz="2400" b="1" dirty="0">
                <a:solidFill>
                  <a:schemeClr val="bg1"/>
                </a:solidFill>
              </a:rPr>
              <a:t>Inštitút verejného </a:t>
            </a:r>
            <a:r>
              <a:rPr lang="sk-SK" sz="2400" b="1" dirty="0" smtClean="0">
                <a:solidFill>
                  <a:schemeClr val="bg1"/>
                </a:solidFill>
              </a:rPr>
              <a:t>obstarávania</a:t>
            </a:r>
            <a:endParaRPr lang="sk-SK" sz="2400" b="1" dirty="0">
              <a:solidFill>
                <a:schemeClr val="bg1"/>
              </a:solidFill>
            </a:endParaRPr>
          </a:p>
        </p:txBody>
      </p:sp>
      <p:pic>
        <p:nvPicPr>
          <p:cNvPr id="12" name="Obrázok 1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9"/>
          <a:stretch/>
        </p:blipFill>
        <p:spPr>
          <a:xfrm>
            <a:off x="8523849" y="4692371"/>
            <a:ext cx="2906151" cy="1124075"/>
          </a:xfrm>
          <a:prstGeom prst="rect">
            <a:avLst/>
          </a:prstGeom>
        </p:spPr>
      </p:pic>
      <p:sp>
        <p:nvSpPr>
          <p:cNvPr id="13" name="Podnadpis 2"/>
          <p:cNvSpPr txBox="1">
            <a:spLocks/>
          </p:cNvSpPr>
          <p:nvPr/>
        </p:nvSpPr>
        <p:spPr>
          <a:xfrm>
            <a:off x="5228705" y="5204379"/>
            <a:ext cx="3000895" cy="457200"/>
          </a:xfrm>
          <a:prstGeom prst="rect">
            <a:avLst/>
          </a:prstGeom>
        </p:spPr>
        <p:txBody>
          <a:bodyPr>
            <a:no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sk-SK" sz="2400" b="1" dirty="0" smtClean="0">
                <a:solidFill>
                  <a:schemeClr val="bg1"/>
                </a:solidFill>
              </a:rPr>
              <a:t>November 2022</a:t>
            </a:r>
            <a:endParaRPr lang="sk-SK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485091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ok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50" r="19992"/>
          <a:stretch/>
        </p:blipFill>
        <p:spPr>
          <a:xfrm>
            <a:off x="0" y="76297"/>
            <a:ext cx="12188651" cy="766974"/>
          </a:xfrm>
          <a:prstGeom prst="rect">
            <a:avLst/>
          </a:prstGeom>
        </p:spPr>
      </p:pic>
      <p:pic>
        <p:nvPicPr>
          <p:cNvPr id="6" name="Obrázo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919" y="6112590"/>
            <a:ext cx="1345118" cy="612942"/>
          </a:xfrm>
          <a:prstGeom prst="rect">
            <a:avLst/>
          </a:prstGeom>
        </p:spPr>
      </p:pic>
      <p:sp>
        <p:nvSpPr>
          <p:cNvPr id="2" name="Obdĺžnik 1"/>
          <p:cNvSpPr/>
          <p:nvPr/>
        </p:nvSpPr>
        <p:spPr>
          <a:xfrm>
            <a:off x="1916366" y="1035238"/>
            <a:ext cx="2231923" cy="134746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2800" dirty="0" err="1"/>
              <a:t>N</a:t>
            </a:r>
            <a:r>
              <a:rPr lang="sk-SK" sz="2800" dirty="0" err="1" smtClean="0"/>
              <a:t>eeds</a:t>
            </a:r>
            <a:endParaRPr lang="sk-SK" sz="2800" dirty="0"/>
          </a:p>
        </p:txBody>
      </p:sp>
      <p:sp>
        <p:nvSpPr>
          <p:cNvPr id="7" name="Obdĺžnik 6"/>
          <p:cNvSpPr/>
          <p:nvPr/>
        </p:nvSpPr>
        <p:spPr>
          <a:xfrm>
            <a:off x="5049404" y="1035238"/>
            <a:ext cx="2232548" cy="134746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2800" dirty="0"/>
              <a:t>TED</a:t>
            </a:r>
          </a:p>
          <a:p>
            <a:pPr lvl="0" algn="ctr"/>
            <a:r>
              <a:rPr lang="sk-SK" sz="2800" dirty="0" smtClean="0"/>
              <a:t>publication</a:t>
            </a:r>
            <a:endParaRPr lang="sk-SK" sz="2800" dirty="0"/>
          </a:p>
        </p:txBody>
      </p:sp>
      <p:sp>
        <p:nvSpPr>
          <p:cNvPr id="8" name="Obdĺžnik 7"/>
          <p:cNvSpPr/>
          <p:nvPr/>
        </p:nvSpPr>
        <p:spPr>
          <a:xfrm>
            <a:off x="8183066" y="1035238"/>
            <a:ext cx="2246673" cy="1347468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2800" dirty="0" smtClean="0"/>
              <a:t>Electronic tools (bids)</a:t>
            </a:r>
            <a:endParaRPr lang="sk-SK" sz="2800" dirty="0"/>
          </a:p>
        </p:txBody>
      </p:sp>
      <p:sp>
        <p:nvSpPr>
          <p:cNvPr id="9" name="Obdĺžnik 8"/>
          <p:cNvSpPr/>
          <p:nvPr/>
        </p:nvSpPr>
        <p:spPr>
          <a:xfrm>
            <a:off x="8183066" y="3056440"/>
            <a:ext cx="2249407" cy="134746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sk-SK" sz="2800" dirty="0"/>
              <a:t>Registry of money recipients</a:t>
            </a:r>
          </a:p>
        </p:txBody>
      </p:sp>
      <p:sp>
        <p:nvSpPr>
          <p:cNvPr id="10" name="Obdĺžnik 9"/>
          <p:cNvSpPr/>
          <p:nvPr/>
        </p:nvSpPr>
        <p:spPr>
          <a:xfrm>
            <a:off x="8183067" y="5077642"/>
            <a:ext cx="2246674" cy="134746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sk-SK" sz="2400" dirty="0"/>
              <a:t>Central </a:t>
            </a:r>
            <a:r>
              <a:rPr lang="sk-SK" sz="2400" dirty="0" smtClean="0"/>
              <a:t>registry </a:t>
            </a:r>
            <a:r>
              <a:rPr lang="sk-SK" sz="2400" dirty="0"/>
              <a:t>of public contracts</a:t>
            </a:r>
          </a:p>
        </p:txBody>
      </p:sp>
      <p:sp>
        <p:nvSpPr>
          <p:cNvPr id="14" name="Šípka doprava 13"/>
          <p:cNvSpPr/>
          <p:nvPr/>
        </p:nvSpPr>
        <p:spPr>
          <a:xfrm>
            <a:off x="7417877" y="1547262"/>
            <a:ext cx="639937" cy="294967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6" name="Šípka nadol 15"/>
          <p:cNvSpPr/>
          <p:nvPr/>
        </p:nvSpPr>
        <p:spPr>
          <a:xfrm>
            <a:off x="9144484" y="2439801"/>
            <a:ext cx="255638" cy="563895"/>
          </a:xfrm>
          <a:prstGeom prst="down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7" name="Šípka nadol 16"/>
          <p:cNvSpPr/>
          <p:nvPr/>
        </p:nvSpPr>
        <p:spPr>
          <a:xfrm>
            <a:off x="9144484" y="4471897"/>
            <a:ext cx="255638" cy="511728"/>
          </a:xfrm>
          <a:prstGeom prst="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9" name="Šípka doprava 18"/>
          <p:cNvSpPr/>
          <p:nvPr/>
        </p:nvSpPr>
        <p:spPr>
          <a:xfrm>
            <a:off x="4284214" y="1505541"/>
            <a:ext cx="639937" cy="294967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08788126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ok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50" r="19992"/>
          <a:stretch/>
        </p:blipFill>
        <p:spPr>
          <a:xfrm>
            <a:off x="0" y="76297"/>
            <a:ext cx="12188651" cy="766974"/>
          </a:xfrm>
          <a:prstGeom prst="rect">
            <a:avLst/>
          </a:prstGeom>
        </p:spPr>
      </p:pic>
      <p:pic>
        <p:nvPicPr>
          <p:cNvPr id="6" name="Obrázo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919" y="6112590"/>
            <a:ext cx="1345118" cy="612942"/>
          </a:xfrm>
          <a:prstGeom prst="rect">
            <a:avLst/>
          </a:prstGeom>
        </p:spPr>
      </p:pic>
      <p:pic>
        <p:nvPicPr>
          <p:cNvPr id="7" name="Picture 2" descr="https://cdn.pixabay.com/photo/2020/09/03/17/36/binary-5541969_960_72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919" y="931026"/>
            <a:ext cx="11771096" cy="5054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Nadpis 1"/>
          <p:cNvSpPr txBox="1">
            <a:spLocks/>
          </p:cNvSpPr>
          <p:nvPr/>
        </p:nvSpPr>
        <p:spPr>
          <a:xfrm>
            <a:off x="585895" y="2314932"/>
            <a:ext cx="10931235" cy="985221"/>
          </a:xfrm>
          <a:prstGeom prst="rect">
            <a:avLst/>
          </a:prstGeom>
          <a:solidFill>
            <a:srgbClr val="0070C0"/>
          </a:solidFill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spc="-60" baseline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sk-SK" sz="6600" b="1" dirty="0"/>
              <a:t>Ďakujeme za pozornosť</a:t>
            </a:r>
          </a:p>
        </p:txBody>
      </p:sp>
      <p:sp>
        <p:nvSpPr>
          <p:cNvPr id="11" name="Podnadpis 2"/>
          <p:cNvSpPr txBox="1">
            <a:spLocks/>
          </p:cNvSpPr>
          <p:nvPr/>
        </p:nvSpPr>
        <p:spPr>
          <a:xfrm>
            <a:off x="585895" y="5204379"/>
            <a:ext cx="4483145" cy="47814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None/>
              <a:defRPr sz="2200" kern="1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t"/>
            <a:r>
              <a:rPr lang="sk-SK" sz="2400" b="1" dirty="0">
                <a:solidFill>
                  <a:schemeClr val="bg1"/>
                </a:solidFill>
              </a:rPr>
              <a:t>Inštitút verejného </a:t>
            </a:r>
            <a:r>
              <a:rPr lang="sk-SK" sz="2400" b="1" dirty="0" smtClean="0">
                <a:solidFill>
                  <a:schemeClr val="bg1"/>
                </a:solidFill>
              </a:rPr>
              <a:t>obstarávania</a:t>
            </a:r>
            <a:endParaRPr lang="sk-SK" sz="2400" b="1" dirty="0">
              <a:solidFill>
                <a:schemeClr val="bg1"/>
              </a:solidFill>
            </a:endParaRPr>
          </a:p>
        </p:txBody>
      </p:sp>
      <p:pic>
        <p:nvPicPr>
          <p:cNvPr id="12" name="Obrázok 1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9"/>
          <a:stretch/>
        </p:blipFill>
        <p:spPr>
          <a:xfrm>
            <a:off x="8523849" y="4692371"/>
            <a:ext cx="2906151" cy="1124075"/>
          </a:xfrm>
          <a:prstGeom prst="rect">
            <a:avLst/>
          </a:prstGeom>
        </p:spPr>
      </p:pic>
      <p:sp>
        <p:nvSpPr>
          <p:cNvPr id="13" name="Podnadpis 2"/>
          <p:cNvSpPr txBox="1">
            <a:spLocks/>
          </p:cNvSpPr>
          <p:nvPr/>
        </p:nvSpPr>
        <p:spPr>
          <a:xfrm>
            <a:off x="5228705" y="5204379"/>
            <a:ext cx="3000895" cy="457200"/>
          </a:xfrm>
          <a:prstGeom prst="rect">
            <a:avLst/>
          </a:prstGeom>
        </p:spPr>
        <p:txBody>
          <a:bodyPr>
            <a:no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sk-SK" sz="2400" b="1" dirty="0" smtClean="0">
                <a:solidFill>
                  <a:schemeClr val="bg1"/>
                </a:solidFill>
              </a:rPr>
              <a:t>November 2022</a:t>
            </a:r>
            <a:endParaRPr lang="sk-SK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861806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ok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50" r="19992"/>
          <a:stretch/>
        </p:blipFill>
        <p:spPr>
          <a:xfrm>
            <a:off x="0" y="76297"/>
            <a:ext cx="12188651" cy="766974"/>
          </a:xfrm>
          <a:prstGeom prst="rect">
            <a:avLst/>
          </a:prstGeom>
        </p:spPr>
      </p:pic>
      <p:pic>
        <p:nvPicPr>
          <p:cNvPr id="6" name="Obrázo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919" y="6143490"/>
            <a:ext cx="1345118" cy="612942"/>
          </a:xfrm>
          <a:prstGeom prst="rect">
            <a:avLst/>
          </a:prstGeom>
        </p:spPr>
      </p:pic>
      <p:pic>
        <p:nvPicPr>
          <p:cNvPr id="9" name="Obrázok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6037" y="980902"/>
            <a:ext cx="10459228" cy="5652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354020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ok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50" r="19992"/>
          <a:stretch/>
        </p:blipFill>
        <p:spPr>
          <a:xfrm>
            <a:off x="0" y="76297"/>
            <a:ext cx="12188651" cy="766974"/>
          </a:xfrm>
          <a:prstGeom prst="rect">
            <a:avLst/>
          </a:prstGeom>
        </p:spPr>
      </p:pic>
      <p:pic>
        <p:nvPicPr>
          <p:cNvPr id="6" name="Obrázo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919" y="6112590"/>
            <a:ext cx="1345118" cy="612942"/>
          </a:xfrm>
          <a:prstGeom prst="rect">
            <a:avLst/>
          </a:prstGeom>
        </p:spPr>
      </p:pic>
      <p:sp>
        <p:nvSpPr>
          <p:cNvPr id="12" name="Zástupný objekt pre text 2"/>
          <p:cNvSpPr txBox="1">
            <a:spLocks/>
          </p:cNvSpPr>
          <p:nvPr/>
        </p:nvSpPr>
        <p:spPr>
          <a:xfrm>
            <a:off x="190919" y="2875497"/>
            <a:ext cx="2568906" cy="820225"/>
          </a:xfrm>
          <a:prstGeom prst="rect">
            <a:avLst/>
          </a:prstGeom>
          <a:solidFill>
            <a:srgbClr val="003399"/>
          </a:solidFill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None/>
              <a:defRPr sz="2200" kern="1200" cap="none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sk-SK" sz="5400" b="1" spc="-1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rok </a:t>
            </a:r>
            <a:r>
              <a:rPr lang="sk-SK" sz="5400" b="1" spc="-1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2021 </a:t>
            </a:r>
            <a:endParaRPr lang="sk-SK" sz="5400" b="1" spc="-1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75709" y="1005840"/>
            <a:ext cx="8861367" cy="5652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482961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ok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50" r="19992"/>
          <a:stretch/>
        </p:blipFill>
        <p:spPr>
          <a:xfrm>
            <a:off x="0" y="76297"/>
            <a:ext cx="12188651" cy="766974"/>
          </a:xfrm>
          <a:prstGeom prst="rect">
            <a:avLst/>
          </a:prstGeom>
        </p:spPr>
      </p:pic>
      <p:pic>
        <p:nvPicPr>
          <p:cNvPr id="6" name="Obrázo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919" y="6112590"/>
            <a:ext cx="1345118" cy="612942"/>
          </a:xfrm>
          <a:prstGeom prst="rect">
            <a:avLst/>
          </a:prstGeom>
        </p:spPr>
      </p:pic>
      <p:pic>
        <p:nvPicPr>
          <p:cNvPr id="8" name="Obrázok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6036" y="989215"/>
            <a:ext cx="10425979" cy="5660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472067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ok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50" r="19992"/>
          <a:stretch/>
        </p:blipFill>
        <p:spPr>
          <a:xfrm>
            <a:off x="0" y="76297"/>
            <a:ext cx="12188651" cy="766974"/>
          </a:xfrm>
          <a:prstGeom prst="rect">
            <a:avLst/>
          </a:prstGeom>
        </p:spPr>
      </p:pic>
      <p:pic>
        <p:nvPicPr>
          <p:cNvPr id="6" name="Obrázo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919" y="6112590"/>
            <a:ext cx="1345118" cy="612942"/>
          </a:xfrm>
          <a:prstGeom prst="rect">
            <a:avLst/>
          </a:prstGeom>
        </p:spPr>
      </p:pic>
      <p:sp>
        <p:nvSpPr>
          <p:cNvPr id="10" name="Zástupný objekt pre text 2"/>
          <p:cNvSpPr txBox="1">
            <a:spLocks/>
          </p:cNvSpPr>
          <p:nvPr/>
        </p:nvSpPr>
        <p:spPr>
          <a:xfrm>
            <a:off x="1536038" y="979010"/>
            <a:ext cx="9503264" cy="617032"/>
          </a:xfrm>
          <a:prstGeom prst="rect">
            <a:avLst/>
          </a:prstGeom>
          <a:solidFill>
            <a:srgbClr val="003399"/>
          </a:solidFill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None/>
              <a:defRPr sz="2200" kern="1200" cap="none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sk-SK" sz="3600" b="1" spc="-1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Trvanie procesu verejného obstarávania</a:t>
            </a:r>
            <a:endParaRPr lang="sk-SK" sz="6600" b="1" spc="-1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3" name="Obrázok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6037" y="3780397"/>
            <a:ext cx="9569767" cy="2332194"/>
          </a:xfrm>
          <a:prstGeom prst="rect">
            <a:avLst/>
          </a:prstGeom>
        </p:spPr>
      </p:pic>
      <p:pic>
        <p:nvPicPr>
          <p:cNvPr id="14" name="Obrázok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54727" y="1596043"/>
            <a:ext cx="9651077" cy="2184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710719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ok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50" r="19992"/>
          <a:stretch/>
        </p:blipFill>
        <p:spPr>
          <a:xfrm>
            <a:off x="0" y="76297"/>
            <a:ext cx="12188651" cy="766974"/>
          </a:xfrm>
          <a:prstGeom prst="rect">
            <a:avLst/>
          </a:prstGeom>
        </p:spPr>
      </p:pic>
      <p:pic>
        <p:nvPicPr>
          <p:cNvPr id="6" name="Obrázo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919" y="6112590"/>
            <a:ext cx="1345118" cy="612942"/>
          </a:xfrm>
          <a:prstGeom prst="rect">
            <a:avLst/>
          </a:prstGeom>
        </p:spPr>
      </p:pic>
      <p:sp>
        <p:nvSpPr>
          <p:cNvPr id="10" name="Zástupný objekt pre text 2"/>
          <p:cNvSpPr txBox="1">
            <a:spLocks/>
          </p:cNvSpPr>
          <p:nvPr/>
        </p:nvSpPr>
        <p:spPr>
          <a:xfrm>
            <a:off x="1536037" y="914400"/>
            <a:ext cx="10467541" cy="573043"/>
          </a:xfrm>
          <a:prstGeom prst="rect">
            <a:avLst/>
          </a:prstGeom>
          <a:solidFill>
            <a:srgbClr val="003399"/>
          </a:solidFill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None/>
              <a:defRPr sz="2200" kern="1200" cap="none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sk-SK" sz="3600" b="1" spc="-1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Trvanie procesu verejného obstarávania</a:t>
            </a:r>
            <a:endParaRPr lang="sk-SK" sz="6600" b="1" spc="-1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1" name="Obrázok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6037" y="1596044"/>
            <a:ext cx="10525730" cy="5020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057531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ok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50" r="19992"/>
          <a:stretch/>
        </p:blipFill>
        <p:spPr>
          <a:xfrm>
            <a:off x="0" y="76297"/>
            <a:ext cx="12188651" cy="766974"/>
          </a:xfrm>
          <a:prstGeom prst="rect">
            <a:avLst/>
          </a:prstGeom>
        </p:spPr>
      </p:pic>
      <p:pic>
        <p:nvPicPr>
          <p:cNvPr id="6" name="Obrázo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919" y="6112590"/>
            <a:ext cx="1345118" cy="612942"/>
          </a:xfrm>
          <a:prstGeom prst="rect">
            <a:avLst/>
          </a:prstGeom>
        </p:spPr>
      </p:pic>
      <p:sp>
        <p:nvSpPr>
          <p:cNvPr id="8" name="Zástupný objekt pre text 2"/>
          <p:cNvSpPr txBox="1">
            <a:spLocks/>
          </p:cNvSpPr>
          <p:nvPr/>
        </p:nvSpPr>
        <p:spPr>
          <a:xfrm>
            <a:off x="483234" y="984622"/>
            <a:ext cx="11222181" cy="774937"/>
          </a:xfrm>
          <a:prstGeom prst="rect">
            <a:avLst/>
          </a:prstGeom>
          <a:solidFill>
            <a:srgbClr val="003399"/>
          </a:solidFill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None/>
              <a:defRPr sz="2200" kern="1200" cap="none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sk-SK" sz="4800" b="1" spc="-1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EKO vozidlá - nákup</a:t>
            </a:r>
            <a:endParaRPr lang="sk-SK" sz="4800" b="1" spc="-1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0574" y="1900910"/>
            <a:ext cx="5494713" cy="4059315"/>
          </a:xfrm>
          <a:prstGeom prst="rect">
            <a:avLst/>
          </a:prstGeom>
        </p:spPr>
      </p:pic>
      <p:pic>
        <p:nvPicPr>
          <p:cNvPr id="9" name="Obrázok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10101" y="1900910"/>
            <a:ext cx="5695314" cy="4059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287275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ok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50" r="19992"/>
          <a:stretch/>
        </p:blipFill>
        <p:spPr>
          <a:xfrm>
            <a:off x="0" y="76297"/>
            <a:ext cx="12188651" cy="766974"/>
          </a:xfrm>
          <a:prstGeom prst="rect">
            <a:avLst/>
          </a:prstGeom>
        </p:spPr>
      </p:pic>
      <p:pic>
        <p:nvPicPr>
          <p:cNvPr id="6" name="Obrázo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919" y="6112590"/>
            <a:ext cx="1345118" cy="612942"/>
          </a:xfrm>
          <a:prstGeom prst="rect">
            <a:avLst/>
          </a:prstGeom>
        </p:spPr>
      </p:pic>
      <p:sp>
        <p:nvSpPr>
          <p:cNvPr id="8" name="Zástupný objekt pre text 2"/>
          <p:cNvSpPr txBox="1">
            <a:spLocks/>
          </p:cNvSpPr>
          <p:nvPr/>
        </p:nvSpPr>
        <p:spPr>
          <a:xfrm>
            <a:off x="440575" y="991048"/>
            <a:ext cx="11222181" cy="754626"/>
          </a:xfrm>
          <a:prstGeom prst="rect">
            <a:avLst/>
          </a:prstGeom>
          <a:solidFill>
            <a:srgbClr val="003399"/>
          </a:solidFill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None/>
              <a:defRPr sz="2200" kern="1200" cap="none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sk-SK" sz="4800" b="1" spc="-1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EKO vozidlá – nákup </a:t>
            </a:r>
            <a:r>
              <a:rPr lang="sk-SK" sz="4800" b="1" spc="-100" dirty="0" smtClean="0">
                <a:solidFill>
                  <a:schemeClr val="bg1"/>
                </a:solidFill>
              </a:rPr>
              <a:t>podľa </a:t>
            </a:r>
            <a:r>
              <a:rPr lang="sk-SK" sz="4800" b="1" spc="-100" dirty="0">
                <a:solidFill>
                  <a:schemeClr val="bg1"/>
                </a:solidFill>
              </a:rPr>
              <a:t>CPV kódov</a:t>
            </a:r>
            <a:endParaRPr lang="sk-SK" sz="4800" b="1" spc="-1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3" name="Obrázok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6277" y="1893451"/>
            <a:ext cx="6126480" cy="4158214"/>
          </a:xfrm>
          <a:prstGeom prst="rect">
            <a:avLst/>
          </a:prstGeom>
        </p:spPr>
      </p:pic>
      <p:pic>
        <p:nvPicPr>
          <p:cNvPr id="12" name="Obrázok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0575" y="1893451"/>
            <a:ext cx="5095701" cy="4219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820411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ok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50" r="19992"/>
          <a:stretch/>
        </p:blipFill>
        <p:spPr>
          <a:xfrm>
            <a:off x="0" y="76297"/>
            <a:ext cx="12188651" cy="766974"/>
          </a:xfrm>
          <a:prstGeom prst="rect">
            <a:avLst/>
          </a:prstGeom>
        </p:spPr>
      </p:pic>
      <p:pic>
        <p:nvPicPr>
          <p:cNvPr id="6" name="Obrázo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919" y="6112590"/>
            <a:ext cx="1345118" cy="612942"/>
          </a:xfrm>
          <a:prstGeom prst="rect">
            <a:avLst/>
          </a:prstGeom>
        </p:spPr>
      </p:pic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2471427148"/>
              </p:ext>
            </p:extLst>
          </p:nvPr>
        </p:nvGraphicFramePr>
        <p:xfrm>
          <a:off x="1610223" y="1896533"/>
          <a:ext cx="4516257" cy="40969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7" name="Zástupný objekt pre text 2"/>
          <p:cNvSpPr txBox="1">
            <a:spLocks/>
          </p:cNvSpPr>
          <p:nvPr/>
        </p:nvSpPr>
        <p:spPr>
          <a:xfrm>
            <a:off x="1536038" y="1011833"/>
            <a:ext cx="9346451" cy="748961"/>
          </a:xfrm>
          <a:prstGeom prst="rect">
            <a:avLst/>
          </a:prstGeom>
          <a:solidFill>
            <a:srgbClr val="0070C0"/>
          </a:solidFill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None/>
              <a:defRPr sz="2200" kern="1200" cap="none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b="1" spc="-1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L</a:t>
            </a:r>
            <a:r>
              <a:rPr lang="sk-SK" sz="5400" b="1" spc="-1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CC = 1 mil.€</a:t>
            </a:r>
            <a:endParaRPr lang="sk-SK" sz="5400" b="1" spc="-1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1" name="Vývojový diagram: proces 20"/>
          <p:cNvSpPr/>
          <p:nvPr/>
        </p:nvSpPr>
        <p:spPr>
          <a:xfrm>
            <a:off x="6301048" y="1896534"/>
            <a:ext cx="4581442" cy="4096942"/>
          </a:xfrm>
          <a:prstGeom prst="flowChartProcess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sk-SK" b="1" i="1" dirty="0" smtClean="0">
                <a:ln w="0"/>
                <a:solidFill>
                  <a:srgbClr val="0033CC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1.Q ... čerpanie 100 tis.€</a:t>
            </a:r>
          </a:p>
          <a:p>
            <a:r>
              <a:rPr lang="sk-SK" b="1" i="1" dirty="0" smtClean="0">
                <a:ln w="0"/>
                <a:solidFill>
                  <a:srgbClr val="0033CC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KONTROLA </a:t>
            </a:r>
            <a:r>
              <a:rPr lang="sk-SK" b="1" i="1" dirty="0">
                <a:ln w="0"/>
                <a:solidFill>
                  <a:srgbClr val="0033CC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NEROVNOMERNÉHO ČERPANIA</a:t>
            </a:r>
          </a:p>
          <a:p>
            <a:endParaRPr lang="sk-SK" b="1" i="1" dirty="0">
              <a:ln w="0"/>
              <a:solidFill>
                <a:srgbClr val="0033CC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sk-SK" b="1" i="1" dirty="0" smtClean="0">
                <a:ln w="0"/>
                <a:solidFill>
                  <a:srgbClr val="0033CC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2.Q </a:t>
            </a:r>
            <a:r>
              <a:rPr lang="sk-SK" b="1" i="1" dirty="0">
                <a:ln w="0"/>
                <a:solidFill>
                  <a:srgbClr val="0033CC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... čerpanie </a:t>
            </a:r>
            <a:r>
              <a:rPr lang="sk-SK" b="1" i="1" dirty="0" smtClean="0">
                <a:ln w="0"/>
                <a:solidFill>
                  <a:srgbClr val="0033CC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400 </a:t>
            </a:r>
            <a:r>
              <a:rPr lang="sk-SK" b="1" i="1" dirty="0">
                <a:ln w="0"/>
                <a:solidFill>
                  <a:srgbClr val="0033CC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tis.€</a:t>
            </a:r>
          </a:p>
          <a:p>
            <a:r>
              <a:rPr lang="sk-SK" b="1" i="1" dirty="0" smtClean="0">
                <a:ln w="0"/>
                <a:solidFill>
                  <a:srgbClr val="0033CC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KONTROLA </a:t>
            </a:r>
            <a:r>
              <a:rPr lang="sk-SK" b="1" i="1" dirty="0">
                <a:ln w="0"/>
                <a:solidFill>
                  <a:srgbClr val="0033CC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CENY / KVALITY</a:t>
            </a:r>
          </a:p>
          <a:p>
            <a:endParaRPr lang="sk-SK" b="1" i="1" dirty="0">
              <a:ln w="0"/>
              <a:solidFill>
                <a:srgbClr val="0033CC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sk-SK" b="1" i="1" dirty="0" smtClean="0">
                <a:ln w="0"/>
                <a:solidFill>
                  <a:srgbClr val="0033CC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3Q </a:t>
            </a:r>
            <a:r>
              <a:rPr lang="sk-SK" b="1" i="1" dirty="0">
                <a:ln w="0"/>
                <a:solidFill>
                  <a:srgbClr val="0033CC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... čerpanie </a:t>
            </a:r>
            <a:r>
              <a:rPr lang="sk-SK" b="1" i="1" dirty="0" smtClean="0">
                <a:ln w="0"/>
                <a:solidFill>
                  <a:srgbClr val="0033CC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200 </a:t>
            </a:r>
            <a:r>
              <a:rPr lang="sk-SK" b="1" i="1" dirty="0">
                <a:ln w="0"/>
                <a:solidFill>
                  <a:srgbClr val="0033CC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tis.€</a:t>
            </a:r>
          </a:p>
          <a:p>
            <a:r>
              <a:rPr lang="sk-SK" b="1" i="1" dirty="0" smtClean="0">
                <a:ln w="0"/>
                <a:solidFill>
                  <a:srgbClr val="0033CC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KONTROLA </a:t>
            </a:r>
            <a:r>
              <a:rPr lang="sk-SK" b="1" i="1" dirty="0">
                <a:ln w="0"/>
                <a:solidFill>
                  <a:srgbClr val="0033CC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ČASOVÉHO HARMONOGRAMU</a:t>
            </a:r>
          </a:p>
          <a:p>
            <a:endParaRPr lang="sk-SK" b="1" i="1" dirty="0">
              <a:ln w="0"/>
              <a:solidFill>
                <a:srgbClr val="0033CC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sk-SK" b="1" i="1" dirty="0" smtClean="0">
                <a:ln w="0"/>
                <a:solidFill>
                  <a:srgbClr val="0033CC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4Q </a:t>
            </a:r>
            <a:r>
              <a:rPr lang="sk-SK" b="1" i="1" dirty="0">
                <a:ln w="0"/>
                <a:solidFill>
                  <a:srgbClr val="0033CC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... </a:t>
            </a:r>
            <a:r>
              <a:rPr lang="sk-SK" b="1" i="1" dirty="0" smtClean="0">
                <a:ln w="0"/>
                <a:solidFill>
                  <a:srgbClr val="0033CC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čerpanie ... tis</a:t>
            </a:r>
            <a:r>
              <a:rPr lang="sk-SK" b="1" i="1" dirty="0">
                <a:ln w="0"/>
                <a:solidFill>
                  <a:srgbClr val="0033CC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.€</a:t>
            </a:r>
          </a:p>
          <a:p>
            <a:r>
              <a:rPr lang="sk-SK" b="1" i="1" dirty="0" smtClean="0">
                <a:ln w="0"/>
                <a:solidFill>
                  <a:srgbClr val="0033CC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NEDOČERPANIE </a:t>
            </a:r>
            <a:r>
              <a:rPr lang="sk-SK" b="1" i="1" dirty="0">
                <a:ln w="0"/>
                <a:solidFill>
                  <a:srgbClr val="0033CC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+ </a:t>
            </a:r>
            <a:r>
              <a:rPr lang="sk-SK" b="1" i="1" dirty="0" smtClean="0">
                <a:ln w="0"/>
                <a:solidFill>
                  <a:srgbClr val="0033CC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CELKOVÉ VYHODNOTENIE</a:t>
            </a:r>
            <a:endParaRPr lang="sk-SK" b="1" i="1" dirty="0">
              <a:ln w="0"/>
              <a:solidFill>
                <a:srgbClr val="0033CC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9" name="Tabuľk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5294902"/>
              </p:ext>
            </p:extLst>
          </p:nvPr>
        </p:nvGraphicFramePr>
        <p:xfrm>
          <a:off x="1610222" y="6236181"/>
          <a:ext cx="9272267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72267">
                  <a:extLst>
                    <a:ext uri="{9D8B030D-6E8A-4147-A177-3AD203B41FA5}">
                      <a16:colId xmlns:a16="http://schemas.microsoft.com/office/drawing/2014/main" val="2466027976"/>
                    </a:ext>
                  </a:extLst>
                </a:gridCol>
              </a:tblGrid>
              <a:tr h="344507">
                <a:tc>
                  <a:txBody>
                    <a:bodyPr/>
                    <a:lstStyle/>
                    <a:p>
                      <a:pPr algn="l"/>
                      <a:r>
                        <a:rPr lang="sk-SK" sz="1800" i="1" dirty="0" smtClean="0">
                          <a:solidFill>
                            <a:srgbClr val="0033CC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*LCC = </a:t>
                      </a:r>
                      <a:r>
                        <a:rPr lang="sk-SK" sz="1800" i="1" dirty="0" err="1" smtClean="0">
                          <a:solidFill>
                            <a:srgbClr val="0033CC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Life</a:t>
                      </a:r>
                      <a:r>
                        <a:rPr lang="sk-SK" sz="1800" i="1" dirty="0" smtClean="0">
                          <a:solidFill>
                            <a:srgbClr val="0033CC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sk-SK" sz="1800" i="1" dirty="0" err="1" smtClean="0">
                          <a:solidFill>
                            <a:srgbClr val="0033CC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Cycle</a:t>
                      </a:r>
                      <a:r>
                        <a:rPr lang="sk-SK" sz="1800" i="1" dirty="0" smtClean="0">
                          <a:solidFill>
                            <a:srgbClr val="0033CC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sk-SK" sz="1800" i="1" dirty="0" err="1" smtClean="0">
                          <a:solidFill>
                            <a:srgbClr val="0033CC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Contract</a:t>
                      </a:r>
                      <a:endParaRPr lang="sk-SK" sz="1800" i="1" dirty="0">
                        <a:solidFill>
                          <a:srgbClr val="0033CC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76210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9890378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ám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ám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Rám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39D77354-939E-4A26-AE51-B3F9618B14B7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A6C182389D49C488ECAB3BCE43B49FF" ma:contentTypeVersion="15" ma:contentTypeDescription="Vytvoří nový dokument" ma:contentTypeScope="" ma:versionID="ca641270a13193a6cb8256a713a2f22d">
  <xsd:schema xmlns:xsd="http://www.w3.org/2001/XMLSchema" xmlns:xs="http://www.w3.org/2001/XMLSchema" xmlns:p="http://schemas.microsoft.com/office/2006/metadata/properties" xmlns:ns2="66b52bfb-9986-4891-aca2-d046ab8bf07a" xmlns:ns3="485ab4be-1c84-4ffe-a376-8eb6bbbe07bd" targetNamespace="http://schemas.microsoft.com/office/2006/metadata/properties" ma:root="true" ma:fieldsID="7e58fc2110f1460137d41725ac18b36a" ns2:_="" ns3:_="">
    <xsd:import namespace="66b52bfb-9986-4891-aca2-d046ab8bf07a"/>
    <xsd:import namespace="485ab4be-1c84-4ffe-a376-8eb6bbbe07b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6b52bfb-9986-4891-aca2-d046ab8bf07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Značky obrázků" ma:readOnly="false" ma:fieldId="{5cf76f15-5ced-4ddc-b409-7134ff3c332f}" ma:taxonomyMulti="true" ma:sspId="de97acfe-e349-49a2-9112-0b04129138d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21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5ab4be-1c84-4ffe-a376-8eb6bbbe07bd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f62e302a-7c13-4296-b203-8ac9900fa5cd}" ma:internalName="TaxCatchAll" ma:showField="CatchAllData" ma:web="485ab4be-1c84-4ffe-a376-8eb6bbbe07b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D0A762A-F46C-44D0-801E-135FAA062C3A}"/>
</file>

<file path=customXml/itemProps2.xml><?xml version="1.0" encoding="utf-8"?>
<ds:datastoreItem xmlns:ds="http://schemas.openxmlformats.org/officeDocument/2006/customXml" ds:itemID="{7C934C58-7577-4E8F-9382-B15D6575F2F0}"/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TM03457475[[fn=Rám]]</Template>
  <TotalTime>2379</TotalTime>
  <Words>114</Words>
  <Application>Microsoft Office PowerPoint</Application>
  <PresentationFormat>Širokouhlá</PresentationFormat>
  <Paragraphs>34</Paragraphs>
  <Slides>11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3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11</vt:i4>
      </vt:variant>
    </vt:vector>
  </HeadingPairs>
  <TitlesOfParts>
    <vt:vector size="15" baseType="lpstr">
      <vt:lpstr>Calibri</vt:lpstr>
      <vt:lpstr>Corbel</vt:lpstr>
      <vt:lpstr>Wingdings 2</vt:lpstr>
      <vt:lpstr>Rám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</vt:vector>
  </TitlesOfParts>
  <Company>Úrad pre verejné obstarávanie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Zásada transparentnosti vo verejnom obstarávaní</dc:title>
  <dc:creator>HARMANNOVÁ Nikoleta</dc:creator>
  <cp:lastModifiedBy>Lexa Jaroslav</cp:lastModifiedBy>
  <cp:revision>258</cp:revision>
  <dcterms:created xsi:type="dcterms:W3CDTF">2022-10-28T08:12:19Z</dcterms:created>
  <dcterms:modified xsi:type="dcterms:W3CDTF">2022-11-22T13:10:14Z</dcterms:modified>
</cp:coreProperties>
</file>