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diagrams/data5.xml" ContentType="application/vnd.openxmlformats-officedocument.drawingml.diagramData+xml"/>
  <Override PartName="/ppt/diagrams/data4.xml" ContentType="application/vnd.openxmlformats-officedocument.drawingml.diagramData+xml"/>
  <Override PartName="/ppt/diagrams/data2.xml" ContentType="application/vnd.openxmlformats-officedocument.drawingml.diagramData+xml"/>
  <Override PartName="/ppt/diagrams/data1.xml" ContentType="application/vnd.openxmlformats-officedocument.drawingml.diagramData+xml"/>
  <Override PartName="/ppt/diagrams/data3.xml" ContentType="application/vnd.openxmlformats-officedocument.drawingml.diagramData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colors4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4.xml" ContentType="application/vnd.openxmlformats-officedocument.drawingml.diagramLayout+xml"/>
  <Override PartName="/ppt/theme/theme1.xml" ContentType="application/vnd.openxmlformats-officedocument.theme+xml"/>
  <Override PartName="/ppt/diagrams/drawing3.xml" ContentType="application/vnd.ms-office.drawingml.diagramDrawing+xml"/>
  <Override PartName="/ppt/diagrams/colors3.xml" ContentType="application/vnd.openxmlformats-officedocument.drawingml.diagramColors+xml"/>
  <Override PartName="/ppt/diagrams/quickStyle3.xml" ContentType="application/vnd.openxmlformats-officedocument.drawingml.diagramStyle+xml"/>
  <Override PartName="/ppt/diagrams/layout3.xml" ContentType="application/vnd.openxmlformats-officedocument.drawingml.diagramLayout+xml"/>
  <Override PartName="/ppt/diagrams/quickStyle2.xml" ContentType="application/vnd.openxmlformats-officedocument.drawingml.diagramStyle+xml"/>
  <Override PartName="/ppt/diagrams/drawing4.xml" ContentType="application/vnd.ms-office.drawingml.diagramDrawing+xml"/>
  <Override PartName="/ppt/diagrams/layout5.xml" ContentType="application/vnd.openxmlformats-officedocument.drawingml.diagramLayout+xml"/>
  <Override PartName="/ppt/diagrams/layout2.xml" ContentType="application/vnd.openxmlformats-officedocument.drawingml.diagramLayout+xml"/>
  <Override PartName="/ppt/diagrams/drawing5.xml" ContentType="application/vnd.ms-office.drawingml.diagramDrawing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7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45BBED-B6A0-4EDA-9A88-C04237C2D5FD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k-SK"/>
        </a:p>
      </dgm:t>
    </dgm:pt>
    <dgm:pt modelId="{1874896D-D3F0-44ED-B853-83F2FB1C39CC}">
      <dgm:prSet phldrT="[Text]" custT="1"/>
      <dgm:spPr/>
      <dgm:t>
        <a:bodyPr/>
        <a:lstStyle/>
        <a:p>
          <a:r>
            <a:rPr lang="sk-SK" sz="2800" dirty="0" smtClean="0"/>
            <a:t>2010</a:t>
          </a:r>
          <a:endParaRPr lang="sk-SK" sz="2800" dirty="0"/>
        </a:p>
      </dgm:t>
    </dgm:pt>
    <dgm:pt modelId="{710C9E8B-4DC3-47C9-A291-DFE9C832617C}" type="parTrans" cxnId="{D592DCBF-4BF4-4608-BA80-54FA18066F64}">
      <dgm:prSet/>
      <dgm:spPr/>
      <dgm:t>
        <a:bodyPr/>
        <a:lstStyle/>
        <a:p>
          <a:endParaRPr lang="sk-SK"/>
        </a:p>
      </dgm:t>
    </dgm:pt>
    <dgm:pt modelId="{65CEC46B-37D1-4B6B-9527-400A22A30937}" type="sibTrans" cxnId="{D592DCBF-4BF4-4608-BA80-54FA18066F64}">
      <dgm:prSet/>
      <dgm:spPr/>
      <dgm:t>
        <a:bodyPr/>
        <a:lstStyle/>
        <a:p>
          <a:endParaRPr lang="sk-SK"/>
        </a:p>
      </dgm:t>
    </dgm:pt>
    <dgm:pt modelId="{7BDAB8D6-18F4-45F6-8EFE-A215BEEE1E13}">
      <dgm:prSet phldrT="[Text]" custT="1"/>
      <dgm:spPr/>
      <dgm:t>
        <a:bodyPr/>
        <a:lstStyle/>
        <a:p>
          <a:r>
            <a:rPr lang="sk-SK" sz="1550" dirty="0" smtClean="0"/>
            <a:t>Elektronický vestník</a:t>
          </a:r>
          <a:endParaRPr lang="sk-SK" sz="1550" dirty="0"/>
        </a:p>
      </dgm:t>
    </dgm:pt>
    <dgm:pt modelId="{2F47D471-8733-42E2-8262-1D56A5EEA506}" type="parTrans" cxnId="{66FA607B-FF42-4FF3-99EF-B9DF909F207B}">
      <dgm:prSet/>
      <dgm:spPr/>
      <dgm:t>
        <a:bodyPr/>
        <a:lstStyle/>
        <a:p>
          <a:endParaRPr lang="sk-SK"/>
        </a:p>
      </dgm:t>
    </dgm:pt>
    <dgm:pt modelId="{D9A3C4C0-7A21-48A0-B33F-1D9E0CEBF26B}" type="sibTrans" cxnId="{66FA607B-FF42-4FF3-99EF-B9DF909F207B}">
      <dgm:prSet/>
      <dgm:spPr/>
      <dgm:t>
        <a:bodyPr/>
        <a:lstStyle/>
        <a:p>
          <a:endParaRPr lang="sk-SK"/>
        </a:p>
      </dgm:t>
    </dgm:pt>
    <dgm:pt modelId="{E681BD49-B643-4744-BFE9-E333B3E00293}">
      <dgm:prSet phldrT="[Text]" custT="1"/>
      <dgm:spPr/>
      <dgm:t>
        <a:bodyPr/>
        <a:lstStyle/>
        <a:p>
          <a:r>
            <a:rPr lang="sk-SK" sz="2800" dirty="0" smtClean="0"/>
            <a:t>2014</a:t>
          </a:r>
          <a:endParaRPr lang="sk-SK" sz="2800" dirty="0"/>
        </a:p>
      </dgm:t>
    </dgm:pt>
    <dgm:pt modelId="{3A567270-5B95-4544-94CA-FC34E9620A12}" type="parTrans" cxnId="{4D4BFD4F-70E9-4C93-942B-6869009D2182}">
      <dgm:prSet/>
      <dgm:spPr/>
      <dgm:t>
        <a:bodyPr/>
        <a:lstStyle/>
        <a:p>
          <a:endParaRPr lang="sk-SK"/>
        </a:p>
      </dgm:t>
    </dgm:pt>
    <dgm:pt modelId="{E236B095-5A3B-4DD8-8C0C-66AC9BF69B1F}" type="sibTrans" cxnId="{4D4BFD4F-70E9-4C93-942B-6869009D2182}">
      <dgm:prSet/>
      <dgm:spPr/>
      <dgm:t>
        <a:bodyPr/>
        <a:lstStyle/>
        <a:p>
          <a:endParaRPr lang="sk-SK"/>
        </a:p>
      </dgm:t>
    </dgm:pt>
    <dgm:pt modelId="{EC97D3CA-5AFD-46E7-ABF7-C0EC293BBC96}">
      <dgm:prSet phldrT="[Text]" custT="1"/>
      <dgm:spPr/>
      <dgm:t>
        <a:bodyPr/>
        <a:lstStyle/>
        <a:p>
          <a:r>
            <a:rPr lang="sk-SK" sz="1500" dirty="0" smtClean="0"/>
            <a:t>Elektronické profily zadávateľov</a:t>
          </a:r>
          <a:endParaRPr lang="sk-SK" sz="1500" dirty="0"/>
        </a:p>
      </dgm:t>
    </dgm:pt>
    <dgm:pt modelId="{5D8EC0C6-376D-4FAE-90BB-803915FC4C55}" type="parTrans" cxnId="{87940126-A0EF-46E4-A967-B65B217763D5}">
      <dgm:prSet/>
      <dgm:spPr/>
      <dgm:t>
        <a:bodyPr/>
        <a:lstStyle/>
        <a:p>
          <a:endParaRPr lang="sk-SK"/>
        </a:p>
      </dgm:t>
    </dgm:pt>
    <dgm:pt modelId="{4CBFA0B7-E955-4D44-9850-BB92B52C53A5}" type="sibTrans" cxnId="{87940126-A0EF-46E4-A967-B65B217763D5}">
      <dgm:prSet/>
      <dgm:spPr/>
      <dgm:t>
        <a:bodyPr/>
        <a:lstStyle/>
        <a:p>
          <a:endParaRPr lang="sk-SK"/>
        </a:p>
      </dgm:t>
    </dgm:pt>
    <dgm:pt modelId="{E4B01924-8D71-4C0F-A97C-CD6D6039A917}">
      <dgm:prSet phldrT="[Text]" custT="1"/>
      <dgm:spPr/>
      <dgm:t>
        <a:bodyPr/>
        <a:lstStyle/>
        <a:p>
          <a:r>
            <a:rPr lang="sk-SK" sz="2800" dirty="0" smtClean="0"/>
            <a:t>2016</a:t>
          </a:r>
          <a:endParaRPr lang="sk-SK" sz="2800" dirty="0"/>
        </a:p>
      </dgm:t>
    </dgm:pt>
    <dgm:pt modelId="{6863435C-CC13-4AB5-AAE1-68C61BE73014}" type="parTrans" cxnId="{AA042A1C-A1F3-4DF8-9525-C35E8B5C4E6C}">
      <dgm:prSet/>
      <dgm:spPr/>
      <dgm:t>
        <a:bodyPr/>
        <a:lstStyle/>
        <a:p>
          <a:endParaRPr lang="sk-SK"/>
        </a:p>
      </dgm:t>
    </dgm:pt>
    <dgm:pt modelId="{834335DC-8333-4905-BAF2-980A68B64949}" type="sibTrans" cxnId="{AA042A1C-A1F3-4DF8-9525-C35E8B5C4E6C}">
      <dgm:prSet/>
      <dgm:spPr/>
      <dgm:t>
        <a:bodyPr/>
        <a:lstStyle/>
        <a:p>
          <a:endParaRPr lang="sk-SK"/>
        </a:p>
      </dgm:t>
    </dgm:pt>
    <dgm:pt modelId="{061E2A50-808A-43BB-95B9-6BAB0D81D52F}">
      <dgm:prSet phldrT="[Text]" custT="1"/>
      <dgm:spPr/>
      <dgm:t>
        <a:bodyPr/>
        <a:lstStyle/>
        <a:p>
          <a:r>
            <a:rPr lang="sk-SK" sz="1450" dirty="0" smtClean="0"/>
            <a:t>Elektronizácia komunikácie s dodávateľmi a predkladanie ponúk</a:t>
          </a:r>
          <a:endParaRPr lang="sk-SK" sz="1450" dirty="0"/>
        </a:p>
      </dgm:t>
    </dgm:pt>
    <dgm:pt modelId="{E31E9AA9-48BF-4238-8CB9-F36B774187A0}" type="parTrans" cxnId="{D0FE630F-BDD9-4EF1-B4F5-F19532536305}">
      <dgm:prSet/>
      <dgm:spPr/>
      <dgm:t>
        <a:bodyPr/>
        <a:lstStyle/>
        <a:p>
          <a:endParaRPr lang="sk-SK"/>
        </a:p>
      </dgm:t>
    </dgm:pt>
    <dgm:pt modelId="{6167B732-68DF-4F39-8B8D-E043C2120B7C}" type="sibTrans" cxnId="{D0FE630F-BDD9-4EF1-B4F5-F19532536305}">
      <dgm:prSet/>
      <dgm:spPr/>
      <dgm:t>
        <a:bodyPr/>
        <a:lstStyle/>
        <a:p>
          <a:endParaRPr lang="sk-SK"/>
        </a:p>
      </dgm:t>
    </dgm:pt>
    <dgm:pt modelId="{537FF677-6E40-4914-87B1-FE90CB7DBD29}">
      <dgm:prSet phldrT="[Text]" custT="1"/>
      <dgm:spPr/>
      <dgm:t>
        <a:bodyPr/>
        <a:lstStyle/>
        <a:p>
          <a:r>
            <a:rPr lang="sk-SK" sz="1550" dirty="0" smtClean="0"/>
            <a:t>Zverejňovanie zmlúv</a:t>
          </a:r>
          <a:endParaRPr lang="sk-SK" sz="1550" dirty="0"/>
        </a:p>
      </dgm:t>
    </dgm:pt>
    <dgm:pt modelId="{E9D754C9-586D-4CD1-A90F-46E1727F90D4}" type="parTrans" cxnId="{519A0CE9-423D-4F3A-B299-557EAACE30DA}">
      <dgm:prSet/>
      <dgm:spPr/>
      <dgm:t>
        <a:bodyPr/>
        <a:lstStyle/>
        <a:p>
          <a:endParaRPr lang="sk-SK"/>
        </a:p>
      </dgm:t>
    </dgm:pt>
    <dgm:pt modelId="{7DE4D2D9-C4E3-4DE7-9597-31DE6356027F}" type="sibTrans" cxnId="{519A0CE9-423D-4F3A-B299-557EAACE30DA}">
      <dgm:prSet/>
      <dgm:spPr/>
      <dgm:t>
        <a:bodyPr/>
        <a:lstStyle/>
        <a:p>
          <a:endParaRPr lang="sk-SK"/>
        </a:p>
      </dgm:t>
    </dgm:pt>
    <dgm:pt modelId="{DF708B36-87F5-4753-B41E-159FC4DBF75D}">
      <dgm:prSet phldrT="[Text]" custT="1"/>
      <dgm:spPr/>
      <dgm:t>
        <a:bodyPr/>
        <a:lstStyle/>
        <a:p>
          <a:r>
            <a:rPr lang="sk-SK" sz="2800" dirty="0" smtClean="0"/>
            <a:t>2018</a:t>
          </a:r>
          <a:endParaRPr lang="sk-SK" sz="2800" dirty="0"/>
        </a:p>
      </dgm:t>
    </dgm:pt>
    <dgm:pt modelId="{3DCEF71B-D22A-42C0-883F-95EBE3181E99}" type="parTrans" cxnId="{F87EB67F-172F-494D-9688-6414BE47B77F}">
      <dgm:prSet/>
      <dgm:spPr/>
      <dgm:t>
        <a:bodyPr/>
        <a:lstStyle/>
        <a:p>
          <a:endParaRPr lang="sk-SK"/>
        </a:p>
      </dgm:t>
    </dgm:pt>
    <dgm:pt modelId="{137585AE-43B0-4733-B043-DE4289C42CB0}" type="sibTrans" cxnId="{F87EB67F-172F-494D-9688-6414BE47B77F}">
      <dgm:prSet/>
      <dgm:spPr/>
      <dgm:t>
        <a:bodyPr/>
        <a:lstStyle/>
        <a:p>
          <a:endParaRPr lang="sk-SK"/>
        </a:p>
      </dgm:t>
    </dgm:pt>
    <dgm:pt modelId="{A34CCE77-6DC9-4F93-AE15-DB98489E7098}">
      <dgm:prSet phldrT="[Text]" custT="1"/>
      <dgm:spPr/>
      <dgm:t>
        <a:bodyPr/>
        <a:lstStyle/>
        <a:p>
          <a:r>
            <a:rPr lang="sk-SK" sz="1400" dirty="0" smtClean="0"/>
            <a:t>Povinnosť </a:t>
          </a:r>
          <a:r>
            <a:rPr lang="sk-SK" sz="1400" dirty="0" err="1" smtClean="0"/>
            <a:t>elektr</a:t>
          </a:r>
          <a:r>
            <a:rPr lang="sk-SK" sz="1400" dirty="0" smtClean="0"/>
            <a:t>. komunikácie s dodávateľmi</a:t>
          </a:r>
          <a:endParaRPr lang="sk-SK" sz="1400" dirty="0"/>
        </a:p>
      </dgm:t>
    </dgm:pt>
    <dgm:pt modelId="{99F34259-C98C-4FB9-A86D-5E61C549AF17}" type="parTrans" cxnId="{49123885-A885-49F4-89DC-0B94AF743535}">
      <dgm:prSet/>
      <dgm:spPr/>
      <dgm:t>
        <a:bodyPr/>
        <a:lstStyle/>
        <a:p>
          <a:endParaRPr lang="sk-SK"/>
        </a:p>
      </dgm:t>
    </dgm:pt>
    <dgm:pt modelId="{00DABC02-E977-43F8-9702-8CBF8DF1AB2E}" type="sibTrans" cxnId="{49123885-A885-49F4-89DC-0B94AF743535}">
      <dgm:prSet/>
      <dgm:spPr/>
      <dgm:t>
        <a:bodyPr/>
        <a:lstStyle/>
        <a:p>
          <a:endParaRPr lang="sk-SK"/>
        </a:p>
      </dgm:t>
    </dgm:pt>
    <dgm:pt modelId="{3FFD9986-B776-4C3C-887B-F28AFD422964}">
      <dgm:prSet phldrT="[Text]" custT="1"/>
      <dgm:spPr/>
      <dgm:t>
        <a:bodyPr/>
        <a:lstStyle/>
        <a:p>
          <a:r>
            <a:rPr lang="sk-SK" sz="2800" dirty="0" smtClean="0"/>
            <a:t>2022</a:t>
          </a:r>
          <a:endParaRPr lang="sk-SK" sz="2800" dirty="0"/>
        </a:p>
      </dgm:t>
    </dgm:pt>
    <dgm:pt modelId="{417A6086-A613-4772-A3D2-1309975A04C9}" type="parTrans" cxnId="{94491EAF-97E5-4FEB-9A4A-0871EA97B048}">
      <dgm:prSet/>
      <dgm:spPr/>
      <dgm:t>
        <a:bodyPr/>
        <a:lstStyle/>
        <a:p>
          <a:endParaRPr lang="sk-SK"/>
        </a:p>
      </dgm:t>
    </dgm:pt>
    <dgm:pt modelId="{822A17F5-3B4F-4976-8C6F-BC78B01FFDDF}" type="sibTrans" cxnId="{94491EAF-97E5-4FEB-9A4A-0871EA97B048}">
      <dgm:prSet/>
      <dgm:spPr/>
      <dgm:t>
        <a:bodyPr/>
        <a:lstStyle/>
        <a:p>
          <a:endParaRPr lang="sk-SK"/>
        </a:p>
      </dgm:t>
    </dgm:pt>
    <dgm:pt modelId="{9B81C238-6E4D-465F-9285-A485D13BCF17}">
      <dgm:prSet phldrT="[Text]" custT="1"/>
      <dgm:spPr/>
      <dgm:t>
        <a:bodyPr/>
        <a:lstStyle/>
        <a:p>
          <a:r>
            <a:rPr lang="sk-SK" sz="1400" dirty="0" smtClean="0"/>
            <a:t>Elektronická platforma – národný nástroj vrátane analytickej jednotky</a:t>
          </a:r>
          <a:endParaRPr lang="sk-SK" sz="1400" dirty="0"/>
        </a:p>
      </dgm:t>
    </dgm:pt>
    <dgm:pt modelId="{89472899-A940-47BE-BEB5-E4BD3F272348}" type="parTrans" cxnId="{2F4E9802-9FDB-4198-8E6E-33BA63532DFF}">
      <dgm:prSet/>
      <dgm:spPr/>
      <dgm:t>
        <a:bodyPr/>
        <a:lstStyle/>
        <a:p>
          <a:endParaRPr lang="sk-SK"/>
        </a:p>
      </dgm:t>
    </dgm:pt>
    <dgm:pt modelId="{AF863AB5-D196-4C6B-B5DE-21D9B4F2806B}" type="sibTrans" cxnId="{2F4E9802-9FDB-4198-8E6E-33BA63532DFF}">
      <dgm:prSet/>
      <dgm:spPr/>
      <dgm:t>
        <a:bodyPr/>
        <a:lstStyle/>
        <a:p>
          <a:endParaRPr lang="sk-SK"/>
        </a:p>
      </dgm:t>
    </dgm:pt>
    <dgm:pt modelId="{3BCF9550-9ABC-47BB-BE19-CA52CE97A410}">
      <dgm:prSet phldrT="[Text]" custT="1"/>
      <dgm:spPr/>
      <dgm:t>
        <a:bodyPr/>
        <a:lstStyle/>
        <a:p>
          <a:r>
            <a:rPr lang="sk-SK" sz="1550" dirty="0" smtClean="0"/>
            <a:t>Povinné elektronické aukcie</a:t>
          </a:r>
          <a:endParaRPr lang="sk-SK" sz="1550" dirty="0"/>
        </a:p>
      </dgm:t>
    </dgm:pt>
    <dgm:pt modelId="{C7338AFA-0BF1-4957-ACA1-BE4799BE7CE5}" type="parTrans" cxnId="{2BD68A05-2535-4DE3-84BC-81F7113420D6}">
      <dgm:prSet/>
      <dgm:spPr/>
      <dgm:t>
        <a:bodyPr/>
        <a:lstStyle/>
        <a:p>
          <a:endParaRPr lang="sk-SK"/>
        </a:p>
      </dgm:t>
    </dgm:pt>
    <dgm:pt modelId="{67AEB37A-2C66-40C7-AAE7-CD547A3B775A}" type="sibTrans" cxnId="{2BD68A05-2535-4DE3-84BC-81F7113420D6}">
      <dgm:prSet/>
      <dgm:spPr/>
      <dgm:t>
        <a:bodyPr/>
        <a:lstStyle/>
        <a:p>
          <a:endParaRPr lang="sk-SK"/>
        </a:p>
      </dgm:t>
    </dgm:pt>
    <dgm:pt modelId="{DD23EB36-F9FC-436F-9156-E36DF3F00C06}">
      <dgm:prSet phldrT="[Text]" custT="1"/>
      <dgm:spPr/>
      <dgm:t>
        <a:bodyPr/>
        <a:lstStyle/>
        <a:p>
          <a:r>
            <a:rPr lang="sk-SK" sz="1500" dirty="0" smtClean="0"/>
            <a:t>Elektronické trhovisko</a:t>
          </a:r>
          <a:endParaRPr lang="sk-SK" sz="1500" dirty="0"/>
        </a:p>
      </dgm:t>
    </dgm:pt>
    <dgm:pt modelId="{767EE453-4FF5-4B44-8F30-89D7081911FC}" type="parTrans" cxnId="{14E399C9-5E89-46F6-A675-AB834BC3D1E5}">
      <dgm:prSet/>
      <dgm:spPr/>
      <dgm:t>
        <a:bodyPr/>
        <a:lstStyle/>
        <a:p>
          <a:endParaRPr lang="sk-SK"/>
        </a:p>
      </dgm:t>
    </dgm:pt>
    <dgm:pt modelId="{FE5DC156-8B1E-4642-A0A8-464B8FA71D17}" type="sibTrans" cxnId="{14E399C9-5E89-46F6-A675-AB834BC3D1E5}">
      <dgm:prSet/>
      <dgm:spPr/>
      <dgm:t>
        <a:bodyPr/>
        <a:lstStyle/>
        <a:p>
          <a:endParaRPr lang="sk-SK"/>
        </a:p>
      </dgm:t>
    </dgm:pt>
    <dgm:pt modelId="{674D2376-A7DA-4453-A412-9D5D8F661132}">
      <dgm:prSet phldrT="[Text]" custT="1"/>
      <dgm:spPr/>
      <dgm:t>
        <a:bodyPr/>
        <a:lstStyle/>
        <a:p>
          <a:r>
            <a:rPr lang="sk-SK" sz="1500" dirty="0" smtClean="0"/>
            <a:t>Zverejňovanie ponúk a zápisníc</a:t>
          </a:r>
          <a:endParaRPr lang="sk-SK" sz="1500" dirty="0"/>
        </a:p>
      </dgm:t>
    </dgm:pt>
    <dgm:pt modelId="{5FDB2081-A2BF-4DB1-AFDC-8169BAAAA5A9}" type="parTrans" cxnId="{373A00A2-A30C-43F6-9CD7-83C2529C5F09}">
      <dgm:prSet/>
      <dgm:spPr/>
      <dgm:t>
        <a:bodyPr/>
        <a:lstStyle/>
        <a:p>
          <a:endParaRPr lang="sk-SK"/>
        </a:p>
      </dgm:t>
    </dgm:pt>
    <dgm:pt modelId="{78101338-DDAF-4997-9B1C-740941F3543E}" type="sibTrans" cxnId="{373A00A2-A30C-43F6-9CD7-83C2529C5F09}">
      <dgm:prSet/>
      <dgm:spPr/>
      <dgm:t>
        <a:bodyPr/>
        <a:lstStyle/>
        <a:p>
          <a:endParaRPr lang="sk-SK"/>
        </a:p>
      </dgm:t>
    </dgm:pt>
    <dgm:pt modelId="{EB7D1C4C-5989-43DE-BFB5-A6A7637B96C0}">
      <dgm:prSet phldrT="[Text]" custT="1"/>
      <dgm:spPr/>
      <dgm:t>
        <a:bodyPr/>
        <a:lstStyle/>
        <a:p>
          <a:r>
            <a:rPr lang="sk-SK" sz="1450" dirty="0" smtClean="0"/>
            <a:t>Nástup elektronických nástrojov</a:t>
          </a:r>
          <a:endParaRPr lang="sk-SK" sz="1450" dirty="0"/>
        </a:p>
      </dgm:t>
    </dgm:pt>
    <dgm:pt modelId="{83F54470-D87C-432A-B91A-B1617F7ECF88}" type="parTrans" cxnId="{CCE8623D-E4BF-48F9-91B0-5CBEAFD9B6BA}">
      <dgm:prSet/>
      <dgm:spPr/>
      <dgm:t>
        <a:bodyPr/>
        <a:lstStyle/>
        <a:p>
          <a:endParaRPr lang="sk-SK"/>
        </a:p>
      </dgm:t>
    </dgm:pt>
    <dgm:pt modelId="{D9B183D4-F4F4-4B61-955C-7B045EC6EA76}" type="sibTrans" cxnId="{CCE8623D-E4BF-48F9-91B0-5CBEAFD9B6BA}">
      <dgm:prSet/>
      <dgm:spPr/>
      <dgm:t>
        <a:bodyPr/>
        <a:lstStyle/>
        <a:p>
          <a:endParaRPr lang="sk-SK"/>
        </a:p>
      </dgm:t>
    </dgm:pt>
    <dgm:pt modelId="{AE4C56D7-98D8-4DFB-B7A9-91838BE94322}">
      <dgm:prSet phldrT="[Text]" custT="1"/>
      <dgm:spPr/>
      <dgm:t>
        <a:bodyPr/>
        <a:lstStyle/>
        <a:p>
          <a:endParaRPr lang="sk-SK" sz="1450" dirty="0"/>
        </a:p>
      </dgm:t>
    </dgm:pt>
    <dgm:pt modelId="{9C047F90-41AD-4F12-B980-E3598A6BBE37}" type="parTrans" cxnId="{E4AC5C77-CD28-4140-9464-1AD7B65A88FA}">
      <dgm:prSet/>
      <dgm:spPr/>
      <dgm:t>
        <a:bodyPr/>
        <a:lstStyle/>
        <a:p>
          <a:endParaRPr lang="sk-SK"/>
        </a:p>
      </dgm:t>
    </dgm:pt>
    <dgm:pt modelId="{8532C3CC-0EF5-4F90-8051-BC5348DE9358}" type="sibTrans" cxnId="{E4AC5C77-CD28-4140-9464-1AD7B65A88FA}">
      <dgm:prSet/>
      <dgm:spPr/>
      <dgm:t>
        <a:bodyPr/>
        <a:lstStyle/>
        <a:p>
          <a:endParaRPr lang="sk-SK"/>
        </a:p>
      </dgm:t>
    </dgm:pt>
    <dgm:pt modelId="{FB0C46D2-7B2B-498B-A4B8-DD5055D9833A}">
      <dgm:prSet phldrT="[Text]" custT="1"/>
      <dgm:spPr/>
      <dgm:t>
        <a:bodyPr/>
        <a:lstStyle/>
        <a:p>
          <a:r>
            <a:rPr lang="sk-SK" sz="1350" dirty="0" smtClean="0"/>
            <a:t>Centralizovanie zverejňovaných zmlúv</a:t>
          </a:r>
          <a:endParaRPr lang="sk-SK" sz="1350" dirty="0"/>
        </a:p>
      </dgm:t>
    </dgm:pt>
    <dgm:pt modelId="{125D6752-A6A3-4B7C-8519-B7DDB71A0971}" type="parTrans" cxnId="{4DDCE82A-79D0-458F-86A2-CFF595B82044}">
      <dgm:prSet/>
      <dgm:spPr/>
      <dgm:t>
        <a:bodyPr/>
        <a:lstStyle/>
        <a:p>
          <a:endParaRPr lang="sk-SK"/>
        </a:p>
      </dgm:t>
    </dgm:pt>
    <dgm:pt modelId="{840C7422-ABD8-4B96-926B-7D8A98A78567}" type="sibTrans" cxnId="{4DDCE82A-79D0-458F-86A2-CFF595B82044}">
      <dgm:prSet/>
      <dgm:spPr/>
      <dgm:t>
        <a:bodyPr/>
        <a:lstStyle/>
        <a:p>
          <a:endParaRPr lang="sk-SK"/>
        </a:p>
      </dgm:t>
    </dgm:pt>
    <dgm:pt modelId="{2BD1A8A6-024F-4949-AAAD-8B0B4E885F3D}">
      <dgm:prSet phldrT="[Text]" custT="1"/>
      <dgm:spPr/>
      <dgm:t>
        <a:bodyPr/>
        <a:lstStyle/>
        <a:p>
          <a:endParaRPr lang="sk-SK" sz="1400" dirty="0"/>
        </a:p>
      </dgm:t>
    </dgm:pt>
    <dgm:pt modelId="{512A7D7A-F325-475B-892E-2D2F1742A851}" type="parTrans" cxnId="{39CF4759-96C8-42B9-8430-895CD6E4ABFE}">
      <dgm:prSet/>
      <dgm:spPr/>
      <dgm:t>
        <a:bodyPr/>
        <a:lstStyle/>
        <a:p>
          <a:endParaRPr lang="sk-SK"/>
        </a:p>
      </dgm:t>
    </dgm:pt>
    <dgm:pt modelId="{FC6953E6-FCD0-4295-8EC9-B83EB3CC66B9}" type="sibTrans" cxnId="{39CF4759-96C8-42B9-8430-895CD6E4ABFE}">
      <dgm:prSet/>
      <dgm:spPr/>
      <dgm:t>
        <a:bodyPr/>
        <a:lstStyle/>
        <a:p>
          <a:endParaRPr lang="sk-SK"/>
        </a:p>
      </dgm:t>
    </dgm:pt>
    <dgm:pt modelId="{265D44DE-9C4A-48DA-AA35-F2E390F0B04D}">
      <dgm:prSet phldrT="[Text]" custT="1"/>
      <dgm:spPr/>
      <dgm:t>
        <a:bodyPr/>
        <a:lstStyle/>
        <a:p>
          <a:r>
            <a:rPr lang="sk-SK" sz="1400" dirty="0" smtClean="0"/>
            <a:t>Nástup elektronizácie interných procesov</a:t>
          </a:r>
          <a:endParaRPr lang="sk-SK" sz="1400" dirty="0"/>
        </a:p>
      </dgm:t>
    </dgm:pt>
    <dgm:pt modelId="{FAD9663A-F15E-485A-AB92-E49F6B53CF4B}" type="parTrans" cxnId="{744C1133-3198-4A90-87D4-C3BD9104740D}">
      <dgm:prSet/>
      <dgm:spPr/>
      <dgm:t>
        <a:bodyPr/>
        <a:lstStyle/>
        <a:p>
          <a:endParaRPr lang="sk-SK"/>
        </a:p>
      </dgm:t>
    </dgm:pt>
    <dgm:pt modelId="{54B34E40-BB24-4B53-BCE8-63476E36C839}" type="sibTrans" cxnId="{744C1133-3198-4A90-87D4-C3BD9104740D}">
      <dgm:prSet/>
      <dgm:spPr/>
      <dgm:t>
        <a:bodyPr/>
        <a:lstStyle/>
        <a:p>
          <a:endParaRPr lang="sk-SK"/>
        </a:p>
      </dgm:t>
    </dgm:pt>
    <dgm:pt modelId="{07ACF051-83B6-453A-AF27-1268F212915F}">
      <dgm:prSet phldrT="[Text]" custT="1"/>
      <dgm:spPr/>
      <dgm:t>
        <a:bodyPr/>
        <a:lstStyle/>
        <a:p>
          <a:endParaRPr lang="sk-SK" sz="1400" dirty="0"/>
        </a:p>
      </dgm:t>
    </dgm:pt>
    <dgm:pt modelId="{0AE3CA0F-AED5-424D-BEFA-97E2D37358AB}" type="parTrans" cxnId="{393E1A1B-10F7-47C0-9F49-A4C1A7D20D92}">
      <dgm:prSet/>
      <dgm:spPr/>
      <dgm:t>
        <a:bodyPr/>
        <a:lstStyle/>
        <a:p>
          <a:endParaRPr lang="sk-SK"/>
        </a:p>
      </dgm:t>
    </dgm:pt>
    <dgm:pt modelId="{CE205C83-4279-4944-BC32-B4D10D373B6C}" type="sibTrans" cxnId="{393E1A1B-10F7-47C0-9F49-A4C1A7D20D92}">
      <dgm:prSet/>
      <dgm:spPr/>
      <dgm:t>
        <a:bodyPr/>
        <a:lstStyle/>
        <a:p>
          <a:endParaRPr lang="sk-SK"/>
        </a:p>
      </dgm:t>
    </dgm:pt>
    <dgm:pt modelId="{9F48A049-63E8-4678-8619-9245B7EFC255}" type="pres">
      <dgm:prSet presAssocID="{4045BBED-B6A0-4EDA-9A88-C04237C2D5FD}" presName="Name0" presStyleCnt="0">
        <dgm:presLayoutVars>
          <dgm:dir/>
          <dgm:resizeHandles val="exact"/>
        </dgm:presLayoutVars>
      </dgm:prSet>
      <dgm:spPr/>
    </dgm:pt>
    <dgm:pt modelId="{687D415F-48B2-431C-BD27-433C2F61B996}" type="pres">
      <dgm:prSet presAssocID="{1874896D-D3F0-44ED-B853-83F2FB1C39CC}" presName="node" presStyleLbl="node1" presStyleIdx="0" presStyleCnt="5">
        <dgm:presLayoutVars>
          <dgm:bulletEnabled val="1"/>
        </dgm:presLayoutVars>
      </dgm:prSet>
      <dgm:spPr/>
    </dgm:pt>
    <dgm:pt modelId="{D033CC74-35F1-4431-940C-3CBEB81D49D4}" type="pres">
      <dgm:prSet presAssocID="{65CEC46B-37D1-4B6B-9527-400A22A30937}" presName="sibTrans" presStyleCnt="0"/>
      <dgm:spPr/>
    </dgm:pt>
    <dgm:pt modelId="{BFBBB2DD-EF80-4CD1-A030-B7ED0E3170EB}" type="pres">
      <dgm:prSet presAssocID="{E681BD49-B643-4744-BFE9-E333B3E0029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5A403C10-A3E4-4CB4-ADBD-6AFE29004026}" type="pres">
      <dgm:prSet presAssocID="{E236B095-5A3B-4DD8-8C0C-66AC9BF69B1F}" presName="sibTrans" presStyleCnt="0"/>
      <dgm:spPr/>
    </dgm:pt>
    <dgm:pt modelId="{7B5EB422-58E4-4EB0-92E3-43F442380E59}" type="pres">
      <dgm:prSet presAssocID="{E4B01924-8D71-4C0F-A97C-CD6D6039A917}" presName="node" presStyleLbl="node1" presStyleIdx="2" presStyleCnt="5" custScaleX="107291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FD880C07-2662-48C8-8FE3-CD85696EE026}" type="pres">
      <dgm:prSet presAssocID="{834335DC-8333-4905-BAF2-980A68B64949}" presName="sibTrans" presStyleCnt="0"/>
      <dgm:spPr/>
    </dgm:pt>
    <dgm:pt modelId="{5B6CEB5F-1417-47CD-A70C-916223BF8AC3}" type="pres">
      <dgm:prSet presAssocID="{DF708B36-87F5-4753-B41E-159FC4DBF75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3D80ED6E-2B51-4733-8C53-C22F1808FAA6}" type="pres">
      <dgm:prSet presAssocID="{137585AE-43B0-4733-B043-DE4289C42CB0}" presName="sibTrans" presStyleCnt="0"/>
      <dgm:spPr/>
    </dgm:pt>
    <dgm:pt modelId="{19149A7E-38AB-4A01-9E8C-848A4F0D7C68}" type="pres">
      <dgm:prSet presAssocID="{3FFD9986-B776-4C3C-887B-F28AFD42296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8428ED0A-46FE-4A44-82A9-78CD9120C4C4}" type="presOf" srcId="{E681BD49-B643-4744-BFE9-E333B3E00293}" destId="{BFBBB2DD-EF80-4CD1-A030-B7ED0E3170EB}" srcOrd="0" destOrd="0" presId="urn:microsoft.com/office/officeart/2005/8/layout/hList6"/>
    <dgm:cxn modelId="{D592DCBF-4BF4-4608-BA80-54FA18066F64}" srcId="{4045BBED-B6A0-4EDA-9A88-C04237C2D5FD}" destId="{1874896D-D3F0-44ED-B853-83F2FB1C39CC}" srcOrd="0" destOrd="0" parTransId="{710C9E8B-4DC3-47C9-A291-DFE9C832617C}" sibTransId="{65CEC46B-37D1-4B6B-9527-400A22A30937}"/>
    <dgm:cxn modelId="{44795F7E-F073-4F36-97AF-05D023445856}" type="presOf" srcId="{1874896D-D3F0-44ED-B853-83F2FB1C39CC}" destId="{687D415F-48B2-431C-BD27-433C2F61B996}" srcOrd="0" destOrd="0" presId="urn:microsoft.com/office/officeart/2005/8/layout/hList6"/>
    <dgm:cxn modelId="{66FA607B-FF42-4FF3-99EF-B9DF909F207B}" srcId="{1874896D-D3F0-44ED-B853-83F2FB1C39CC}" destId="{7BDAB8D6-18F4-45F6-8EFE-A215BEEE1E13}" srcOrd="0" destOrd="0" parTransId="{2F47D471-8733-42E2-8262-1D56A5EEA506}" sibTransId="{D9A3C4C0-7A21-48A0-B33F-1D9E0CEBF26B}"/>
    <dgm:cxn modelId="{10E64B31-2D05-4A66-B0C2-BDBDD507EC65}" type="presOf" srcId="{265D44DE-9C4A-48DA-AA35-F2E390F0B04D}" destId="{5B6CEB5F-1417-47CD-A70C-916223BF8AC3}" srcOrd="0" destOrd="3" presId="urn:microsoft.com/office/officeart/2005/8/layout/hList6"/>
    <dgm:cxn modelId="{D6C4EE27-F157-4D2C-801C-F1FAF976D640}" type="presOf" srcId="{061E2A50-808A-43BB-95B9-6BAB0D81D52F}" destId="{7B5EB422-58E4-4EB0-92E3-43F442380E59}" srcOrd="0" destOrd="1" presId="urn:microsoft.com/office/officeart/2005/8/layout/hList6"/>
    <dgm:cxn modelId="{14E399C9-5E89-46F6-A675-AB834BC3D1E5}" srcId="{E681BD49-B643-4744-BFE9-E333B3E00293}" destId="{DD23EB36-F9FC-436F-9156-E36DF3F00C06}" srcOrd="1" destOrd="0" parTransId="{767EE453-4FF5-4B44-8F30-89D7081911FC}" sibTransId="{FE5DC156-8B1E-4642-A0A8-464B8FA71D17}"/>
    <dgm:cxn modelId="{519A0CE9-423D-4F3A-B299-557EAACE30DA}" srcId="{1874896D-D3F0-44ED-B853-83F2FB1C39CC}" destId="{537FF677-6E40-4914-87B1-FE90CB7DBD29}" srcOrd="2" destOrd="0" parTransId="{E9D754C9-586D-4CD1-A90F-46E1727F90D4}" sibTransId="{7DE4D2D9-C4E3-4DE7-9597-31DE6356027F}"/>
    <dgm:cxn modelId="{CCE8623D-E4BF-48F9-91B0-5CBEAFD9B6BA}" srcId="{E4B01924-8D71-4C0F-A97C-CD6D6039A917}" destId="{EB7D1C4C-5989-43DE-BFB5-A6A7637B96C0}" srcOrd="2" destOrd="0" parTransId="{83F54470-D87C-432A-B91A-B1617F7ECF88}" sibTransId="{D9B183D4-F4F4-4B61-955C-7B045EC6EA76}"/>
    <dgm:cxn modelId="{249A23AB-05F4-4880-A263-603C7CC554F5}" type="presOf" srcId="{07ACF051-83B6-453A-AF27-1268F212915F}" destId="{5B6CEB5F-1417-47CD-A70C-916223BF8AC3}" srcOrd="0" destOrd="2" presId="urn:microsoft.com/office/officeart/2005/8/layout/hList6"/>
    <dgm:cxn modelId="{F87EB67F-172F-494D-9688-6414BE47B77F}" srcId="{4045BBED-B6A0-4EDA-9A88-C04237C2D5FD}" destId="{DF708B36-87F5-4753-B41E-159FC4DBF75D}" srcOrd="3" destOrd="0" parTransId="{3DCEF71B-D22A-42C0-883F-95EBE3181E99}" sibTransId="{137585AE-43B0-4733-B043-DE4289C42CB0}"/>
    <dgm:cxn modelId="{2BD68A05-2535-4DE3-84BC-81F7113420D6}" srcId="{1874896D-D3F0-44ED-B853-83F2FB1C39CC}" destId="{3BCF9550-9ABC-47BB-BE19-CA52CE97A410}" srcOrd="1" destOrd="0" parTransId="{C7338AFA-0BF1-4957-ACA1-BE4799BE7CE5}" sibTransId="{67AEB37A-2C66-40C7-AAE7-CD547A3B775A}"/>
    <dgm:cxn modelId="{D0FE630F-BDD9-4EF1-B4F5-F19532536305}" srcId="{E4B01924-8D71-4C0F-A97C-CD6D6039A917}" destId="{061E2A50-808A-43BB-95B9-6BAB0D81D52F}" srcOrd="0" destOrd="0" parTransId="{E31E9AA9-48BF-4238-8CB9-F36B774187A0}" sibTransId="{6167B732-68DF-4F39-8B8D-E043C2120B7C}"/>
    <dgm:cxn modelId="{2F4E9802-9FDB-4198-8E6E-33BA63532DFF}" srcId="{3FFD9986-B776-4C3C-887B-F28AFD422964}" destId="{9B81C238-6E4D-465F-9285-A485D13BCF17}" srcOrd="0" destOrd="0" parTransId="{89472899-A940-47BE-BEB5-E4BD3F272348}" sibTransId="{AF863AB5-D196-4C6B-B5DE-21D9B4F2806B}"/>
    <dgm:cxn modelId="{4D4BFD4F-70E9-4C93-942B-6869009D2182}" srcId="{4045BBED-B6A0-4EDA-9A88-C04237C2D5FD}" destId="{E681BD49-B643-4744-BFE9-E333B3E00293}" srcOrd="1" destOrd="0" parTransId="{3A567270-5B95-4544-94CA-FC34E9620A12}" sibTransId="{E236B095-5A3B-4DD8-8C0C-66AC9BF69B1F}"/>
    <dgm:cxn modelId="{DD3C65BB-833E-44E4-AD40-9756B03A4570}" type="presOf" srcId="{674D2376-A7DA-4453-A412-9D5D8F661132}" destId="{BFBBB2DD-EF80-4CD1-A030-B7ED0E3170EB}" srcOrd="0" destOrd="3" presId="urn:microsoft.com/office/officeart/2005/8/layout/hList6"/>
    <dgm:cxn modelId="{925876F3-4427-444C-9381-EA7D8EC56AF5}" type="presOf" srcId="{3BCF9550-9ABC-47BB-BE19-CA52CE97A410}" destId="{687D415F-48B2-431C-BD27-433C2F61B996}" srcOrd="0" destOrd="2" presId="urn:microsoft.com/office/officeart/2005/8/layout/hList6"/>
    <dgm:cxn modelId="{1B39DB28-DB73-4655-9FC0-8B383F2CAC2C}" type="presOf" srcId="{E4B01924-8D71-4C0F-A97C-CD6D6039A917}" destId="{7B5EB422-58E4-4EB0-92E3-43F442380E59}" srcOrd="0" destOrd="0" presId="urn:microsoft.com/office/officeart/2005/8/layout/hList6"/>
    <dgm:cxn modelId="{C8A95DCC-6B00-4FDF-8E90-408E0CD20D85}" type="presOf" srcId="{EB7D1C4C-5989-43DE-BFB5-A6A7637B96C0}" destId="{7B5EB422-58E4-4EB0-92E3-43F442380E59}" srcOrd="0" destOrd="3" presId="urn:microsoft.com/office/officeart/2005/8/layout/hList6"/>
    <dgm:cxn modelId="{E9CAA1F3-AC01-4B3C-B365-571A29594D76}" type="presOf" srcId="{537FF677-6E40-4914-87B1-FE90CB7DBD29}" destId="{687D415F-48B2-431C-BD27-433C2F61B996}" srcOrd="0" destOrd="3" presId="urn:microsoft.com/office/officeart/2005/8/layout/hList6"/>
    <dgm:cxn modelId="{393E1A1B-10F7-47C0-9F49-A4C1A7D20D92}" srcId="{DF708B36-87F5-4753-B41E-159FC4DBF75D}" destId="{07ACF051-83B6-453A-AF27-1268F212915F}" srcOrd="1" destOrd="0" parTransId="{0AE3CA0F-AED5-424D-BEFA-97E2D37358AB}" sibTransId="{CE205C83-4279-4944-BC32-B4D10D373B6C}"/>
    <dgm:cxn modelId="{87940126-A0EF-46E4-A967-B65B217763D5}" srcId="{E681BD49-B643-4744-BFE9-E333B3E00293}" destId="{EC97D3CA-5AFD-46E7-ABF7-C0EC293BBC96}" srcOrd="0" destOrd="0" parTransId="{5D8EC0C6-376D-4FAE-90BB-803915FC4C55}" sibTransId="{4CBFA0B7-E955-4D44-9850-BB92B52C53A5}"/>
    <dgm:cxn modelId="{D4935424-CA0E-42D5-B4B2-BB60635E4003}" type="presOf" srcId="{2BD1A8A6-024F-4949-AAAD-8B0B4E885F3D}" destId="{19149A7E-38AB-4A01-9E8C-848A4F0D7C68}" srcOrd="0" destOrd="2" presId="urn:microsoft.com/office/officeart/2005/8/layout/hList6"/>
    <dgm:cxn modelId="{292AD583-BC10-4213-A64A-961E6C5CA04F}" type="presOf" srcId="{7BDAB8D6-18F4-45F6-8EFE-A215BEEE1E13}" destId="{687D415F-48B2-431C-BD27-433C2F61B996}" srcOrd="0" destOrd="1" presId="urn:microsoft.com/office/officeart/2005/8/layout/hList6"/>
    <dgm:cxn modelId="{E4AC5C77-CD28-4140-9464-1AD7B65A88FA}" srcId="{E4B01924-8D71-4C0F-A97C-CD6D6039A917}" destId="{AE4C56D7-98D8-4DFB-B7A9-91838BE94322}" srcOrd="1" destOrd="0" parTransId="{9C047F90-41AD-4F12-B980-E3598A6BBE37}" sibTransId="{8532C3CC-0EF5-4F90-8051-BC5348DE9358}"/>
    <dgm:cxn modelId="{4DDCE82A-79D0-458F-86A2-CFF595B82044}" srcId="{3FFD9986-B776-4C3C-887B-F28AFD422964}" destId="{FB0C46D2-7B2B-498B-A4B8-DD5055D9833A}" srcOrd="2" destOrd="0" parTransId="{125D6752-A6A3-4B7C-8519-B7DDB71A0971}" sibTransId="{840C7422-ABD8-4B96-926B-7D8A98A78567}"/>
    <dgm:cxn modelId="{49123885-A885-49F4-89DC-0B94AF743535}" srcId="{DF708B36-87F5-4753-B41E-159FC4DBF75D}" destId="{A34CCE77-6DC9-4F93-AE15-DB98489E7098}" srcOrd="0" destOrd="0" parTransId="{99F34259-C98C-4FB9-A86D-5E61C549AF17}" sibTransId="{00DABC02-E977-43F8-9702-8CBF8DF1AB2E}"/>
    <dgm:cxn modelId="{1ABE3964-0C18-416C-84F8-D168892BCC19}" type="presOf" srcId="{AE4C56D7-98D8-4DFB-B7A9-91838BE94322}" destId="{7B5EB422-58E4-4EB0-92E3-43F442380E59}" srcOrd="0" destOrd="2" presId="urn:microsoft.com/office/officeart/2005/8/layout/hList6"/>
    <dgm:cxn modelId="{373A00A2-A30C-43F6-9CD7-83C2529C5F09}" srcId="{E681BD49-B643-4744-BFE9-E333B3E00293}" destId="{674D2376-A7DA-4453-A412-9D5D8F661132}" srcOrd="2" destOrd="0" parTransId="{5FDB2081-A2BF-4DB1-AFDC-8169BAAAA5A9}" sibTransId="{78101338-DDAF-4997-9B1C-740941F3543E}"/>
    <dgm:cxn modelId="{AA042A1C-A1F3-4DF8-9525-C35E8B5C4E6C}" srcId="{4045BBED-B6A0-4EDA-9A88-C04237C2D5FD}" destId="{E4B01924-8D71-4C0F-A97C-CD6D6039A917}" srcOrd="2" destOrd="0" parTransId="{6863435C-CC13-4AB5-AAE1-68C61BE73014}" sibTransId="{834335DC-8333-4905-BAF2-980A68B64949}"/>
    <dgm:cxn modelId="{744C1133-3198-4A90-87D4-C3BD9104740D}" srcId="{DF708B36-87F5-4753-B41E-159FC4DBF75D}" destId="{265D44DE-9C4A-48DA-AA35-F2E390F0B04D}" srcOrd="2" destOrd="0" parTransId="{FAD9663A-F15E-485A-AB92-E49F6B53CF4B}" sibTransId="{54B34E40-BB24-4B53-BCE8-63476E36C839}"/>
    <dgm:cxn modelId="{39CF4759-96C8-42B9-8430-895CD6E4ABFE}" srcId="{3FFD9986-B776-4C3C-887B-F28AFD422964}" destId="{2BD1A8A6-024F-4949-AAAD-8B0B4E885F3D}" srcOrd="1" destOrd="0" parTransId="{512A7D7A-F325-475B-892E-2D2F1742A851}" sibTransId="{FC6953E6-FCD0-4295-8EC9-B83EB3CC66B9}"/>
    <dgm:cxn modelId="{94491EAF-97E5-4FEB-9A4A-0871EA97B048}" srcId="{4045BBED-B6A0-4EDA-9A88-C04237C2D5FD}" destId="{3FFD9986-B776-4C3C-887B-F28AFD422964}" srcOrd="4" destOrd="0" parTransId="{417A6086-A613-4772-A3D2-1309975A04C9}" sibTransId="{822A17F5-3B4F-4976-8C6F-BC78B01FFDDF}"/>
    <dgm:cxn modelId="{0B571901-06B8-4801-A167-06E6E94D0AFF}" type="presOf" srcId="{FB0C46D2-7B2B-498B-A4B8-DD5055D9833A}" destId="{19149A7E-38AB-4A01-9E8C-848A4F0D7C68}" srcOrd="0" destOrd="3" presId="urn:microsoft.com/office/officeart/2005/8/layout/hList6"/>
    <dgm:cxn modelId="{DFB81B3D-FBA2-4DAE-8B96-8E500CAA0141}" type="presOf" srcId="{EC97D3CA-5AFD-46E7-ABF7-C0EC293BBC96}" destId="{BFBBB2DD-EF80-4CD1-A030-B7ED0E3170EB}" srcOrd="0" destOrd="1" presId="urn:microsoft.com/office/officeart/2005/8/layout/hList6"/>
    <dgm:cxn modelId="{B2048F68-A65C-46BB-95EF-03DAAF83C58D}" type="presOf" srcId="{DD23EB36-F9FC-436F-9156-E36DF3F00C06}" destId="{BFBBB2DD-EF80-4CD1-A030-B7ED0E3170EB}" srcOrd="0" destOrd="2" presId="urn:microsoft.com/office/officeart/2005/8/layout/hList6"/>
    <dgm:cxn modelId="{15F53858-2BC3-4674-A1E2-3C3FA3A98BC7}" type="presOf" srcId="{9B81C238-6E4D-465F-9285-A485D13BCF17}" destId="{19149A7E-38AB-4A01-9E8C-848A4F0D7C68}" srcOrd="0" destOrd="1" presId="urn:microsoft.com/office/officeart/2005/8/layout/hList6"/>
    <dgm:cxn modelId="{E4EC49AE-A649-405C-89B7-2859B745A701}" type="presOf" srcId="{3FFD9986-B776-4C3C-887B-F28AFD422964}" destId="{19149A7E-38AB-4A01-9E8C-848A4F0D7C68}" srcOrd="0" destOrd="0" presId="urn:microsoft.com/office/officeart/2005/8/layout/hList6"/>
    <dgm:cxn modelId="{DD2B4410-CB35-4FAC-846E-6BA03945E757}" type="presOf" srcId="{A34CCE77-6DC9-4F93-AE15-DB98489E7098}" destId="{5B6CEB5F-1417-47CD-A70C-916223BF8AC3}" srcOrd="0" destOrd="1" presId="urn:microsoft.com/office/officeart/2005/8/layout/hList6"/>
    <dgm:cxn modelId="{425D10AA-7E30-4CE1-AF46-6846E10C08A1}" type="presOf" srcId="{DF708B36-87F5-4753-B41E-159FC4DBF75D}" destId="{5B6CEB5F-1417-47CD-A70C-916223BF8AC3}" srcOrd="0" destOrd="0" presId="urn:microsoft.com/office/officeart/2005/8/layout/hList6"/>
    <dgm:cxn modelId="{BE23C9E2-4907-494C-A249-D6A95DF600BB}" type="presOf" srcId="{4045BBED-B6A0-4EDA-9A88-C04237C2D5FD}" destId="{9F48A049-63E8-4678-8619-9245B7EFC255}" srcOrd="0" destOrd="0" presId="urn:microsoft.com/office/officeart/2005/8/layout/hList6"/>
    <dgm:cxn modelId="{674132DB-AEDA-4F89-BAA4-A2F741D3C7AB}" type="presParOf" srcId="{9F48A049-63E8-4678-8619-9245B7EFC255}" destId="{687D415F-48B2-431C-BD27-433C2F61B996}" srcOrd="0" destOrd="0" presId="urn:microsoft.com/office/officeart/2005/8/layout/hList6"/>
    <dgm:cxn modelId="{BF15E9B7-2369-4D06-BFA3-8BFFD11E2120}" type="presParOf" srcId="{9F48A049-63E8-4678-8619-9245B7EFC255}" destId="{D033CC74-35F1-4431-940C-3CBEB81D49D4}" srcOrd="1" destOrd="0" presId="urn:microsoft.com/office/officeart/2005/8/layout/hList6"/>
    <dgm:cxn modelId="{E981BBCB-46AA-4BF1-A676-7E9B03495840}" type="presParOf" srcId="{9F48A049-63E8-4678-8619-9245B7EFC255}" destId="{BFBBB2DD-EF80-4CD1-A030-B7ED0E3170EB}" srcOrd="2" destOrd="0" presId="urn:microsoft.com/office/officeart/2005/8/layout/hList6"/>
    <dgm:cxn modelId="{1E89668A-42EC-4A95-9A70-329B396D8EF2}" type="presParOf" srcId="{9F48A049-63E8-4678-8619-9245B7EFC255}" destId="{5A403C10-A3E4-4CB4-ADBD-6AFE29004026}" srcOrd="3" destOrd="0" presId="urn:microsoft.com/office/officeart/2005/8/layout/hList6"/>
    <dgm:cxn modelId="{E12D6567-70B4-4C82-90F7-ECE789CCB76A}" type="presParOf" srcId="{9F48A049-63E8-4678-8619-9245B7EFC255}" destId="{7B5EB422-58E4-4EB0-92E3-43F442380E59}" srcOrd="4" destOrd="0" presId="urn:microsoft.com/office/officeart/2005/8/layout/hList6"/>
    <dgm:cxn modelId="{688B9BBC-E078-45AF-8AD7-579379C47BF2}" type="presParOf" srcId="{9F48A049-63E8-4678-8619-9245B7EFC255}" destId="{FD880C07-2662-48C8-8FE3-CD85696EE026}" srcOrd="5" destOrd="0" presId="urn:microsoft.com/office/officeart/2005/8/layout/hList6"/>
    <dgm:cxn modelId="{CC61D238-7CA0-4D15-9A66-EFCDE108BE50}" type="presParOf" srcId="{9F48A049-63E8-4678-8619-9245B7EFC255}" destId="{5B6CEB5F-1417-47CD-A70C-916223BF8AC3}" srcOrd="6" destOrd="0" presId="urn:microsoft.com/office/officeart/2005/8/layout/hList6"/>
    <dgm:cxn modelId="{E46B76FA-946C-460B-824C-D8B6C687A64B}" type="presParOf" srcId="{9F48A049-63E8-4678-8619-9245B7EFC255}" destId="{3D80ED6E-2B51-4733-8C53-C22F1808FAA6}" srcOrd="7" destOrd="0" presId="urn:microsoft.com/office/officeart/2005/8/layout/hList6"/>
    <dgm:cxn modelId="{81F73489-1FFE-4E48-AC7D-FA87218B84EB}" type="presParOf" srcId="{9F48A049-63E8-4678-8619-9245B7EFC255}" destId="{19149A7E-38AB-4A01-9E8C-848A4F0D7C68}" srcOrd="8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7B8584-B21B-427C-BF2C-17B825DF201B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sk-SK"/>
        </a:p>
      </dgm:t>
    </dgm:pt>
    <dgm:pt modelId="{B072363D-B109-418A-BAED-A3F68D941BDE}">
      <dgm:prSet phldrT="[Text]"/>
      <dgm:spPr/>
      <dgm:t>
        <a:bodyPr/>
        <a:lstStyle/>
        <a:p>
          <a:r>
            <a:rPr lang="sk-SK" dirty="0" smtClean="0"/>
            <a:t>Rýchlosť</a:t>
          </a:r>
          <a:endParaRPr lang="sk-SK" dirty="0"/>
        </a:p>
      </dgm:t>
    </dgm:pt>
    <dgm:pt modelId="{9990E6C9-1B91-48A4-8942-DA6BA0605821}" type="parTrans" cxnId="{62E210FD-496B-4C77-857B-ED426A32BE83}">
      <dgm:prSet/>
      <dgm:spPr/>
      <dgm:t>
        <a:bodyPr/>
        <a:lstStyle/>
        <a:p>
          <a:endParaRPr lang="sk-SK"/>
        </a:p>
      </dgm:t>
    </dgm:pt>
    <dgm:pt modelId="{82E9ECC3-5A61-4247-9533-F90E976423A7}" type="sibTrans" cxnId="{62E210FD-496B-4C77-857B-ED426A32BE83}">
      <dgm:prSet/>
      <dgm:spPr/>
      <dgm:t>
        <a:bodyPr/>
        <a:lstStyle/>
        <a:p>
          <a:endParaRPr lang="sk-SK"/>
        </a:p>
      </dgm:t>
    </dgm:pt>
    <dgm:pt modelId="{77BECD83-1D57-4112-AAAB-AAB87695562E}">
      <dgm:prSet phldrT="[Text]"/>
      <dgm:spPr/>
      <dgm:t>
        <a:bodyPr/>
        <a:lstStyle/>
        <a:p>
          <a:r>
            <a:rPr lang="sk-SK" dirty="0" smtClean="0"/>
            <a:t>Dáta</a:t>
          </a:r>
          <a:endParaRPr lang="sk-SK" dirty="0"/>
        </a:p>
      </dgm:t>
    </dgm:pt>
    <dgm:pt modelId="{90B0FE82-BF5C-4B74-8B48-2C5234678039}" type="parTrans" cxnId="{CFBEB939-26CD-42E9-8629-C95C3EFBEA19}">
      <dgm:prSet/>
      <dgm:spPr/>
      <dgm:t>
        <a:bodyPr/>
        <a:lstStyle/>
        <a:p>
          <a:endParaRPr lang="sk-SK"/>
        </a:p>
      </dgm:t>
    </dgm:pt>
    <dgm:pt modelId="{3B6F8222-F4C1-4509-9F03-3346D0133214}" type="sibTrans" cxnId="{CFBEB939-26CD-42E9-8629-C95C3EFBEA19}">
      <dgm:prSet/>
      <dgm:spPr/>
      <dgm:t>
        <a:bodyPr/>
        <a:lstStyle/>
        <a:p>
          <a:endParaRPr lang="sk-SK"/>
        </a:p>
      </dgm:t>
    </dgm:pt>
    <dgm:pt modelId="{A36896BD-DB33-4886-B6D9-232019B132C0}">
      <dgm:prSet phldrT="[Text]"/>
      <dgm:spPr/>
      <dgm:t>
        <a:bodyPr/>
        <a:lstStyle/>
        <a:p>
          <a:r>
            <a:rPr lang="sk-SK" dirty="0" smtClean="0"/>
            <a:t>Inšpirácia</a:t>
          </a:r>
          <a:endParaRPr lang="sk-SK" dirty="0"/>
        </a:p>
      </dgm:t>
    </dgm:pt>
    <dgm:pt modelId="{6AD2F043-B552-4216-9C1A-2BEA2955CC93}" type="parTrans" cxnId="{1CA85AB3-8F5D-4C96-89BB-E91DDA283C82}">
      <dgm:prSet/>
      <dgm:spPr/>
      <dgm:t>
        <a:bodyPr/>
        <a:lstStyle/>
        <a:p>
          <a:endParaRPr lang="sk-SK"/>
        </a:p>
      </dgm:t>
    </dgm:pt>
    <dgm:pt modelId="{9B73F862-523D-4908-9F1C-576B0670457E}" type="sibTrans" cxnId="{1CA85AB3-8F5D-4C96-89BB-E91DDA283C82}">
      <dgm:prSet/>
      <dgm:spPr/>
      <dgm:t>
        <a:bodyPr/>
        <a:lstStyle/>
        <a:p>
          <a:endParaRPr lang="sk-SK"/>
        </a:p>
      </dgm:t>
    </dgm:pt>
    <dgm:pt modelId="{5AFB4ABF-F302-4D6F-A9BD-C411DC8E3AAE}">
      <dgm:prSet phldrT="[Text]"/>
      <dgm:spPr/>
      <dgm:t>
        <a:bodyPr/>
        <a:lstStyle/>
        <a:p>
          <a:r>
            <a:rPr lang="sk-SK" dirty="0" smtClean="0"/>
            <a:t>Jednoduchosť</a:t>
          </a:r>
          <a:endParaRPr lang="sk-SK" dirty="0"/>
        </a:p>
      </dgm:t>
    </dgm:pt>
    <dgm:pt modelId="{BB22BFFA-C936-43AD-876D-773C61AB9851}" type="parTrans" cxnId="{475F9A47-DF49-4283-8267-0641E4648481}">
      <dgm:prSet/>
      <dgm:spPr/>
      <dgm:t>
        <a:bodyPr/>
        <a:lstStyle/>
        <a:p>
          <a:endParaRPr lang="sk-SK"/>
        </a:p>
      </dgm:t>
    </dgm:pt>
    <dgm:pt modelId="{57929D7D-066C-44B9-907F-F0F0A396CEC1}" type="sibTrans" cxnId="{475F9A47-DF49-4283-8267-0641E4648481}">
      <dgm:prSet/>
      <dgm:spPr/>
      <dgm:t>
        <a:bodyPr/>
        <a:lstStyle/>
        <a:p>
          <a:endParaRPr lang="sk-SK"/>
        </a:p>
      </dgm:t>
    </dgm:pt>
    <dgm:pt modelId="{D6606472-F9C5-4A1E-B8E5-84CC0A69B25D}" type="pres">
      <dgm:prSet presAssocID="{097B8584-B21B-427C-BF2C-17B825DF201B}" presName="diagram" presStyleCnt="0">
        <dgm:presLayoutVars>
          <dgm:dir/>
          <dgm:resizeHandles val="exact"/>
        </dgm:presLayoutVars>
      </dgm:prSet>
      <dgm:spPr/>
    </dgm:pt>
    <dgm:pt modelId="{80D7389C-EFB6-4E83-928D-4421539FA997}" type="pres">
      <dgm:prSet presAssocID="{B072363D-B109-418A-BAED-A3F68D941BDE}" presName="node" presStyleLbl="node1" presStyleIdx="0" presStyleCnt="4">
        <dgm:presLayoutVars>
          <dgm:bulletEnabled val="1"/>
        </dgm:presLayoutVars>
      </dgm:prSet>
      <dgm:spPr/>
    </dgm:pt>
    <dgm:pt modelId="{BF527A17-C927-4F80-985A-97F8B9EAA535}" type="pres">
      <dgm:prSet presAssocID="{82E9ECC3-5A61-4247-9533-F90E976423A7}" presName="sibTrans" presStyleCnt="0"/>
      <dgm:spPr/>
    </dgm:pt>
    <dgm:pt modelId="{EA723056-12DE-4389-82FD-3DEC36C4D50A}" type="pres">
      <dgm:prSet presAssocID="{77BECD83-1D57-4112-AAAB-AAB87695562E}" presName="node" presStyleLbl="node1" presStyleIdx="1" presStyleCnt="4">
        <dgm:presLayoutVars>
          <dgm:bulletEnabled val="1"/>
        </dgm:presLayoutVars>
      </dgm:prSet>
      <dgm:spPr/>
    </dgm:pt>
    <dgm:pt modelId="{A9269B2B-1C51-4CB7-B948-F83323528FD2}" type="pres">
      <dgm:prSet presAssocID="{3B6F8222-F4C1-4509-9F03-3346D0133214}" presName="sibTrans" presStyleCnt="0"/>
      <dgm:spPr/>
    </dgm:pt>
    <dgm:pt modelId="{63F8BF78-F741-47EF-81A3-ABCC9117E506}" type="pres">
      <dgm:prSet presAssocID="{A36896BD-DB33-4886-B6D9-232019B132C0}" presName="node" presStyleLbl="node1" presStyleIdx="2" presStyleCnt="4">
        <dgm:presLayoutVars>
          <dgm:bulletEnabled val="1"/>
        </dgm:presLayoutVars>
      </dgm:prSet>
      <dgm:spPr/>
    </dgm:pt>
    <dgm:pt modelId="{2347876E-2B07-4EBA-9C71-57CD15E718BD}" type="pres">
      <dgm:prSet presAssocID="{9B73F862-523D-4908-9F1C-576B0670457E}" presName="sibTrans" presStyleCnt="0"/>
      <dgm:spPr/>
    </dgm:pt>
    <dgm:pt modelId="{691E26C3-053A-493A-8B79-3A76649AE842}" type="pres">
      <dgm:prSet presAssocID="{5AFB4ABF-F302-4D6F-A9BD-C411DC8E3AA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48C29593-8ABF-48A8-9C71-2D7A9EECC3AA}" type="presOf" srcId="{5AFB4ABF-F302-4D6F-A9BD-C411DC8E3AAE}" destId="{691E26C3-053A-493A-8B79-3A76649AE842}" srcOrd="0" destOrd="0" presId="urn:microsoft.com/office/officeart/2005/8/layout/default"/>
    <dgm:cxn modelId="{8BF5563B-E984-45E2-AC7A-C89D9B74F0EF}" type="presOf" srcId="{097B8584-B21B-427C-BF2C-17B825DF201B}" destId="{D6606472-F9C5-4A1E-B8E5-84CC0A69B25D}" srcOrd="0" destOrd="0" presId="urn:microsoft.com/office/officeart/2005/8/layout/default"/>
    <dgm:cxn modelId="{42B1F255-D952-4689-BC7D-0067FD23F562}" type="presOf" srcId="{A36896BD-DB33-4886-B6D9-232019B132C0}" destId="{63F8BF78-F741-47EF-81A3-ABCC9117E506}" srcOrd="0" destOrd="0" presId="urn:microsoft.com/office/officeart/2005/8/layout/default"/>
    <dgm:cxn modelId="{62E210FD-496B-4C77-857B-ED426A32BE83}" srcId="{097B8584-B21B-427C-BF2C-17B825DF201B}" destId="{B072363D-B109-418A-BAED-A3F68D941BDE}" srcOrd="0" destOrd="0" parTransId="{9990E6C9-1B91-48A4-8942-DA6BA0605821}" sibTransId="{82E9ECC3-5A61-4247-9533-F90E976423A7}"/>
    <dgm:cxn modelId="{EA890982-C35F-4CEE-A5CC-7C023F0B537A}" type="presOf" srcId="{B072363D-B109-418A-BAED-A3F68D941BDE}" destId="{80D7389C-EFB6-4E83-928D-4421539FA997}" srcOrd="0" destOrd="0" presId="urn:microsoft.com/office/officeart/2005/8/layout/default"/>
    <dgm:cxn modelId="{CFBEB939-26CD-42E9-8629-C95C3EFBEA19}" srcId="{097B8584-B21B-427C-BF2C-17B825DF201B}" destId="{77BECD83-1D57-4112-AAAB-AAB87695562E}" srcOrd="1" destOrd="0" parTransId="{90B0FE82-BF5C-4B74-8B48-2C5234678039}" sibTransId="{3B6F8222-F4C1-4509-9F03-3346D0133214}"/>
    <dgm:cxn modelId="{475F9A47-DF49-4283-8267-0641E4648481}" srcId="{097B8584-B21B-427C-BF2C-17B825DF201B}" destId="{5AFB4ABF-F302-4D6F-A9BD-C411DC8E3AAE}" srcOrd="3" destOrd="0" parTransId="{BB22BFFA-C936-43AD-876D-773C61AB9851}" sibTransId="{57929D7D-066C-44B9-907F-F0F0A396CEC1}"/>
    <dgm:cxn modelId="{1CA85AB3-8F5D-4C96-89BB-E91DDA283C82}" srcId="{097B8584-B21B-427C-BF2C-17B825DF201B}" destId="{A36896BD-DB33-4886-B6D9-232019B132C0}" srcOrd="2" destOrd="0" parTransId="{6AD2F043-B552-4216-9C1A-2BEA2955CC93}" sibTransId="{9B73F862-523D-4908-9F1C-576B0670457E}"/>
    <dgm:cxn modelId="{193DD0AA-230A-420C-B16C-A0E92630CB5C}" type="presOf" srcId="{77BECD83-1D57-4112-AAAB-AAB87695562E}" destId="{EA723056-12DE-4389-82FD-3DEC36C4D50A}" srcOrd="0" destOrd="0" presId="urn:microsoft.com/office/officeart/2005/8/layout/default"/>
    <dgm:cxn modelId="{74D55151-88A7-47B4-A0FB-D6BE43330A81}" type="presParOf" srcId="{D6606472-F9C5-4A1E-B8E5-84CC0A69B25D}" destId="{80D7389C-EFB6-4E83-928D-4421539FA997}" srcOrd="0" destOrd="0" presId="urn:microsoft.com/office/officeart/2005/8/layout/default"/>
    <dgm:cxn modelId="{53414B11-A115-493A-BA0C-C0AF088CE03D}" type="presParOf" srcId="{D6606472-F9C5-4A1E-B8E5-84CC0A69B25D}" destId="{BF527A17-C927-4F80-985A-97F8B9EAA535}" srcOrd="1" destOrd="0" presId="urn:microsoft.com/office/officeart/2005/8/layout/default"/>
    <dgm:cxn modelId="{F80D29E9-7DC6-42D6-ACEF-5369693F1FD3}" type="presParOf" srcId="{D6606472-F9C5-4A1E-B8E5-84CC0A69B25D}" destId="{EA723056-12DE-4389-82FD-3DEC36C4D50A}" srcOrd="2" destOrd="0" presId="urn:microsoft.com/office/officeart/2005/8/layout/default"/>
    <dgm:cxn modelId="{ED66FE87-148C-45AD-97EA-50841E92E687}" type="presParOf" srcId="{D6606472-F9C5-4A1E-B8E5-84CC0A69B25D}" destId="{A9269B2B-1C51-4CB7-B948-F83323528FD2}" srcOrd="3" destOrd="0" presId="urn:microsoft.com/office/officeart/2005/8/layout/default"/>
    <dgm:cxn modelId="{CD22719F-2108-450E-AFC6-D4587BFD1DCF}" type="presParOf" srcId="{D6606472-F9C5-4A1E-B8E5-84CC0A69B25D}" destId="{63F8BF78-F741-47EF-81A3-ABCC9117E506}" srcOrd="4" destOrd="0" presId="urn:microsoft.com/office/officeart/2005/8/layout/default"/>
    <dgm:cxn modelId="{E65B594C-FA3C-47F9-BFD4-A77767718077}" type="presParOf" srcId="{D6606472-F9C5-4A1E-B8E5-84CC0A69B25D}" destId="{2347876E-2B07-4EBA-9C71-57CD15E718BD}" srcOrd="5" destOrd="0" presId="urn:microsoft.com/office/officeart/2005/8/layout/default"/>
    <dgm:cxn modelId="{7648DC3C-38B3-45CA-AD48-7FFBA92D0D60}" type="presParOf" srcId="{D6606472-F9C5-4A1E-B8E5-84CC0A69B25D}" destId="{691E26C3-053A-493A-8B79-3A76649AE842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5A2191A-85C0-4296-9589-278663D96E80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sk-SK"/>
        </a:p>
      </dgm:t>
    </dgm:pt>
    <dgm:pt modelId="{B87E52D8-235F-4A73-9758-41F1CB7B40FD}">
      <dgm:prSet phldrT="[Text]"/>
      <dgm:spPr/>
      <dgm:t>
        <a:bodyPr/>
        <a:lstStyle/>
        <a:p>
          <a:r>
            <a:rPr lang="sk-SK" dirty="0" smtClean="0"/>
            <a:t>Bez interakcie s dodávateľmi</a:t>
          </a:r>
          <a:endParaRPr lang="sk-SK" dirty="0"/>
        </a:p>
      </dgm:t>
    </dgm:pt>
    <dgm:pt modelId="{B9AB9223-4FB1-4FC8-9B35-2CB3200CDF52}" type="parTrans" cxnId="{C0DE38E8-368E-46EA-99A4-07FF2F91DB59}">
      <dgm:prSet/>
      <dgm:spPr/>
      <dgm:t>
        <a:bodyPr/>
        <a:lstStyle/>
        <a:p>
          <a:endParaRPr lang="sk-SK"/>
        </a:p>
      </dgm:t>
    </dgm:pt>
    <dgm:pt modelId="{414D52D1-CF26-417B-B3E3-252D529309C9}" type="sibTrans" cxnId="{C0DE38E8-368E-46EA-99A4-07FF2F91DB59}">
      <dgm:prSet/>
      <dgm:spPr/>
      <dgm:t>
        <a:bodyPr/>
        <a:lstStyle/>
        <a:p>
          <a:endParaRPr lang="sk-SK"/>
        </a:p>
      </dgm:t>
    </dgm:pt>
    <dgm:pt modelId="{5DE1A446-0A03-418C-B05E-30620F2BCEA9}">
      <dgm:prSet phldrT="[Text]"/>
      <dgm:spPr/>
      <dgm:t>
        <a:bodyPr/>
        <a:lstStyle/>
        <a:p>
          <a:r>
            <a:rPr lang="sk-SK" dirty="0" smtClean="0"/>
            <a:t>Automatické uzatvorenie zmlúv bez poznania predmetu ponuky</a:t>
          </a:r>
          <a:endParaRPr lang="sk-SK" dirty="0"/>
        </a:p>
      </dgm:t>
    </dgm:pt>
    <dgm:pt modelId="{60E63C9E-F3F6-4926-A709-F923060BFE60}" type="parTrans" cxnId="{C5F7109B-F81C-4C30-A754-C5D8678E554F}">
      <dgm:prSet/>
      <dgm:spPr/>
      <dgm:t>
        <a:bodyPr/>
        <a:lstStyle/>
        <a:p>
          <a:endParaRPr lang="sk-SK"/>
        </a:p>
      </dgm:t>
    </dgm:pt>
    <dgm:pt modelId="{937672CE-DCA2-4B10-9729-D7D925185503}" type="sibTrans" cxnId="{C5F7109B-F81C-4C30-A754-C5D8678E554F}">
      <dgm:prSet/>
      <dgm:spPr/>
      <dgm:t>
        <a:bodyPr/>
        <a:lstStyle/>
        <a:p>
          <a:endParaRPr lang="sk-SK"/>
        </a:p>
      </dgm:t>
    </dgm:pt>
    <dgm:pt modelId="{392293A0-FD4E-4867-A7F0-C9301EE98538}">
      <dgm:prSet phldrT="[Text]"/>
      <dgm:spPr/>
      <dgm:t>
        <a:bodyPr/>
        <a:lstStyle/>
        <a:p>
          <a:r>
            <a:rPr lang="sk-SK" dirty="0" smtClean="0"/>
            <a:t>Absencia kontroly ponúk</a:t>
          </a:r>
          <a:endParaRPr lang="sk-SK" dirty="0"/>
        </a:p>
      </dgm:t>
    </dgm:pt>
    <dgm:pt modelId="{E1FBC510-7DFC-44B3-B622-C7E2378DD834}" type="parTrans" cxnId="{AD4201D4-2D2F-454E-A09F-26E927A0AF95}">
      <dgm:prSet/>
      <dgm:spPr/>
      <dgm:t>
        <a:bodyPr/>
        <a:lstStyle/>
        <a:p>
          <a:endParaRPr lang="sk-SK"/>
        </a:p>
      </dgm:t>
    </dgm:pt>
    <dgm:pt modelId="{5C67579A-2E9A-42FD-BA02-45DDE14137C8}" type="sibTrans" cxnId="{AD4201D4-2D2F-454E-A09F-26E927A0AF95}">
      <dgm:prSet/>
      <dgm:spPr/>
      <dgm:t>
        <a:bodyPr/>
        <a:lstStyle/>
        <a:p>
          <a:endParaRPr lang="sk-SK"/>
        </a:p>
      </dgm:t>
    </dgm:pt>
    <dgm:pt modelId="{27227162-C2AF-4346-BE3E-4B86CC10B200}">
      <dgm:prSet phldrT="[Text]"/>
      <dgm:spPr/>
      <dgm:t>
        <a:bodyPr/>
        <a:lstStyle/>
        <a:p>
          <a:r>
            <a:rPr lang="sk-SK" dirty="0" smtClean="0"/>
            <a:t>Úplná anonymita</a:t>
          </a:r>
          <a:endParaRPr lang="sk-SK" dirty="0"/>
        </a:p>
      </dgm:t>
    </dgm:pt>
    <dgm:pt modelId="{3472F7F0-EF66-4574-A56B-20DF80F97FFD}" type="parTrans" cxnId="{5B5DDC6E-A8CA-4585-B11E-AB5876432423}">
      <dgm:prSet/>
      <dgm:spPr/>
      <dgm:t>
        <a:bodyPr/>
        <a:lstStyle/>
        <a:p>
          <a:endParaRPr lang="sk-SK"/>
        </a:p>
      </dgm:t>
    </dgm:pt>
    <dgm:pt modelId="{FAFF4124-BB67-47AE-A260-1A47A000A225}" type="sibTrans" cxnId="{5B5DDC6E-A8CA-4585-B11E-AB5876432423}">
      <dgm:prSet/>
      <dgm:spPr/>
      <dgm:t>
        <a:bodyPr/>
        <a:lstStyle/>
        <a:p>
          <a:endParaRPr lang="sk-SK"/>
        </a:p>
      </dgm:t>
    </dgm:pt>
    <dgm:pt modelId="{D3A90CEB-82DF-4B0C-B4B3-9AF825D629FE}">
      <dgm:prSet phldrT="[Text]"/>
      <dgm:spPr/>
      <dgm:t>
        <a:bodyPr/>
        <a:lstStyle/>
        <a:p>
          <a:r>
            <a:rPr lang="sk-SK" dirty="0" smtClean="0"/>
            <a:t>Nejasná povinnosť použitia</a:t>
          </a:r>
          <a:endParaRPr lang="sk-SK" dirty="0"/>
        </a:p>
      </dgm:t>
    </dgm:pt>
    <dgm:pt modelId="{7EFA087B-6685-4B6F-9964-00E364302A56}" type="parTrans" cxnId="{FDC29477-0AC4-4763-8657-7246B72B4EDE}">
      <dgm:prSet/>
      <dgm:spPr/>
      <dgm:t>
        <a:bodyPr/>
        <a:lstStyle/>
        <a:p>
          <a:endParaRPr lang="sk-SK"/>
        </a:p>
      </dgm:t>
    </dgm:pt>
    <dgm:pt modelId="{817156CB-CDBF-4930-B35A-8B0643973A9A}" type="sibTrans" cxnId="{FDC29477-0AC4-4763-8657-7246B72B4EDE}">
      <dgm:prSet/>
      <dgm:spPr/>
      <dgm:t>
        <a:bodyPr/>
        <a:lstStyle/>
        <a:p>
          <a:endParaRPr lang="sk-SK"/>
        </a:p>
      </dgm:t>
    </dgm:pt>
    <dgm:pt modelId="{4F8AC057-9699-41CF-8456-7A55931F1EF0}" type="pres">
      <dgm:prSet presAssocID="{C5A2191A-85C0-4296-9589-278663D96E80}" presName="linear" presStyleCnt="0">
        <dgm:presLayoutVars>
          <dgm:animLvl val="lvl"/>
          <dgm:resizeHandles val="exact"/>
        </dgm:presLayoutVars>
      </dgm:prSet>
      <dgm:spPr/>
    </dgm:pt>
    <dgm:pt modelId="{613E8771-A110-4CA2-B271-529F20CA69E3}" type="pres">
      <dgm:prSet presAssocID="{B87E52D8-235F-4A73-9758-41F1CB7B40FD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FF9EDFFF-3ABD-4B88-8C71-0F933F0458E1}" type="pres">
      <dgm:prSet presAssocID="{414D52D1-CF26-417B-B3E3-252D529309C9}" presName="spacer" presStyleCnt="0"/>
      <dgm:spPr/>
    </dgm:pt>
    <dgm:pt modelId="{C0F2CDF0-A78C-4F98-BC37-8591B9EDCC5C}" type="pres">
      <dgm:prSet presAssocID="{5DE1A446-0A03-418C-B05E-30620F2BCEA9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6A44B49E-D224-4AD4-8D3D-8ADE6F8483B1}" type="pres">
      <dgm:prSet presAssocID="{937672CE-DCA2-4B10-9729-D7D925185503}" presName="spacer" presStyleCnt="0"/>
      <dgm:spPr/>
    </dgm:pt>
    <dgm:pt modelId="{08C62D2E-4CEF-49DD-A5FA-F15AF1349646}" type="pres">
      <dgm:prSet presAssocID="{392293A0-FD4E-4867-A7F0-C9301EE98538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11323D17-1ABB-4754-963E-38965CB68A40}" type="pres">
      <dgm:prSet presAssocID="{5C67579A-2E9A-42FD-BA02-45DDE14137C8}" presName="spacer" presStyleCnt="0"/>
      <dgm:spPr/>
    </dgm:pt>
    <dgm:pt modelId="{7FB8FBA7-516D-47B4-8BC4-BECA5A91579F}" type="pres">
      <dgm:prSet presAssocID="{27227162-C2AF-4346-BE3E-4B86CC10B200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CCF2183D-A9D6-41E9-82ED-5096EBC8B141}" type="pres">
      <dgm:prSet presAssocID="{FAFF4124-BB67-47AE-A260-1A47A000A225}" presName="spacer" presStyleCnt="0"/>
      <dgm:spPr/>
    </dgm:pt>
    <dgm:pt modelId="{60625D17-E26D-4460-850F-8FC4406CE928}" type="pres">
      <dgm:prSet presAssocID="{D3A90CEB-82DF-4B0C-B4B3-9AF825D629FE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2708180D-093E-4514-911E-CE6E85712175}" type="presOf" srcId="{392293A0-FD4E-4867-A7F0-C9301EE98538}" destId="{08C62D2E-4CEF-49DD-A5FA-F15AF1349646}" srcOrd="0" destOrd="0" presId="urn:microsoft.com/office/officeart/2005/8/layout/vList2"/>
    <dgm:cxn modelId="{C0DE38E8-368E-46EA-99A4-07FF2F91DB59}" srcId="{C5A2191A-85C0-4296-9589-278663D96E80}" destId="{B87E52D8-235F-4A73-9758-41F1CB7B40FD}" srcOrd="0" destOrd="0" parTransId="{B9AB9223-4FB1-4FC8-9B35-2CB3200CDF52}" sibTransId="{414D52D1-CF26-417B-B3E3-252D529309C9}"/>
    <dgm:cxn modelId="{8A99AE02-2425-4927-816F-AFED09DB2625}" type="presOf" srcId="{D3A90CEB-82DF-4B0C-B4B3-9AF825D629FE}" destId="{60625D17-E26D-4460-850F-8FC4406CE928}" srcOrd="0" destOrd="0" presId="urn:microsoft.com/office/officeart/2005/8/layout/vList2"/>
    <dgm:cxn modelId="{FDC29477-0AC4-4763-8657-7246B72B4EDE}" srcId="{C5A2191A-85C0-4296-9589-278663D96E80}" destId="{D3A90CEB-82DF-4B0C-B4B3-9AF825D629FE}" srcOrd="4" destOrd="0" parTransId="{7EFA087B-6685-4B6F-9964-00E364302A56}" sibTransId="{817156CB-CDBF-4930-B35A-8B0643973A9A}"/>
    <dgm:cxn modelId="{AD4201D4-2D2F-454E-A09F-26E927A0AF95}" srcId="{C5A2191A-85C0-4296-9589-278663D96E80}" destId="{392293A0-FD4E-4867-A7F0-C9301EE98538}" srcOrd="2" destOrd="0" parTransId="{E1FBC510-7DFC-44B3-B622-C7E2378DD834}" sibTransId="{5C67579A-2E9A-42FD-BA02-45DDE14137C8}"/>
    <dgm:cxn modelId="{C5F7109B-F81C-4C30-A754-C5D8678E554F}" srcId="{C5A2191A-85C0-4296-9589-278663D96E80}" destId="{5DE1A446-0A03-418C-B05E-30620F2BCEA9}" srcOrd="1" destOrd="0" parTransId="{60E63C9E-F3F6-4926-A709-F923060BFE60}" sibTransId="{937672CE-DCA2-4B10-9729-D7D925185503}"/>
    <dgm:cxn modelId="{8242E0F7-8B98-4CE3-880A-27E9D185EFF2}" type="presOf" srcId="{B87E52D8-235F-4A73-9758-41F1CB7B40FD}" destId="{613E8771-A110-4CA2-B271-529F20CA69E3}" srcOrd="0" destOrd="0" presId="urn:microsoft.com/office/officeart/2005/8/layout/vList2"/>
    <dgm:cxn modelId="{D4599C29-0936-4158-97CE-56CD3D00572F}" type="presOf" srcId="{C5A2191A-85C0-4296-9589-278663D96E80}" destId="{4F8AC057-9699-41CF-8456-7A55931F1EF0}" srcOrd="0" destOrd="0" presId="urn:microsoft.com/office/officeart/2005/8/layout/vList2"/>
    <dgm:cxn modelId="{14DFE245-A4E1-43FD-BC90-145624A90DEB}" type="presOf" srcId="{27227162-C2AF-4346-BE3E-4B86CC10B200}" destId="{7FB8FBA7-516D-47B4-8BC4-BECA5A91579F}" srcOrd="0" destOrd="0" presId="urn:microsoft.com/office/officeart/2005/8/layout/vList2"/>
    <dgm:cxn modelId="{5B5DDC6E-A8CA-4585-B11E-AB5876432423}" srcId="{C5A2191A-85C0-4296-9589-278663D96E80}" destId="{27227162-C2AF-4346-BE3E-4B86CC10B200}" srcOrd="3" destOrd="0" parTransId="{3472F7F0-EF66-4574-A56B-20DF80F97FFD}" sibTransId="{FAFF4124-BB67-47AE-A260-1A47A000A225}"/>
    <dgm:cxn modelId="{F232B94E-59A5-427C-B791-78099CD263E6}" type="presOf" srcId="{5DE1A446-0A03-418C-B05E-30620F2BCEA9}" destId="{C0F2CDF0-A78C-4F98-BC37-8591B9EDCC5C}" srcOrd="0" destOrd="0" presId="urn:microsoft.com/office/officeart/2005/8/layout/vList2"/>
    <dgm:cxn modelId="{089C2860-B279-403B-B568-BAD9D3A19BA3}" type="presParOf" srcId="{4F8AC057-9699-41CF-8456-7A55931F1EF0}" destId="{613E8771-A110-4CA2-B271-529F20CA69E3}" srcOrd="0" destOrd="0" presId="urn:microsoft.com/office/officeart/2005/8/layout/vList2"/>
    <dgm:cxn modelId="{74EA57D2-08F7-4635-89C6-F87005996405}" type="presParOf" srcId="{4F8AC057-9699-41CF-8456-7A55931F1EF0}" destId="{FF9EDFFF-3ABD-4B88-8C71-0F933F0458E1}" srcOrd="1" destOrd="0" presId="urn:microsoft.com/office/officeart/2005/8/layout/vList2"/>
    <dgm:cxn modelId="{13D04932-4FCB-4466-B8F9-8976694082FC}" type="presParOf" srcId="{4F8AC057-9699-41CF-8456-7A55931F1EF0}" destId="{C0F2CDF0-A78C-4F98-BC37-8591B9EDCC5C}" srcOrd="2" destOrd="0" presId="urn:microsoft.com/office/officeart/2005/8/layout/vList2"/>
    <dgm:cxn modelId="{89B7EAA0-0B95-46F9-AACA-E8F99B9E8964}" type="presParOf" srcId="{4F8AC057-9699-41CF-8456-7A55931F1EF0}" destId="{6A44B49E-D224-4AD4-8D3D-8ADE6F8483B1}" srcOrd="3" destOrd="0" presId="urn:microsoft.com/office/officeart/2005/8/layout/vList2"/>
    <dgm:cxn modelId="{6C0B7C06-745F-45F3-AE60-DCEB6753008A}" type="presParOf" srcId="{4F8AC057-9699-41CF-8456-7A55931F1EF0}" destId="{08C62D2E-4CEF-49DD-A5FA-F15AF1349646}" srcOrd="4" destOrd="0" presId="urn:microsoft.com/office/officeart/2005/8/layout/vList2"/>
    <dgm:cxn modelId="{944AAC48-5E29-42BD-B322-94C141D08A02}" type="presParOf" srcId="{4F8AC057-9699-41CF-8456-7A55931F1EF0}" destId="{11323D17-1ABB-4754-963E-38965CB68A40}" srcOrd="5" destOrd="0" presId="urn:microsoft.com/office/officeart/2005/8/layout/vList2"/>
    <dgm:cxn modelId="{F4EB2670-62D9-42F1-B0DE-1A51A8F66BFE}" type="presParOf" srcId="{4F8AC057-9699-41CF-8456-7A55931F1EF0}" destId="{7FB8FBA7-516D-47B4-8BC4-BECA5A91579F}" srcOrd="6" destOrd="0" presId="urn:microsoft.com/office/officeart/2005/8/layout/vList2"/>
    <dgm:cxn modelId="{C710164C-30E0-4583-B9F7-21168F15FDD4}" type="presParOf" srcId="{4F8AC057-9699-41CF-8456-7A55931F1EF0}" destId="{CCF2183D-A9D6-41E9-82ED-5096EBC8B141}" srcOrd="7" destOrd="0" presId="urn:microsoft.com/office/officeart/2005/8/layout/vList2"/>
    <dgm:cxn modelId="{E96525A9-7D09-4B0B-8D98-47F687051C1D}" type="presParOf" srcId="{4F8AC057-9699-41CF-8456-7A55931F1EF0}" destId="{60625D17-E26D-4460-850F-8FC4406CE928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76511A-3B3D-46B8-9992-9C62D201EBB7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sk-SK"/>
        </a:p>
      </dgm:t>
    </dgm:pt>
    <dgm:pt modelId="{F3C259A9-1B6F-4709-8014-F9E866905E54}">
      <dgm:prSet phldrT="[Text]"/>
      <dgm:spPr/>
      <dgm:t>
        <a:bodyPr/>
        <a:lstStyle/>
        <a:p>
          <a:r>
            <a:rPr lang="sk-SK" dirty="0" smtClean="0"/>
            <a:t>Rýchlosť</a:t>
          </a:r>
          <a:endParaRPr lang="sk-SK" dirty="0"/>
        </a:p>
      </dgm:t>
    </dgm:pt>
    <dgm:pt modelId="{C9E082F7-5CA9-4956-BFE7-12945C494752}" type="parTrans" cxnId="{A36730F1-F15E-4055-B861-E715E1C04165}">
      <dgm:prSet/>
      <dgm:spPr/>
      <dgm:t>
        <a:bodyPr/>
        <a:lstStyle/>
        <a:p>
          <a:endParaRPr lang="sk-SK"/>
        </a:p>
      </dgm:t>
    </dgm:pt>
    <dgm:pt modelId="{B13C9E77-5E1E-4206-821D-575BF170A5CB}" type="sibTrans" cxnId="{A36730F1-F15E-4055-B861-E715E1C04165}">
      <dgm:prSet/>
      <dgm:spPr/>
      <dgm:t>
        <a:bodyPr/>
        <a:lstStyle/>
        <a:p>
          <a:endParaRPr lang="sk-SK"/>
        </a:p>
      </dgm:t>
    </dgm:pt>
    <dgm:pt modelId="{27FD217C-CAF9-429A-97DE-E16B37BD7F4C}">
      <dgm:prSet phldrT="[Text]"/>
      <dgm:spPr/>
      <dgm:t>
        <a:bodyPr/>
        <a:lstStyle/>
        <a:p>
          <a:r>
            <a:rPr lang="sk-SK" dirty="0" smtClean="0"/>
            <a:t>Transparentnosť</a:t>
          </a:r>
          <a:endParaRPr lang="sk-SK" dirty="0"/>
        </a:p>
      </dgm:t>
    </dgm:pt>
    <dgm:pt modelId="{BB5926A4-E373-4E43-B6EF-3B386AC2612C}" type="parTrans" cxnId="{7542A5A6-EF9F-4B97-997D-3327C879863A}">
      <dgm:prSet/>
      <dgm:spPr/>
      <dgm:t>
        <a:bodyPr/>
        <a:lstStyle/>
        <a:p>
          <a:endParaRPr lang="sk-SK"/>
        </a:p>
      </dgm:t>
    </dgm:pt>
    <dgm:pt modelId="{E93F6AB6-AE08-4EF2-BC2D-A4D89C697818}" type="sibTrans" cxnId="{7542A5A6-EF9F-4B97-997D-3327C879863A}">
      <dgm:prSet/>
      <dgm:spPr/>
      <dgm:t>
        <a:bodyPr/>
        <a:lstStyle/>
        <a:p>
          <a:endParaRPr lang="sk-SK"/>
        </a:p>
      </dgm:t>
    </dgm:pt>
    <dgm:pt modelId="{7F2372F5-A7F5-48EF-B695-B97CE1A6E9FF}">
      <dgm:prSet phldrT="[Text]"/>
      <dgm:spPr/>
      <dgm:t>
        <a:bodyPr/>
        <a:lstStyle/>
        <a:p>
          <a:r>
            <a:rPr lang="sk-SK" dirty="0" smtClean="0"/>
            <a:t>Jednoduchosť</a:t>
          </a:r>
          <a:endParaRPr lang="sk-SK" dirty="0"/>
        </a:p>
      </dgm:t>
    </dgm:pt>
    <dgm:pt modelId="{B147CF1C-DA37-4743-975D-E4172B7ED77A}" type="parTrans" cxnId="{44086857-B85F-418F-9EA5-D521E730F324}">
      <dgm:prSet/>
      <dgm:spPr/>
      <dgm:t>
        <a:bodyPr/>
        <a:lstStyle/>
        <a:p>
          <a:endParaRPr lang="sk-SK"/>
        </a:p>
      </dgm:t>
    </dgm:pt>
    <dgm:pt modelId="{478EC218-601F-4F66-8EA2-2B2DB1079CA7}" type="sibTrans" cxnId="{44086857-B85F-418F-9EA5-D521E730F324}">
      <dgm:prSet/>
      <dgm:spPr/>
      <dgm:t>
        <a:bodyPr/>
        <a:lstStyle/>
        <a:p>
          <a:endParaRPr lang="sk-SK"/>
        </a:p>
      </dgm:t>
    </dgm:pt>
    <dgm:pt modelId="{707AF491-78A4-401C-A0D6-76A251C8C287}" type="pres">
      <dgm:prSet presAssocID="{FE76511A-3B3D-46B8-9992-9C62D201EBB7}" presName="linear" presStyleCnt="0">
        <dgm:presLayoutVars>
          <dgm:animLvl val="lvl"/>
          <dgm:resizeHandles val="exact"/>
        </dgm:presLayoutVars>
      </dgm:prSet>
      <dgm:spPr/>
    </dgm:pt>
    <dgm:pt modelId="{1C0BE52B-72CA-45E4-90BE-55EB01DFF7AF}" type="pres">
      <dgm:prSet presAssocID="{F3C259A9-1B6F-4709-8014-F9E866905E54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5BFE0272-5D89-4D75-A48F-2C4EF6D897DD}" type="pres">
      <dgm:prSet presAssocID="{F3C259A9-1B6F-4709-8014-F9E866905E54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9659B064-8A59-486D-BC58-520EF4BFF46B}" type="pres">
      <dgm:prSet presAssocID="{7F2372F5-A7F5-48EF-B695-B97CE1A6E9FF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A36730F1-F15E-4055-B861-E715E1C04165}" srcId="{FE76511A-3B3D-46B8-9992-9C62D201EBB7}" destId="{F3C259A9-1B6F-4709-8014-F9E866905E54}" srcOrd="0" destOrd="0" parTransId="{C9E082F7-5CA9-4956-BFE7-12945C494752}" sibTransId="{B13C9E77-5E1E-4206-821D-575BF170A5CB}"/>
    <dgm:cxn modelId="{88E43073-4FDC-41C8-8616-0C67E4055289}" type="presOf" srcId="{7F2372F5-A7F5-48EF-B695-B97CE1A6E9FF}" destId="{9659B064-8A59-486D-BC58-520EF4BFF46B}" srcOrd="0" destOrd="0" presId="urn:microsoft.com/office/officeart/2005/8/layout/vList2"/>
    <dgm:cxn modelId="{7542A5A6-EF9F-4B97-997D-3327C879863A}" srcId="{F3C259A9-1B6F-4709-8014-F9E866905E54}" destId="{27FD217C-CAF9-429A-97DE-E16B37BD7F4C}" srcOrd="0" destOrd="0" parTransId="{BB5926A4-E373-4E43-B6EF-3B386AC2612C}" sibTransId="{E93F6AB6-AE08-4EF2-BC2D-A4D89C697818}"/>
    <dgm:cxn modelId="{DD771B78-7002-42BF-9C5A-04F0D7774A2D}" type="presOf" srcId="{FE76511A-3B3D-46B8-9992-9C62D201EBB7}" destId="{707AF491-78A4-401C-A0D6-76A251C8C287}" srcOrd="0" destOrd="0" presId="urn:microsoft.com/office/officeart/2005/8/layout/vList2"/>
    <dgm:cxn modelId="{22C92CBA-04B4-4E9B-B649-267EF08DFB2F}" type="presOf" srcId="{27FD217C-CAF9-429A-97DE-E16B37BD7F4C}" destId="{5BFE0272-5D89-4D75-A48F-2C4EF6D897DD}" srcOrd="0" destOrd="0" presId="urn:microsoft.com/office/officeart/2005/8/layout/vList2"/>
    <dgm:cxn modelId="{44086857-B85F-418F-9EA5-D521E730F324}" srcId="{FE76511A-3B3D-46B8-9992-9C62D201EBB7}" destId="{7F2372F5-A7F5-48EF-B695-B97CE1A6E9FF}" srcOrd="1" destOrd="0" parTransId="{B147CF1C-DA37-4743-975D-E4172B7ED77A}" sibTransId="{478EC218-601F-4F66-8EA2-2B2DB1079CA7}"/>
    <dgm:cxn modelId="{77211AF8-23C8-41B0-87C0-1DFC0A8131C3}" type="presOf" srcId="{F3C259A9-1B6F-4709-8014-F9E866905E54}" destId="{1C0BE52B-72CA-45E4-90BE-55EB01DFF7AF}" srcOrd="0" destOrd="0" presId="urn:microsoft.com/office/officeart/2005/8/layout/vList2"/>
    <dgm:cxn modelId="{C004D118-1915-4B60-9B99-721DC5FEB622}" type="presParOf" srcId="{707AF491-78A4-401C-A0D6-76A251C8C287}" destId="{1C0BE52B-72CA-45E4-90BE-55EB01DFF7AF}" srcOrd="0" destOrd="0" presId="urn:microsoft.com/office/officeart/2005/8/layout/vList2"/>
    <dgm:cxn modelId="{3609FEF2-209E-4B06-BD51-4562D341B01B}" type="presParOf" srcId="{707AF491-78A4-401C-A0D6-76A251C8C287}" destId="{5BFE0272-5D89-4D75-A48F-2C4EF6D897DD}" srcOrd="1" destOrd="0" presId="urn:microsoft.com/office/officeart/2005/8/layout/vList2"/>
    <dgm:cxn modelId="{DCB6F4B1-7FF7-4586-B18E-574D9C6E3EC5}" type="presParOf" srcId="{707AF491-78A4-401C-A0D6-76A251C8C287}" destId="{9659B064-8A59-486D-BC58-520EF4BFF46B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6C8429E-CF22-4DF5-8ECF-A4CA1A32E5E3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sk-SK"/>
        </a:p>
      </dgm:t>
    </dgm:pt>
    <dgm:pt modelId="{3EE9D19B-FF6B-4442-8D69-EFA050CD2103}">
      <dgm:prSet phldrT="[Text]"/>
      <dgm:spPr/>
      <dgm:t>
        <a:bodyPr/>
        <a:lstStyle/>
        <a:p>
          <a:r>
            <a:rPr lang="sk-SK" dirty="0" smtClean="0"/>
            <a:t>Bez dát</a:t>
          </a:r>
          <a:endParaRPr lang="sk-SK" dirty="0"/>
        </a:p>
      </dgm:t>
    </dgm:pt>
    <dgm:pt modelId="{9076AC16-DF84-45FC-8238-BC957A6E0223}" type="parTrans" cxnId="{6F94DE64-9E45-4A81-AA9B-5ED077B59FA9}">
      <dgm:prSet/>
      <dgm:spPr/>
      <dgm:t>
        <a:bodyPr/>
        <a:lstStyle/>
        <a:p>
          <a:endParaRPr lang="sk-SK"/>
        </a:p>
      </dgm:t>
    </dgm:pt>
    <dgm:pt modelId="{0527BF9B-0D8C-45DA-A35B-CDF179092D0F}" type="sibTrans" cxnId="{6F94DE64-9E45-4A81-AA9B-5ED077B59FA9}">
      <dgm:prSet/>
      <dgm:spPr/>
      <dgm:t>
        <a:bodyPr/>
        <a:lstStyle/>
        <a:p>
          <a:endParaRPr lang="sk-SK"/>
        </a:p>
      </dgm:t>
    </dgm:pt>
    <dgm:pt modelId="{21C41978-60B7-465A-AE69-88163AF8016B}">
      <dgm:prSet phldrT="[Text]"/>
      <dgm:spPr/>
      <dgm:t>
        <a:bodyPr/>
        <a:lstStyle/>
        <a:p>
          <a:r>
            <a:rPr lang="sk-SK" dirty="0" smtClean="0"/>
            <a:t>Úplne otvorený trh (bez kontroly)</a:t>
          </a:r>
        </a:p>
      </dgm:t>
    </dgm:pt>
    <dgm:pt modelId="{5A09BD29-0EC8-4BBB-A7D7-FB79C74C22FA}" type="parTrans" cxnId="{3EA6558F-E196-4427-844A-4B8CCCE69F5A}">
      <dgm:prSet/>
      <dgm:spPr/>
      <dgm:t>
        <a:bodyPr/>
        <a:lstStyle/>
        <a:p>
          <a:endParaRPr lang="sk-SK"/>
        </a:p>
      </dgm:t>
    </dgm:pt>
    <dgm:pt modelId="{8887621D-FE5C-4652-947D-2A82F14554BF}" type="sibTrans" cxnId="{3EA6558F-E196-4427-844A-4B8CCCE69F5A}">
      <dgm:prSet/>
      <dgm:spPr/>
      <dgm:t>
        <a:bodyPr/>
        <a:lstStyle/>
        <a:p>
          <a:endParaRPr lang="sk-SK"/>
        </a:p>
      </dgm:t>
    </dgm:pt>
    <dgm:pt modelId="{CBBF64E9-7F68-4CD1-AFD8-2BD76E746A63}">
      <dgm:prSet phldrT="[Text]"/>
      <dgm:spPr/>
      <dgm:t>
        <a:bodyPr/>
        <a:lstStyle/>
        <a:p>
          <a:r>
            <a:rPr lang="sk-SK" dirty="0" smtClean="0"/>
            <a:t>Neprehľadnosť</a:t>
          </a:r>
        </a:p>
      </dgm:t>
    </dgm:pt>
    <dgm:pt modelId="{63375BA7-A225-4BE8-A1EC-BC7F29C29C8B}" type="parTrans" cxnId="{A14D41C2-2ECF-4030-B8B8-CDEE6604C8B4}">
      <dgm:prSet/>
      <dgm:spPr/>
      <dgm:t>
        <a:bodyPr/>
        <a:lstStyle/>
        <a:p>
          <a:endParaRPr lang="sk-SK"/>
        </a:p>
      </dgm:t>
    </dgm:pt>
    <dgm:pt modelId="{9B53DAB5-94A4-4932-9419-6150A884F024}" type="sibTrans" cxnId="{A14D41C2-2ECF-4030-B8B8-CDEE6604C8B4}">
      <dgm:prSet/>
      <dgm:spPr/>
      <dgm:t>
        <a:bodyPr/>
        <a:lstStyle/>
        <a:p>
          <a:endParaRPr lang="sk-SK"/>
        </a:p>
      </dgm:t>
    </dgm:pt>
    <dgm:pt modelId="{2E27B768-C837-47B2-A75C-9AD0555A8050}">
      <dgm:prSet phldrT="[Text]"/>
      <dgm:spPr/>
      <dgm:t>
        <a:bodyPr/>
        <a:lstStyle/>
        <a:p>
          <a:r>
            <a:rPr lang="sk-SK" dirty="0" smtClean="0"/>
            <a:t>Rozdielny výkon kontroly (detail protokolov a auditných stôp)</a:t>
          </a:r>
        </a:p>
      </dgm:t>
    </dgm:pt>
    <dgm:pt modelId="{FB224BEF-5F4B-4EAA-A3E3-7EE4ABCDD59E}" type="parTrans" cxnId="{9EFB8231-0425-484A-9010-7886EB7DA151}">
      <dgm:prSet/>
      <dgm:spPr/>
      <dgm:t>
        <a:bodyPr/>
        <a:lstStyle/>
        <a:p>
          <a:endParaRPr lang="sk-SK"/>
        </a:p>
      </dgm:t>
    </dgm:pt>
    <dgm:pt modelId="{217E7D05-5F80-4D7F-80C6-8BC191CD5677}" type="sibTrans" cxnId="{9EFB8231-0425-484A-9010-7886EB7DA151}">
      <dgm:prSet/>
      <dgm:spPr/>
      <dgm:t>
        <a:bodyPr/>
        <a:lstStyle/>
        <a:p>
          <a:endParaRPr lang="sk-SK"/>
        </a:p>
      </dgm:t>
    </dgm:pt>
    <dgm:pt modelId="{DC2E62BA-BE4A-44D1-B515-FF07F0390DF6}" type="pres">
      <dgm:prSet presAssocID="{B6C8429E-CF22-4DF5-8ECF-A4CA1A32E5E3}" presName="linear" presStyleCnt="0">
        <dgm:presLayoutVars>
          <dgm:animLvl val="lvl"/>
          <dgm:resizeHandles val="exact"/>
        </dgm:presLayoutVars>
      </dgm:prSet>
      <dgm:spPr/>
    </dgm:pt>
    <dgm:pt modelId="{AAEDDD7B-447B-4C5C-AF10-40D35BF7DA80}" type="pres">
      <dgm:prSet presAssocID="{3EE9D19B-FF6B-4442-8D69-EFA050CD2103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CA370AC1-CB00-4AD3-9CB0-6E275295CA5A}" type="pres">
      <dgm:prSet presAssocID="{0527BF9B-0D8C-45DA-A35B-CDF179092D0F}" presName="spacer" presStyleCnt="0"/>
      <dgm:spPr/>
    </dgm:pt>
    <dgm:pt modelId="{3C23280E-9CA8-46D3-87C0-550899C2B18C}" type="pres">
      <dgm:prSet presAssocID="{21C41978-60B7-465A-AE69-88163AF8016B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924BAD0-128E-4230-9186-B7253E98B9FF}" type="pres">
      <dgm:prSet presAssocID="{8887621D-FE5C-4652-947D-2A82F14554BF}" presName="spacer" presStyleCnt="0"/>
      <dgm:spPr/>
    </dgm:pt>
    <dgm:pt modelId="{506FC5E1-EB81-4725-B0E0-1A9EF6EE5FCA}" type="pres">
      <dgm:prSet presAssocID="{CBBF64E9-7F68-4CD1-AFD8-2BD76E746A6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7064E219-DA31-4B25-9EBC-289254B69807}" type="pres">
      <dgm:prSet presAssocID="{9B53DAB5-94A4-4932-9419-6150A884F024}" presName="spacer" presStyleCnt="0"/>
      <dgm:spPr/>
    </dgm:pt>
    <dgm:pt modelId="{DD93B314-643A-4756-A2F8-0A44B9DC662D}" type="pres">
      <dgm:prSet presAssocID="{2E27B768-C837-47B2-A75C-9AD0555A805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A14D41C2-2ECF-4030-B8B8-CDEE6604C8B4}" srcId="{B6C8429E-CF22-4DF5-8ECF-A4CA1A32E5E3}" destId="{CBBF64E9-7F68-4CD1-AFD8-2BD76E746A63}" srcOrd="2" destOrd="0" parTransId="{63375BA7-A225-4BE8-A1EC-BC7F29C29C8B}" sibTransId="{9B53DAB5-94A4-4932-9419-6150A884F024}"/>
    <dgm:cxn modelId="{3453CA59-3975-49A7-BD99-D52F1DF78598}" type="presOf" srcId="{CBBF64E9-7F68-4CD1-AFD8-2BD76E746A63}" destId="{506FC5E1-EB81-4725-B0E0-1A9EF6EE5FCA}" srcOrd="0" destOrd="0" presId="urn:microsoft.com/office/officeart/2005/8/layout/vList2"/>
    <dgm:cxn modelId="{3EA6558F-E196-4427-844A-4B8CCCE69F5A}" srcId="{B6C8429E-CF22-4DF5-8ECF-A4CA1A32E5E3}" destId="{21C41978-60B7-465A-AE69-88163AF8016B}" srcOrd="1" destOrd="0" parTransId="{5A09BD29-0EC8-4BBB-A7D7-FB79C74C22FA}" sibTransId="{8887621D-FE5C-4652-947D-2A82F14554BF}"/>
    <dgm:cxn modelId="{6F94DE64-9E45-4A81-AA9B-5ED077B59FA9}" srcId="{B6C8429E-CF22-4DF5-8ECF-A4CA1A32E5E3}" destId="{3EE9D19B-FF6B-4442-8D69-EFA050CD2103}" srcOrd="0" destOrd="0" parTransId="{9076AC16-DF84-45FC-8238-BC957A6E0223}" sibTransId="{0527BF9B-0D8C-45DA-A35B-CDF179092D0F}"/>
    <dgm:cxn modelId="{FFDDA17B-2E00-405C-8FE8-1D2D36649905}" type="presOf" srcId="{2E27B768-C837-47B2-A75C-9AD0555A8050}" destId="{DD93B314-643A-4756-A2F8-0A44B9DC662D}" srcOrd="0" destOrd="0" presId="urn:microsoft.com/office/officeart/2005/8/layout/vList2"/>
    <dgm:cxn modelId="{D3D10A4E-3920-4944-BE7F-8012FC1B1B5D}" type="presOf" srcId="{3EE9D19B-FF6B-4442-8D69-EFA050CD2103}" destId="{AAEDDD7B-447B-4C5C-AF10-40D35BF7DA80}" srcOrd="0" destOrd="0" presId="urn:microsoft.com/office/officeart/2005/8/layout/vList2"/>
    <dgm:cxn modelId="{46485654-C4D2-44DD-8EEF-BE6062509002}" type="presOf" srcId="{21C41978-60B7-465A-AE69-88163AF8016B}" destId="{3C23280E-9CA8-46D3-87C0-550899C2B18C}" srcOrd="0" destOrd="0" presId="urn:microsoft.com/office/officeart/2005/8/layout/vList2"/>
    <dgm:cxn modelId="{EC6F4657-AF46-4633-A7A8-3662C3027719}" type="presOf" srcId="{B6C8429E-CF22-4DF5-8ECF-A4CA1A32E5E3}" destId="{DC2E62BA-BE4A-44D1-B515-FF07F0390DF6}" srcOrd="0" destOrd="0" presId="urn:microsoft.com/office/officeart/2005/8/layout/vList2"/>
    <dgm:cxn modelId="{9EFB8231-0425-484A-9010-7886EB7DA151}" srcId="{B6C8429E-CF22-4DF5-8ECF-A4CA1A32E5E3}" destId="{2E27B768-C837-47B2-A75C-9AD0555A8050}" srcOrd="3" destOrd="0" parTransId="{FB224BEF-5F4B-4EAA-A3E3-7EE4ABCDD59E}" sibTransId="{217E7D05-5F80-4D7F-80C6-8BC191CD5677}"/>
    <dgm:cxn modelId="{B3C41978-4A3C-46CC-B989-87398095EC8C}" type="presParOf" srcId="{DC2E62BA-BE4A-44D1-B515-FF07F0390DF6}" destId="{AAEDDD7B-447B-4C5C-AF10-40D35BF7DA80}" srcOrd="0" destOrd="0" presId="urn:microsoft.com/office/officeart/2005/8/layout/vList2"/>
    <dgm:cxn modelId="{13FD2F49-5636-446C-BC0D-63F201FC0CDF}" type="presParOf" srcId="{DC2E62BA-BE4A-44D1-B515-FF07F0390DF6}" destId="{CA370AC1-CB00-4AD3-9CB0-6E275295CA5A}" srcOrd="1" destOrd="0" presId="urn:microsoft.com/office/officeart/2005/8/layout/vList2"/>
    <dgm:cxn modelId="{032E9BA1-452B-48BF-B524-F73AE8BD0C08}" type="presParOf" srcId="{DC2E62BA-BE4A-44D1-B515-FF07F0390DF6}" destId="{3C23280E-9CA8-46D3-87C0-550899C2B18C}" srcOrd="2" destOrd="0" presId="urn:microsoft.com/office/officeart/2005/8/layout/vList2"/>
    <dgm:cxn modelId="{F29AF46D-4C85-42E9-9DD6-0740BACEF00F}" type="presParOf" srcId="{DC2E62BA-BE4A-44D1-B515-FF07F0390DF6}" destId="{C924BAD0-128E-4230-9186-B7253E98B9FF}" srcOrd="3" destOrd="0" presId="urn:microsoft.com/office/officeart/2005/8/layout/vList2"/>
    <dgm:cxn modelId="{EBD7FA14-ABAD-4EB9-B66F-456C9FEAC30E}" type="presParOf" srcId="{DC2E62BA-BE4A-44D1-B515-FF07F0390DF6}" destId="{506FC5E1-EB81-4725-B0E0-1A9EF6EE5FCA}" srcOrd="4" destOrd="0" presId="urn:microsoft.com/office/officeart/2005/8/layout/vList2"/>
    <dgm:cxn modelId="{07593843-93B0-4241-B97A-D0D0BF852BC9}" type="presParOf" srcId="{DC2E62BA-BE4A-44D1-B515-FF07F0390DF6}" destId="{7064E219-DA31-4B25-9EBC-289254B69807}" srcOrd="5" destOrd="0" presId="urn:microsoft.com/office/officeart/2005/8/layout/vList2"/>
    <dgm:cxn modelId="{09299A35-9CEC-4F77-9260-481598706F50}" type="presParOf" srcId="{DC2E62BA-BE4A-44D1-B515-FF07F0390DF6}" destId="{DD93B314-643A-4756-A2F8-0A44B9DC662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7D415F-48B2-431C-BD27-433C2F61B996}">
      <dsp:nvSpPr>
        <dsp:cNvPr id="0" name=""/>
        <dsp:cNvSpPr/>
      </dsp:nvSpPr>
      <dsp:spPr>
        <a:xfrm rot="16200000">
          <a:off x="-1192907" y="1195090"/>
          <a:ext cx="4195762" cy="1805580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0" rIns="17780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800" kern="1200" dirty="0" smtClean="0"/>
            <a:t>2010</a:t>
          </a:r>
          <a:endParaRPr lang="sk-SK" sz="2800" kern="1200" dirty="0"/>
        </a:p>
        <a:p>
          <a:pPr marL="114300" lvl="1" indent="-114300" algn="l" defTabSz="6889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1550" kern="1200" dirty="0" smtClean="0"/>
            <a:t>Elektronický vestník</a:t>
          </a:r>
          <a:endParaRPr lang="sk-SK" sz="1550" kern="1200" dirty="0"/>
        </a:p>
        <a:p>
          <a:pPr marL="114300" lvl="1" indent="-114300" algn="l" defTabSz="6889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1550" kern="1200" dirty="0" smtClean="0"/>
            <a:t>Povinné elektronické aukcie</a:t>
          </a:r>
          <a:endParaRPr lang="sk-SK" sz="1550" kern="1200" dirty="0"/>
        </a:p>
        <a:p>
          <a:pPr marL="114300" lvl="1" indent="-114300" algn="l" defTabSz="6889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1550" kern="1200" dirty="0" smtClean="0"/>
            <a:t>Zverejňovanie zmlúv</a:t>
          </a:r>
          <a:endParaRPr lang="sk-SK" sz="1550" kern="1200" dirty="0"/>
        </a:p>
      </dsp:txBody>
      <dsp:txXfrm rot="5400000">
        <a:off x="2184" y="839151"/>
        <a:ext cx="1805580" cy="2517458"/>
      </dsp:txXfrm>
    </dsp:sp>
    <dsp:sp modelId="{BFBBB2DD-EF80-4CD1-A030-B7ED0E3170EB}">
      <dsp:nvSpPr>
        <dsp:cNvPr id="0" name=""/>
        <dsp:cNvSpPr/>
      </dsp:nvSpPr>
      <dsp:spPr>
        <a:xfrm rot="16200000">
          <a:off x="748090" y="1195090"/>
          <a:ext cx="4195762" cy="1805580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0" rIns="17780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800" kern="1200" dirty="0" smtClean="0"/>
            <a:t>2014</a:t>
          </a:r>
          <a:endParaRPr lang="sk-SK" sz="28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1500" kern="1200" dirty="0" smtClean="0"/>
            <a:t>Elektronické profily zadávateľov</a:t>
          </a:r>
          <a:endParaRPr lang="sk-SK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1500" kern="1200" dirty="0" smtClean="0"/>
            <a:t>Elektronické trhovisko</a:t>
          </a:r>
          <a:endParaRPr lang="sk-SK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1500" kern="1200" dirty="0" smtClean="0"/>
            <a:t>Zverejňovanie ponúk a zápisníc</a:t>
          </a:r>
          <a:endParaRPr lang="sk-SK" sz="1500" kern="1200" dirty="0"/>
        </a:p>
      </dsp:txBody>
      <dsp:txXfrm rot="5400000">
        <a:off x="1943181" y="839151"/>
        <a:ext cx="1805580" cy="2517458"/>
      </dsp:txXfrm>
    </dsp:sp>
    <dsp:sp modelId="{7B5EB422-58E4-4EB0-92E3-43F442380E59}">
      <dsp:nvSpPr>
        <dsp:cNvPr id="0" name=""/>
        <dsp:cNvSpPr/>
      </dsp:nvSpPr>
      <dsp:spPr>
        <a:xfrm rot="16200000">
          <a:off x="2754912" y="1129268"/>
          <a:ext cx="4195762" cy="1937225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0" rIns="17780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800" kern="1200" dirty="0" smtClean="0"/>
            <a:t>2016</a:t>
          </a:r>
          <a:endParaRPr lang="sk-SK" sz="2800" kern="1200" dirty="0"/>
        </a:p>
        <a:p>
          <a:pPr marL="114300" lvl="1" indent="-114300" algn="l" defTabSz="6445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1450" kern="1200" dirty="0" smtClean="0"/>
            <a:t>Elektronizácia komunikácie s dodávateľmi a predkladanie ponúk</a:t>
          </a:r>
          <a:endParaRPr lang="sk-SK" sz="1450" kern="1200" dirty="0"/>
        </a:p>
        <a:p>
          <a:pPr marL="114300" lvl="1" indent="-114300" algn="l" defTabSz="6445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sk-SK" sz="1450" kern="1200" dirty="0"/>
        </a:p>
        <a:p>
          <a:pPr marL="114300" lvl="1" indent="-114300" algn="l" defTabSz="6445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1450" kern="1200" dirty="0" smtClean="0"/>
            <a:t>Nástup elektronických nástrojov</a:t>
          </a:r>
          <a:endParaRPr lang="sk-SK" sz="1450" kern="1200" dirty="0"/>
        </a:p>
      </dsp:txBody>
      <dsp:txXfrm rot="5400000">
        <a:off x="3884180" y="839152"/>
        <a:ext cx="1937225" cy="2517458"/>
      </dsp:txXfrm>
    </dsp:sp>
    <dsp:sp modelId="{5B6CEB5F-1417-47CD-A70C-916223BF8AC3}">
      <dsp:nvSpPr>
        <dsp:cNvPr id="0" name=""/>
        <dsp:cNvSpPr/>
      </dsp:nvSpPr>
      <dsp:spPr>
        <a:xfrm rot="16200000">
          <a:off x="4761733" y="1195090"/>
          <a:ext cx="4195762" cy="1805580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0" rIns="17780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800" kern="1200" dirty="0" smtClean="0"/>
            <a:t>2018</a:t>
          </a:r>
          <a:endParaRPr lang="sk-SK" sz="2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1400" kern="1200" dirty="0" smtClean="0"/>
            <a:t>Povinnosť </a:t>
          </a:r>
          <a:r>
            <a:rPr lang="sk-SK" sz="1400" kern="1200" dirty="0" err="1" smtClean="0"/>
            <a:t>elektr</a:t>
          </a:r>
          <a:r>
            <a:rPr lang="sk-SK" sz="1400" kern="1200" dirty="0" smtClean="0"/>
            <a:t>. komunikácie s dodávateľmi</a:t>
          </a:r>
          <a:endParaRPr lang="sk-SK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sk-SK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1400" kern="1200" dirty="0" smtClean="0"/>
            <a:t>Nástup elektronizácie interných procesov</a:t>
          </a:r>
          <a:endParaRPr lang="sk-SK" sz="1400" kern="1200" dirty="0"/>
        </a:p>
      </dsp:txBody>
      <dsp:txXfrm rot="5400000">
        <a:off x="5956824" y="839151"/>
        <a:ext cx="1805580" cy="2517458"/>
      </dsp:txXfrm>
    </dsp:sp>
    <dsp:sp modelId="{19149A7E-38AB-4A01-9E8C-848A4F0D7C68}">
      <dsp:nvSpPr>
        <dsp:cNvPr id="0" name=""/>
        <dsp:cNvSpPr/>
      </dsp:nvSpPr>
      <dsp:spPr>
        <a:xfrm rot="16200000">
          <a:off x="6702731" y="1195090"/>
          <a:ext cx="4195762" cy="1805580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0" rIns="17780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800" kern="1200" dirty="0" smtClean="0"/>
            <a:t>2022</a:t>
          </a:r>
          <a:endParaRPr lang="sk-SK" sz="2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1400" kern="1200" dirty="0" smtClean="0"/>
            <a:t>Elektronická platforma – národný nástroj vrátane analytickej jednotky</a:t>
          </a:r>
          <a:endParaRPr lang="sk-SK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sk-SK" sz="1400" kern="1200" dirty="0"/>
        </a:p>
        <a:p>
          <a:pPr marL="114300" lvl="1" indent="-114300" algn="l" defTabSz="6000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1350" kern="1200" dirty="0" smtClean="0"/>
            <a:t>Centralizovanie zverejňovaných zmlúv</a:t>
          </a:r>
          <a:endParaRPr lang="sk-SK" sz="1350" kern="1200" dirty="0"/>
        </a:p>
      </dsp:txBody>
      <dsp:txXfrm rot="5400000">
        <a:off x="7897822" y="839151"/>
        <a:ext cx="1805580" cy="25174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D7389C-EFB6-4E83-928D-4421539FA997}">
      <dsp:nvSpPr>
        <dsp:cNvPr id="0" name=""/>
        <dsp:cNvSpPr/>
      </dsp:nvSpPr>
      <dsp:spPr>
        <a:xfrm>
          <a:off x="536" y="510600"/>
          <a:ext cx="2092720" cy="125563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100" kern="1200" dirty="0" smtClean="0"/>
            <a:t>Rýchlosť</a:t>
          </a:r>
          <a:endParaRPr lang="sk-SK" sz="2100" kern="1200" dirty="0"/>
        </a:p>
      </dsp:txBody>
      <dsp:txXfrm>
        <a:off x="536" y="510600"/>
        <a:ext cx="2092720" cy="1255632"/>
      </dsp:txXfrm>
    </dsp:sp>
    <dsp:sp modelId="{EA723056-12DE-4389-82FD-3DEC36C4D50A}">
      <dsp:nvSpPr>
        <dsp:cNvPr id="0" name=""/>
        <dsp:cNvSpPr/>
      </dsp:nvSpPr>
      <dsp:spPr>
        <a:xfrm>
          <a:off x="2302529" y="510600"/>
          <a:ext cx="2092720" cy="125563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100" kern="1200" dirty="0" smtClean="0"/>
            <a:t>Dáta</a:t>
          </a:r>
          <a:endParaRPr lang="sk-SK" sz="2100" kern="1200" dirty="0"/>
        </a:p>
      </dsp:txBody>
      <dsp:txXfrm>
        <a:off x="2302529" y="510600"/>
        <a:ext cx="2092720" cy="1255632"/>
      </dsp:txXfrm>
    </dsp:sp>
    <dsp:sp modelId="{63F8BF78-F741-47EF-81A3-ABCC9117E506}">
      <dsp:nvSpPr>
        <dsp:cNvPr id="0" name=""/>
        <dsp:cNvSpPr/>
      </dsp:nvSpPr>
      <dsp:spPr>
        <a:xfrm>
          <a:off x="536" y="1975505"/>
          <a:ext cx="2092720" cy="125563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100" kern="1200" dirty="0" smtClean="0"/>
            <a:t>Inšpirácia</a:t>
          </a:r>
          <a:endParaRPr lang="sk-SK" sz="2100" kern="1200" dirty="0"/>
        </a:p>
      </dsp:txBody>
      <dsp:txXfrm>
        <a:off x="536" y="1975505"/>
        <a:ext cx="2092720" cy="1255632"/>
      </dsp:txXfrm>
    </dsp:sp>
    <dsp:sp modelId="{691E26C3-053A-493A-8B79-3A76649AE842}">
      <dsp:nvSpPr>
        <dsp:cNvPr id="0" name=""/>
        <dsp:cNvSpPr/>
      </dsp:nvSpPr>
      <dsp:spPr>
        <a:xfrm>
          <a:off x="2302529" y="1975505"/>
          <a:ext cx="2092720" cy="125563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100" kern="1200" dirty="0" smtClean="0"/>
            <a:t>Jednoduchosť</a:t>
          </a:r>
          <a:endParaRPr lang="sk-SK" sz="2100" kern="1200" dirty="0"/>
        </a:p>
      </dsp:txBody>
      <dsp:txXfrm>
        <a:off x="2302529" y="1975505"/>
        <a:ext cx="2092720" cy="12556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3E8771-A110-4CA2-B271-529F20CA69E3}">
      <dsp:nvSpPr>
        <dsp:cNvPr id="0" name=""/>
        <dsp:cNvSpPr/>
      </dsp:nvSpPr>
      <dsp:spPr>
        <a:xfrm>
          <a:off x="0" y="84629"/>
          <a:ext cx="4395788" cy="67532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700" kern="1200" dirty="0" smtClean="0"/>
            <a:t>Bez interakcie s dodávateľmi</a:t>
          </a:r>
          <a:endParaRPr lang="sk-SK" sz="1700" kern="1200" dirty="0"/>
        </a:p>
      </dsp:txBody>
      <dsp:txXfrm>
        <a:off x="32967" y="117596"/>
        <a:ext cx="4329854" cy="609393"/>
      </dsp:txXfrm>
    </dsp:sp>
    <dsp:sp modelId="{C0F2CDF0-A78C-4F98-BC37-8591B9EDCC5C}">
      <dsp:nvSpPr>
        <dsp:cNvPr id="0" name=""/>
        <dsp:cNvSpPr/>
      </dsp:nvSpPr>
      <dsp:spPr>
        <a:xfrm>
          <a:off x="0" y="808917"/>
          <a:ext cx="4395788" cy="675327"/>
        </a:xfrm>
        <a:prstGeom prst="roundRect">
          <a:avLst/>
        </a:prstGeom>
        <a:solidFill>
          <a:schemeClr val="accent5">
            <a:hueOff val="1559309"/>
            <a:satOff val="-1003"/>
            <a:lumOff val="68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700" kern="1200" dirty="0" smtClean="0"/>
            <a:t>Automatické uzatvorenie zmlúv bez poznania predmetu ponuky</a:t>
          </a:r>
          <a:endParaRPr lang="sk-SK" sz="1700" kern="1200" dirty="0"/>
        </a:p>
      </dsp:txBody>
      <dsp:txXfrm>
        <a:off x="32967" y="841884"/>
        <a:ext cx="4329854" cy="609393"/>
      </dsp:txXfrm>
    </dsp:sp>
    <dsp:sp modelId="{08C62D2E-4CEF-49DD-A5FA-F15AF1349646}">
      <dsp:nvSpPr>
        <dsp:cNvPr id="0" name=""/>
        <dsp:cNvSpPr/>
      </dsp:nvSpPr>
      <dsp:spPr>
        <a:xfrm>
          <a:off x="0" y="1533205"/>
          <a:ext cx="4395788" cy="675327"/>
        </a:xfrm>
        <a:prstGeom prst="roundRect">
          <a:avLst/>
        </a:prstGeom>
        <a:solidFill>
          <a:schemeClr val="accent5">
            <a:hueOff val="3118619"/>
            <a:satOff val="-2006"/>
            <a:lumOff val="1372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700" kern="1200" dirty="0" smtClean="0"/>
            <a:t>Absencia kontroly ponúk</a:t>
          </a:r>
          <a:endParaRPr lang="sk-SK" sz="1700" kern="1200" dirty="0"/>
        </a:p>
      </dsp:txBody>
      <dsp:txXfrm>
        <a:off x="32967" y="1566172"/>
        <a:ext cx="4329854" cy="609393"/>
      </dsp:txXfrm>
    </dsp:sp>
    <dsp:sp modelId="{7FB8FBA7-516D-47B4-8BC4-BECA5A91579F}">
      <dsp:nvSpPr>
        <dsp:cNvPr id="0" name=""/>
        <dsp:cNvSpPr/>
      </dsp:nvSpPr>
      <dsp:spPr>
        <a:xfrm>
          <a:off x="0" y="2257492"/>
          <a:ext cx="4395788" cy="675327"/>
        </a:xfrm>
        <a:prstGeom prst="roundRect">
          <a:avLst/>
        </a:prstGeom>
        <a:solidFill>
          <a:schemeClr val="accent5">
            <a:hueOff val="4677928"/>
            <a:satOff val="-3010"/>
            <a:lumOff val="2058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700" kern="1200" dirty="0" smtClean="0"/>
            <a:t>Úplná anonymita</a:t>
          </a:r>
          <a:endParaRPr lang="sk-SK" sz="1700" kern="1200" dirty="0"/>
        </a:p>
      </dsp:txBody>
      <dsp:txXfrm>
        <a:off x="32967" y="2290459"/>
        <a:ext cx="4329854" cy="609393"/>
      </dsp:txXfrm>
    </dsp:sp>
    <dsp:sp modelId="{60625D17-E26D-4460-850F-8FC4406CE928}">
      <dsp:nvSpPr>
        <dsp:cNvPr id="0" name=""/>
        <dsp:cNvSpPr/>
      </dsp:nvSpPr>
      <dsp:spPr>
        <a:xfrm>
          <a:off x="0" y="2981780"/>
          <a:ext cx="4395788" cy="675327"/>
        </a:xfrm>
        <a:prstGeom prst="roundRect">
          <a:avLst/>
        </a:prstGeom>
        <a:solidFill>
          <a:schemeClr val="accent5">
            <a:hueOff val="6237238"/>
            <a:satOff val="-4013"/>
            <a:lumOff val="274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700" kern="1200" dirty="0" smtClean="0"/>
            <a:t>Nejasná povinnosť použitia</a:t>
          </a:r>
          <a:endParaRPr lang="sk-SK" sz="1700" kern="1200" dirty="0"/>
        </a:p>
      </dsp:txBody>
      <dsp:txXfrm>
        <a:off x="32967" y="3014747"/>
        <a:ext cx="4329854" cy="60939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0BE52B-72CA-45E4-90BE-55EB01DFF7AF}">
      <dsp:nvSpPr>
        <dsp:cNvPr id="0" name=""/>
        <dsp:cNvSpPr/>
      </dsp:nvSpPr>
      <dsp:spPr>
        <a:xfrm>
          <a:off x="0" y="323607"/>
          <a:ext cx="3442808" cy="81549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3400" kern="1200" dirty="0" smtClean="0"/>
            <a:t>Rýchlosť</a:t>
          </a:r>
          <a:endParaRPr lang="sk-SK" sz="3400" kern="1200" dirty="0"/>
        </a:p>
      </dsp:txBody>
      <dsp:txXfrm>
        <a:off x="39809" y="363416"/>
        <a:ext cx="3363190" cy="735872"/>
      </dsp:txXfrm>
    </dsp:sp>
    <dsp:sp modelId="{5BFE0272-5D89-4D75-A48F-2C4EF6D897DD}">
      <dsp:nvSpPr>
        <dsp:cNvPr id="0" name=""/>
        <dsp:cNvSpPr/>
      </dsp:nvSpPr>
      <dsp:spPr>
        <a:xfrm>
          <a:off x="0" y="1139098"/>
          <a:ext cx="3442808" cy="563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309" tIns="43180" rIns="241808" bIns="4318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k-SK" sz="2700" kern="1200" dirty="0" smtClean="0"/>
            <a:t>Transparentnosť</a:t>
          </a:r>
          <a:endParaRPr lang="sk-SK" sz="2700" kern="1200" dirty="0"/>
        </a:p>
      </dsp:txBody>
      <dsp:txXfrm>
        <a:off x="0" y="1139098"/>
        <a:ext cx="3442808" cy="563040"/>
      </dsp:txXfrm>
    </dsp:sp>
    <dsp:sp modelId="{9659B064-8A59-486D-BC58-520EF4BFF46B}">
      <dsp:nvSpPr>
        <dsp:cNvPr id="0" name=""/>
        <dsp:cNvSpPr/>
      </dsp:nvSpPr>
      <dsp:spPr>
        <a:xfrm>
          <a:off x="0" y="1702138"/>
          <a:ext cx="3442808" cy="815490"/>
        </a:xfrm>
        <a:prstGeom prst="roundRect">
          <a:avLst/>
        </a:prstGeom>
        <a:solidFill>
          <a:schemeClr val="accent2">
            <a:hueOff val="1354814"/>
            <a:satOff val="-6632"/>
            <a:lumOff val="372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3400" kern="1200" dirty="0" smtClean="0"/>
            <a:t>Jednoduchosť</a:t>
          </a:r>
          <a:endParaRPr lang="sk-SK" sz="3400" kern="1200" dirty="0"/>
        </a:p>
      </dsp:txBody>
      <dsp:txXfrm>
        <a:off x="39809" y="1741947"/>
        <a:ext cx="3363190" cy="73587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DDD7B-447B-4C5C-AF10-40D35BF7DA80}">
      <dsp:nvSpPr>
        <dsp:cNvPr id="0" name=""/>
        <dsp:cNvSpPr/>
      </dsp:nvSpPr>
      <dsp:spPr>
        <a:xfrm>
          <a:off x="0" y="111692"/>
          <a:ext cx="4395788" cy="83422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100" kern="1200" dirty="0" smtClean="0"/>
            <a:t>Bez dát</a:t>
          </a:r>
          <a:endParaRPr lang="sk-SK" sz="2100" kern="1200" dirty="0"/>
        </a:p>
      </dsp:txBody>
      <dsp:txXfrm>
        <a:off x="40724" y="152416"/>
        <a:ext cx="4314340" cy="752780"/>
      </dsp:txXfrm>
    </dsp:sp>
    <dsp:sp modelId="{3C23280E-9CA8-46D3-87C0-550899C2B18C}">
      <dsp:nvSpPr>
        <dsp:cNvPr id="0" name=""/>
        <dsp:cNvSpPr/>
      </dsp:nvSpPr>
      <dsp:spPr>
        <a:xfrm>
          <a:off x="0" y="1006400"/>
          <a:ext cx="4395788" cy="834228"/>
        </a:xfrm>
        <a:prstGeom prst="roundRect">
          <a:avLst/>
        </a:prstGeom>
        <a:solidFill>
          <a:schemeClr val="accent5">
            <a:hueOff val="2079079"/>
            <a:satOff val="-1338"/>
            <a:lumOff val="91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100" kern="1200" dirty="0" smtClean="0"/>
            <a:t>Úplne otvorený trh (bez kontroly)</a:t>
          </a:r>
        </a:p>
      </dsp:txBody>
      <dsp:txXfrm>
        <a:off x="40724" y="1047124"/>
        <a:ext cx="4314340" cy="752780"/>
      </dsp:txXfrm>
    </dsp:sp>
    <dsp:sp modelId="{506FC5E1-EB81-4725-B0E0-1A9EF6EE5FCA}">
      <dsp:nvSpPr>
        <dsp:cNvPr id="0" name=""/>
        <dsp:cNvSpPr/>
      </dsp:nvSpPr>
      <dsp:spPr>
        <a:xfrm>
          <a:off x="0" y="1901109"/>
          <a:ext cx="4395788" cy="834228"/>
        </a:xfrm>
        <a:prstGeom prst="roundRect">
          <a:avLst/>
        </a:prstGeom>
        <a:solidFill>
          <a:schemeClr val="accent5">
            <a:hueOff val="4158159"/>
            <a:satOff val="-2675"/>
            <a:lumOff val="1829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100" kern="1200" dirty="0" smtClean="0"/>
            <a:t>Neprehľadnosť</a:t>
          </a:r>
        </a:p>
      </dsp:txBody>
      <dsp:txXfrm>
        <a:off x="40724" y="1941833"/>
        <a:ext cx="4314340" cy="752780"/>
      </dsp:txXfrm>
    </dsp:sp>
    <dsp:sp modelId="{DD93B314-643A-4756-A2F8-0A44B9DC662D}">
      <dsp:nvSpPr>
        <dsp:cNvPr id="0" name=""/>
        <dsp:cNvSpPr/>
      </dsp:nvSpPr>
      <dsp:spPr>
        <a:xfrm>
          <a:off x="0" y="2795817"/>
          <a:ext cx="4395788" cy="834228"/>
        </a:xfrm>
        <a:prstGeom prst="roundRect">
          <a:avLst/>
        </a:prstGeom>
        <a:solidFill>
          <a:schemeClr val="accent5">
            <a:hueOff val="6237238"/>
            <a:satOff val="-4013"/>
            <a:lumOff val="274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100" kern="1200" dirty="0" smtClean="0"/>
            <a:t>Rozdielny výkon kontroly (detail protokolov a auditných stôp)</a:t>
          </a:r>
        </a:p>
      </dsp:txBody>
      <dsp:txXfrm>
        <a:off x="40724" y="2836541"/>
        <a:ext cx="4314340" cy="7527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smtClean="0"/>
              <a:pPr/>
              <a:t>11/24/2022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875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k-SK" smtClean="0"/>
              <a:t>Ak chcete pridať obrázok, kliknite na ikonu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11/24/2022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836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ov a p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63824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nuka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sk-SK" smtClean="0"/>
              <a:t>Upravte štýl predlohy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323526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s náz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smtClean="0"/>
              <a:pPr/>
              <a:t>11/24/2022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6301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ĺp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11/24/2022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93420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ĺpec s obrázk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k-SK" smtClean="0"/>
              <a:t>Ak chcete pridať obrázok, kliknite na ikonu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k-SK" smtClean="0"/>
              <a:t>Ak chcete pridať obrázok, kliknite na ikonu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k-SK" smtClean="0"/>
              <a:t>Ak chcete pridať obrázok, kliknite na ikonu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11/24/2022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76244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11/24/2022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8052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/>
              <a:pPr/>
              <a:t>11/24/2022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076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11/24/2022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317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149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11/24/2022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44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11/24/2022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806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11/24/2022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376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11/24/2022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466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11/24/2022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708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k-SK" smtClean="0"/>
              <a:t>Ak chcete pridať obrázok, kliknite na ikonu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11/24/2022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716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B482E8-6E0E-1B4F-B1FD-C69DB9E858D9}" type="datetimeFigureOut">
              <a:rPr lang="en-US" smtClean="0"/>
              <a:pPr/>
              <a:t>11/24/2022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957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 smtClean="0"/>
              <a:t>E – </a:t>
            </a:r>
            <a:r>
              <a:rPr lang="sk-SK" dirty="0" err="1" smtClean="0"/>
              <a:t>procurement</a:t>
            </a:r>
            <a:r>
              <a:rPr lang="sk-SK" dirty="0" smtClean="0"/>
              <a:t> in Slovakia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810001" y="5280846"/>
            <a:ext cx="10572000" cy="749017"/>
          </a:xfrm>
        </p:spPr>
        <p:txBody>
          <a:bodyPr>
            <a:normAutofit fontScale="92500" lnSpcReduction="10000"/>
          </a:bodyPr>
          <a:lstStyle/>
          <a:p>
            <a:r>
              <a:rPr lang="sk-SK" dirty="0" smtClean="0"/>
              <a:t>Marcela Turčanová</a:t>
            </a:r>
          </a:p>
          <a:p>
            <a:r>
              <a:rPr lang="sk-SK" dirty="0" smtClean="0"/>
              <a:t>24.11.2022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55075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Míľniky elektronizácie obstarávania</a:t>
            </a:r>
            <a:endParaRPr lang="sk-SK" dirty="0"/>
          </a:p>
        </p:txBody>
      </p:sp>
      <p:graphicFrame>
        <p:nvGraphicFramePr>
          <p:cNvPr id="4" name="Zástupný symbol obsah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7723376"/>
              </p:ext>
            </p:extLst>
          </p:nvPr>
        </p:nvGraphicFramePr>
        <p:xfrm>
          <a:off x="1413863" y="1509173"/>
          <a:ext cx="9705586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BlokTextu 4"/>
          <p:cNvSpPr txBox="1"/>
          <p:nvPr/>
        </p:nvSpPr>
        <p:spPr>
          <a:xfrm>
            <a:off x="810001" y="5859463"/>
            <a:ext cx="98695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000" b="1" dirty="0" smtClean="0"/>
              <a:t>EVO – štátny elektronický nástroj na komunikáciu s dodávateľmi a predkladanie ponúk </a:t>
            </a:r>
            <a:endParaRPr lang="sk-SK" sz="2000" b="1" dirty="0"/>
          </a:p>
        </p:txBody>
      </p:sp>
    </p:spTree>
    <p:extLst>
      <p:ext uri="{BB962C8B-B14F-4D97-AF65-F5344CB8AC3E}">
        <p14:creationId xmlns:p14="http://schemas.microsoft.com/office/powerpoint/2010/main" val="205573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Míľnik – elektronické trhovisko</a:t>
            </a:r>
            <a:endParaRPr lang="sk-SK" dirty="0"/>
          </a:p>
        </p:txBody>
      </p:sp>
      <p:sp>
        <p:nvSpPr>
          <p:cNvPr id="5" name="Zástupný symbol textu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b="1" dirty="0" smtClean="0"/>
              <a:t>Prínosy:</a:t>
            </a:r>
            <a:endParaRPr lang="sk-SK" b="1" dirty="0"/>
          </a:p>
        </p:txBody>
      </p:sp>
      <p:graphicFrame>
        <p:nvGraphicFramePr>
          <p:cNvPr id="9" name="Zástupný symbol obsahu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72732525"/>
              </p:ext>
            </p:extLst>
          </p:nvPr>
        </p:nvGraphicFramePr>
        <p:xfrm>
          <a:off x="1103313" y="2514600"/>
          <a:ext cx="4395787" cy="3741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Zástupný symbol textu 6"/>
          <p:cNvSpPr>
            <a:spLocks noGrp="1"/>
          </p:cNvSpPr>
          <p:nvPr>
            <p:ph type="body" sz="quarter" idx="3"/>
          </p:nvPr>
        </p:nvSpPr>
        <p:spPr>
          <a:xfrm>
            <a:off x="6137203" y="1905000"/>
            <a:ext cx="4396339" cy="576262"/>
          </a:xfrm>
        </p:spPr>
        <p:txBody>
          <a:bodyPr/>
          <a:lstStyle/>
          <a:p>
            <a:r>
              <a:rPr lang="sk-SK" b="1" dirty="0" smtClean="0"/>
              <a:t>Nedostatky:</a:t>
            </a:r>
            <a:endParaRPr lang="sk-SK" b="1" dirty="0"/>
          </a:p>
        </p:txBody>
      </p:sp>
      <p:graphicFrame>
        <p:nvGraphicFramePr>
          <p:cNvPr id="10" name="Zástupný symbol obsahu 9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854940369"/>
              </p:ext>
            </p:extLst>
          </p:nvPr>
        </p:nvGraphicFramePr>
        <p:xfrm>
          <a:off x="6137754" y="2502828"/>
          <a:ext cx="4395788" cy="3741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01493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Elektronizácia procesu – využívanie nástrojov</a:t>
            </a:r>
            <a:endParaRPr lang="sk-SK" dirty="0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b="1" dirty="0" smtClean="0"/>
              <a:t>Čo to prinieslo:</a:t>
            </a:r>
            <a:endParaRPr lang="sk-SK" b="1" dirty="0"/>
          </a:p>
        </p:txBody>
      </p:sp>
      <p:graphicFrame>
        <p:nvGraphicFramePr>
          <p:cNvPr id="7" name="Zástupný symbol obsahu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81553320"/>
              </p:ext>
            </p:extLst>
          </p:nvPr>
        </p:nvGraphicFramePr>
        <p:xfrm>
          <a:off x="1103314" y="2481263"/>
          <a:ext cx="3442808" cy="28412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sk-SK" b="1" dirty="0" smtClean="0"/>
              <a:t>Čo sa zanedbalo:</a:t>
            </a:r>
            <a:endParaRPr lang="sk-SK" b="1" dirty="0"/>
          </a:p>
        </p:txBody>
      </p:sp>
      <p:graphicFrame>
        <p:nvGraphicFramePr>
          <p:cNvPr id="8" name="Zástupný symbol obsahu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721054878"/>
              </p:ext>
            </p:extLst>
          </p:nvPr>
        </p:nvGraphicFramePr>
        <p:xfrm>
          <a:off x="5654675" y="2514600"/>
          <a:ext cx="4395788" cy="3741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77391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Aktuálne trendy</a:t>
            </a:r>
            <a:endParaRPr lang="sk-SK" dirty="0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b="1" dirty="0" smtClean="0"/>
              <a:t>Na úrovni legislatívy a štátu</a:t>
            </a:r>
            <a:endParaRPr lang="sk-SK" b="1" dirty="0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1034301" y="2533014"/>
            <a:ext cx="4396339" cy="3741738"/>
          </a:xfrm>
        </p:spPr>
        <p:txBody>
          <a:bodyPr>
            <a:normAutofit/>
          </a:bodyPr>
          <a:lstStyle/>
          <a:p>
            <a:r>
              <a:rPr lang="sk-SK" b="1" dirty="0" smtClean="0"/>
              <a:t>Zavedenie národného nástroja – Elektronickej platformy</a:t>
            </a:r>
          </a:p>
          <a:p>
            <a:pPr lvl="1"/>
            <a:r>
              <a:rPr lang="sk-SK" dirty="0" smtClean="0"/>
              <a:t>Povinný štátom spravovaný nástroj na zákazky pod nadlimitnou hodnotou</a:t>
            </a:r>
          </a:p>
          <a:p>
            <a:r>
              <a:rPr lang="sk-SK" dirty="0" smtClean="0"/>
              <a:t>Vytvorenie analytického nástroja na zber a prácu s dátami</a:t>
            </a:r>
          </a:p>
          <a:p>
            <a:r>
              <a:rPr lang="sk-SK" dirty="0" smtClean="0"/>
              <a:t>Vytvorenie nástroja na sledovanie a porovnávanie cien</a:t>
            </a:r>
          </a:p>
          <a:p>
            <a:pPr lvl="1"/>
            <a:r>
              <a:rPr lang="sk-SK" dirty="0" smtClean="0"/>
              <a:t>Kto za koľko čo nakúpil  - vytvorenie cenových máp</a:t>
            </a:r>
            <a:endParaRPr lang="sk-SK" dirty="0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sk-SK" b="1" dirty="0" smtClean="0"/>
              <a:t>Na úrovni zadávateľov</a:t>
            </a:r>
            <a:endParaRPr lang="sk-SK" b="1" dirty="0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sk-SK" dirty="0" smtClean="0"/>
              <a:t>Elektronizácia interných procesov – zber požiadaviek, sledovanie čerpania zmlúv a automatizácia plánov obstarávania</a:t>
            </a:r>
          </a:p>
          <a:p>
            <a:r>
              <a:rPr lang="sk-SK" dirty="0" smtClean="0"/>
              <a:t>Práca s dátami – kedy, čo a ako často nakupujeme (optimalizácia interných procesov)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68863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Ď</a:t>
            </a:r>
            <a:r>
              <a:rPr lang="sk-SK" dirty="0" smtClean="0"/>
              <a:t>akujem za pozornosť.</a:t>
            </a:r>
            <a:endParaRPr lang="sk-SK" dirty="0"/>
          </a:p>
        </p:txBody>
      </p:sp>
      <p:sp>
        <p:nvSpPr>
          <p:cNvPr id="7" name="Zástupný symbol textu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turcanova@apuen.sk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18483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ón">
  <a:themeElements>
    <a:clrScheme name="Ió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ó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ó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A6C182389D49C488ECAB3BCE43B49FF" ma:contentTypeVersion="15" ma:contentTypeDescription="Vytvoří nový dokument" ma:contentTypeScope="" ma:versionID="ca641270a13193a6cb8256a713a2f22d">
  <xsd:schema xmlns:xsd="http://www.w3.org/2001/XMLSchema" xmlns:xs="http://www.w3.org/2001/XMLSchema" xmlns:p="http://schemas.microsoft.com/office/2006/metadata/properties" xmlns:ns2="66b52bfb-9986-4891-aca2-d046ab8bf07a" xmlns:ns3="485ab4be-1c84-4ffe-a376-8eb6bbbe07bd" targetNamespace="http://schemas.microsoft.com/office/2006/metadata/properties" ma:root="true" ma:fieldsID="7e58fc2110f1460137d41725ac18b36a" ns2:_="" ns3:_="">
    <xsd:import namespace="66b52bfb-9986-4891-aca2-d046ab8bf07a"/>
    <xsd:import namespace="485ab4be-1c84-4ffe-a376-8eb6bbbe07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b52bfb-9986-4891-aca2-d046ab8bf0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5ab4be-1c84-4ffe-a376-8eb6bbbe07b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f62e302a-7c13-4296-b203-8ac9900fa5cd}" ma:internalName="TaxCatchAll" ma:showField="CatchAllData" ma:web="485ab4be-1c84-4ffe-a376-8eb6bbbe07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3BC90F1-D718-4B0C-9C15-37CA43E4FD60}"/>
</file>

<file path=customXml/itemProps2.xml><?xml version="1.0" encoding="utf-8"?>
<ds:datastoreItem xmlns:ds="http://schemas.openxmlformats.org/officeDocument/2006/customXml" ds:itemID="{1B8B01DE-C5D1-4FDE-A848-2527E9447028}"/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53</TotalTime>
  <Words>227</Words>
  <Application>Microsoft Office PowerPoint</Application>
  <PresentationFormat>Širokouhlá</PresentationFormat>
  <Paragraphs>56</Paragraphs>
  <Slides>6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Ión</vt:lpstr>
      <vt:lpstr>E – procurement in Slovakia</vt:lpstr>
      <vt:lpstr>Míľniky elektronizácie obstarávania</vt:lpstr>
      <vt:lpstr>Míľnik – elektronické trhovisko</vt:lpstr>
      <vt:lpstr>Elektronizácia procesu – využívanie nástrojov</vt:lpstr>
      <vt:lpstr>Aktuálne trendy</vt:lpstr>
      <vt:lpstr>Ďakujem za pozornosť.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 – procurement in Slovakia</dc:title>
  <dc:creator>Marcela T.</dc:creator>
  <cp:lastModifiedBy>Marcela T.</cp:lastModifiedBy>
  <cp:revision>9</cp:revision>
  <dcterms:created xsi:type="dcterms:W3CDTF">2022-11-23T23:33:25Z</dcterms:created>
  <dcterms:modified xsi:type="dcterms:W3CDTF">2022-11-24T00:26:51Z</dcterms:modified>
</cp:coreProperties>
</file>