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5" r:id="rId6"/>
    <p:sldId id="266" r:id="rId7"/>
    <p:sldId id="283" r:id="rId8"/>
    <p:sldId id="267" r:id="rId9"/>
    <p:sldId id="284" r:id="rId10"/>
    <p:sldId id="278" r:id="rId11"/>
    <p:sldId id="268" r:id="rId12"/>
    <p:sldId id="280" r:id="rId13"/>
    <p:sldId id="281" r:id="rId14"/>
    <p:sldId id="286" r:id="rId15"/>
    <p:sldId id="269" r:id="rId16"/>
    <p:sldId id="287" r:id="rId17"/>
    <p:sldId id="288" r:id="rId18"/>
    <p:sldId id="270" r:id="rId19"/>
    <p:sldId id="289" r:id="rId20"/>
    <p:sldId id="285" r:id="rId21"/>
    <p:sldId id="290" r:id="rId22"/>
    <p:sldId id="292" r:id="rId23"/>
    <p:sldId id="271" r:id="rId24"/>
    <p:sldId id="291" r:id="rId25"/>
    <p:sldId id="274" r:id="rId26"/>
    <p:sldId id="297" r:id="rId27"/>
    <p:sldId id="275" r:id="rId28"/>
    <p:sldId id="293" r:id="rId29"/>
    <p:sldId id="276" r:id="rId30"/>
    <p:sldId id="260" r:id="rId31"/>
    <p:sldId id="294" r:id="rId32"/>
    <p:sldId id="295" r:id="rId33"/>
    <p:sldId id="296" r:id="rId34"/>
    <p:sldId id="261" r:id="rId35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32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8314FA1-8ECD-42D4-9F2E-5DF5821D0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D51A5DC4-2347-4632-8A80-1469F79C4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55B63FB-530D-4B26-8EF3-4B8E66017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EE4506E7-FAA3-454A-A8D6-FBFE996E3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D8FD29F-7EA9-4226-9C27-73EAA7F82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4542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57757C4-D64C-4162-B065-5C387C517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FD2B708-F8D4-40DB-B050-5385CB6888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6A1E98D-FF30-4301-A56D-57C835671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1B37A49E-0CDF-4A6B-9682-FF0CFBC9F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40E2BE70-7DA3-4097-AA16-0FDEC9C16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1410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A46A0EA6-62F2-47B0-B911-3AB99EA593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F31E237-4CB2-48FA-9F00-6CBE70DC54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BDFBB32-D370-4CA4-9B8A-D8922167E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804FA0C-EF2C-41FF-A238-D7CA13D3B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9161C63-9AAB-47BF-8CCC-0C89BFB5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22273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158BAF7-0A81-4652-B480-C5E2DA9B8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BBEA206-F2CE-4797-8EAC-22E907372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3E1BAF9-0D44-417A-8A5C-7D0D69CAD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533F423-3530-42CE-8E8E-2E407A22F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2CD6E650-E068-4E61-AA71-4B9EE2244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96105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44BBE01-4A23-49B4-8225-EDE021271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31648FB0-757E-4296-B62F-3E1A9F2C5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BFFE86B-ED9B-4875-AC8E-9CC463EE5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8522CB6-450C-44E8-B023-838F78286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9BEBA028-D07F-4F5B-B513-233537B45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76242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D0046B4-C59D-4E0A-8417-C334D8A8E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228D28A-6395-408C-9CD0-003831EF6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8B312C57-C975-48F8-8989-1E413A39DD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C30E002A-17B8-4846-BC92-3598FD0FE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6B93346B-77F9-44EC-8507-49DCD6AA1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FD941B2F-800F-4F09-B51D-B8E1CD5B5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73124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4A3E5CD-7906-41C6-915D-68B00A2BC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5D2622F-CCDC-47A9-BE68-BBB8781F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0F79F283-A981-436B-8892-9B94C68C6B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0394372A-443A-4956-9D55-1F7FDC333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97FCE867-5A4D-4498-B984-8FC1C1EAB3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616485C3-F71C-4D59-BBB4-6C88BD75B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0477678E-3532-4EE0-9EF3-BBBADF33A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C88DB20A-DE50-43AE-A893-C3D9108C8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971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D952180-CB64-4C28-81CE-46312325A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8AA3CCEE-ED17-4129-88E5-AE78EA15C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8943BC2C-15A2-4605-929E-3C903C9F2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CFCE4299-D736-4FE8-AC5D-60BBC94EC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95606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25B13296-EE21-4685-AD47-5C76FEFA8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02775C64-3C07-4A75-A330-057B9F6BD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D2C5FEC-09E9-4CFB-AE33-8C7D5C556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66819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34B9F37-D9F7-4360-9194-FF478EECE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587B01F-C29C-493E-9FCD-1D35DB5B8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7C695F0C-73D6-4721-923E-4406E2D06A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0E083B32-F331-4AB5-A7D1-51908F130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4F7C5E9-43BE-4422-A696-5A1E7A57B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7BB5CFD-2770-43B1-A78B-3BF7323F8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83594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947B101-971A-4956-AB39-E29180D93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9131A51A-CE25-4B84-B6DE-3B9C94E9FC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F76CA71D-4D2D-45EF-83AD-59F66EF02D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C4446E19-4904-4DDB-BB5A-09110B360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DB7348B9-F9B2-43EE-8875-AD93395E7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0E6FC46A-4EA4-412C-B0A4-6950CDA30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2734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DCED4879-873C-408C-881A-2C5B40607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D32620F3-7470-4A98-A22D-051237506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714CE03D-1CCE-4B74-8913-563797D57C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85585-D844-4DC4-A255-279774016500}" type="datetimeFigureOut">
              <a:rPr lang="hu-HU" smtClean="0"/>
              <a:t>2022. 11. 28.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47F37DBA-9165-4155-A5F6-37A54C4B05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B2EDE9B-E894-4FEB-AF3B-34EF43DABC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BF4CA-7A66-4730-8E60-71401B25726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1116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laszlo.ketszeri@gmail.com" TargetMode="External"/><Relationship Id="rId2" Type="http://schemas.openxmlformats.org/officeDocument/2006/relationships/hyperlink" Target="http://www.tlencrypt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laszlo.ketszeri@nhit.gov.h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23BB14C-A5B9-4466-A756-5AAD63B8E7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55762"/>
          </a:xfrm>
        </p:spPr>
        <p:txBody>
          <a:bodyPr>
            <a:normAutofit fontScale="90000"/>
          </a:bodyPr>
          <a:lstStyle/>
          <a:p>
            <a:r>
              <a:rPr lang="hu-HU" b="1" dirty="0"/>
              <a:t>TLE</a:t>
            </a:r>
            <a:br>
              <a:rPr lang="hu-HU" b="1" dirty="0"/>
            </a:br>
            <a:r>
              <a:rPr lang="hu-HU" b="1" dirty="0"/>
              <a:t>Time </a:t>
            </a:r>
            <a:r>
              <a:rPr lang="hu-HU" b="1" dirty="0" err="1"/>
              <a:t>Locked</a:t>
            </a:r>
            <a:r>
              <a:rPr lang="hu-HU" b="1" dirty="0"/>
              <a:t> </a:t>
            </a:r>
            <a:r>
              <a:rPr lang="hu-HU" b="1" dirty="0" err="1"/>
              <a:t>Encryption</a:t>
            </a:r>
            <a:endParaRPr lang="hu-HU" b="1" dirty="0"/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3BA9D1D6-F82A-42E8-A2D7-6913806D76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b="1" dirty="0">
                <a:hlinkClick r:id="rId2"/>
              </a:rPr>
              <a:t>www.tlencrypt.com</a:t>
            </a:r>
            <a:endParaRPr lang="hu-HU" b="1" dirty="0"/>
          </a:p>
          <a:p>
            <a:endParaRPr lang="hu-HU" b="1" dirty="0"/>
          </a:p>
          <a:p>
            <a:r>
              <a:rPr lang="cs-CZ" sz="18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laszlo.ketszeri@gmail.com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cs-CZ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cs-CZ" sz="1800" u="sng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4"/>
              </a:rPr>
              <a:t>laszlo.ketszeri@nhit.gov.hu</a:t>
            </a:r>
            <a:endParaRPr lang="cs-CZ" sz="18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2268398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383B085A-936A-4E46-ACA3-9F6FCB97D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229055"/>
            <a:ext cx="8517467" cy="646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1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A998B20-2B7C-4D4B-B050-D4B309D31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3499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Reschedule</a:t>
            </a:r>
            <a:r>
              <a:rPr lang="hu-HU" dirty="0"/>
              <a:t> tender: </a:t>
            </a:r>
            <a:r>
              <a:rPr lang="hu-HU" b="1" dirty="0"/>
              <a:t>CA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3C80C67-3BF4-4B73-B43F-B8757E8BE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5127"/>
            <a:ext cx="10515600" cy="4901836"/>
          </a:xfrm>
        </p:spPr>
        <p:txBody>
          <a:bodyPr/>
          <a:lstStyle/>
          <a:p>
            <a:r>
              <a:rPr lang="hu-HU" dirty="0" err="1"/>
              <a:t>Select</a:t>
            </a:r>
            <a:r>
              <a:rPr lang="hu-HU" dirty="0"/>
              <a:t> </a:t>
            </a:r>
            <a:r>
              <a:rPr lang="hu-HU" dirty="0" err="1"/>
              <a:t>activity</a:t>
            </a:r>
            <a:r>
              <a:rPr lang="hu-HU" dirty="0"/>
              <a:t> </a:t>
            </a:r>
            <a:r>
              <a:rPr lang="hu-HU" dirty="0" err="1"/>
              <a:t>from</a:t>
            </a:r>
            <a:r>
              <a:rPr lang="hu-HU" dirty="0"/>
              <a:t> main </a:t>
            </a:r>
            <a:r>
              <a:rPr lang="hu-HU" dirty="0" err="1"/>
              <a:t>menue</a:t>
            </a:r>
            <a:endParaRPr lang="hu-HU" dirty="0"/>
          </a:p>
          <a:p>
            <a:r>
              <a:rPr lang="hu-HU" dirty="0" err="1"/>
              <a:t>Paste</a:t>
            </a:r>
            <a:r>
              <a:rPr lang="hu-HU" dirty="0"/>
              <a:t> tender ID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selected</a:t>
            </a:r>
            <a:r>
              <a:rPr lang="hu-HU" dirty="0"/>
              <a:t> </a:t>
            </a:r>
            <a:r>
              <a:rPr lang="hu-HU" dirty="0" err="1"/>
              <a:t>procedure</a:t>
            </a:r>
            <a:endParaRPr lang="hu-HU" dirty="0"/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select</a:t>
            </a:r>
            <a:r>
              <a:rPr lang="hu-HU" dirty="0"/>
              <a:t> tender</a:t>
            </a:r>
          </a:p>
          <a:p>
            <a:r>
              <a:rPr lang="hu-HU" dirty="0" err="1"/>
              <a:t>Select</a:t>
            </a:r>
            <a:r>
              <a:rPr lang="hu-HU" dirty="0"/>
              <a:t> tender </a:t>
            </a:r>
            <a:r>
              <a:rPr lang="hu-HU" dirty="0" err="1"/>
              <a:t>key</a:t>
            </a:r>
            <a:r>
              <a:rPr lang="hu-HU" dirty="0"/>
              <a:t> file </a:t>
            </a:r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folder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drag</a:t>
            </a:r>
            <a:r>
              <a:rPr lang="hu-HU" dirty="0"/>
              <a:t>-and-</a:t>
            </a:r>
            <a:r>
              <a:rPr lang="hu-HU" dirty="0" err="1"/>
              <a:t>drop</a:t>
            </a:r>
            <a:endParaRPr lang="hu-HU" dirty="0"/>
          </a:p>
          <a:p>
            <a:r>
              <a:rPr lang="hu-HU" dirty="0" err="1"/>
              <a:t>Reenter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and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date</a:t>
            </a:r>
            <a:r>
              <a:rPr lang="hu-HU" dirty="0"/>
              <a:t> and </a:t>
            </a:r>
            <a:r>
              <a:rPr lang="hu-HU" dirty="0" err="1"/>
              <a:t>time</a:t>
            </a:r>
            <a:endParaRPr lang="hu-HU" dirty="0"/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reschedule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</a:t>
            </a:r>
            <a:r>
              <a:rPr lang="hu-HU" dirty="0" err="1"/>
              <a:t>results</a:t>
            </a:r>
            <a:r>
              <a:rPr lang="hu-HU" dirty="0"/>
              <a:t> </a:t>
            </a:r>
            <a:r>
              <a:rPr lang="hu-HU" dirty="0" err="1"/>
              <a:t>at</a:t>
            </a:r>
            <a:r>
              <a:rPr lang="hu-HU" dirty="0"/>
              <a:t> tender </a:t>
            </a:r>
            <a:r>
              <a:rPr lang="hu-HU" dirty="0" err="1"/>
              <a:t>result</a:t>
            </a:r>
            <a:r>
              <a:rPr lang="hu-HU" dirty="0"/>
              <a:t> </a:t>
            </a:r>
            <a:r>
              <a:rPr lang="hu-HU" dirty="0" err="1"/>
              <a:t>page</a:t>
            </a:r>
            <a:endParaRPr lang="hu-HU" dirty="0"/>
          </a:p>
          <a:p>
            <a:r>
              <a:rPr lang="hu-HU" dirty="0" err="1"/>
              <a:t>Accept</a:t>
            </a:r>
            <a:r>
              <a:rPr lang="hu-HU" dirty="0"/>
              <a:t>, </a:t>
            </a:r>
            <a:r>
              <a:rPr lang="hu-HU" dirty="0" err="1"/>
              <a:t>reschedule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terminate</a:t>
            </a:r>
            <a:endParaRPr lang="hu-HU" dirty="0"/>
          </a:p>
          <a:p>
            <a:r>
              <a:rPr lang="hu-HU" dirty="0" err="1">
                <a:solidFill>
                  <a:srgbClr val="FF0000"/>
                </a:solidFill>
              </a:rPr>
              <a:t>Submitted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bids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will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remain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valid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without</a:t>
            </a:r>
            <a:r>
              <a:rPr lang="hu-HU" dirty="0">
                <a:solidFill>
                  <a:srgbClr val="FF0000"/>
                </a:solidFill>
              </a:rPr>
              <a:t> EO </a:t>
            </a:r>
            <a:r>
              <a:rPr lang="hu-HU" dirty="0" err="1">
                <a:solidFill>
                  <a:srgbClr val="FF0000"/>
                </a:solidFill>
              </a:rPr>
              <a:t>activity</a:t>
            </a:r>
            <a:endParaRPr lang="hu-H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841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FF94F221-58E1-4E4C-800E-8A94AF231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667" y="218599"/>
            <a:ext cx="8026400" cy="64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47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178B4719-5123-4A01-8BCA-12FBEBA06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784" y="1253067"/>
            <a:ext cx="10227173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75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7254C267-287F-408A-A6B8-A8CE64DE9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954" y="2184399"/>
            <a:ext cx="10108233" cy="279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86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A998B20-2B7C-4D4B-B050-D4B309D31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3499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Terminate</a:t>
            </a:r>
            <a:r>
              <a:rPr lang="hu-HU" dirty="0"/>
              <a:t> tender: </a:t>
            </a:r>
            <a:r>
              <a:rPr lang="hu-HU" b="1" dirty="0"/>
              <a:t>CA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3C80C67-3BF4-4B73-B43F-B8757E8BE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5127"/>
            <a:ext cx="10515600" cy="4901836"/>
          </a:xfrm>
        </p:spPr>
        <p:txBody>
          <a:bodyPr/>
          <a:lstStyle/>
          <a:p>
            <a:r>
              <a:rPr lang="hu-HU" dirty="0" err="1"/>
              <a:t>Select</a:t>
            </a:r>
            <a:r>
              <a:rPr lang="hu-HU" dirty="0"/>
              <a:t> </a:t>
            </a:r>
            <a:r>
              <a:rPr lang="hu-HU" dirty="0" err="1"/>
              <a:t>activity</a:t>
            </a:r>
            <a:r>
              <a:rPr lang="hu-HU" dirty="0"/>
              <a:t> </a:t>
            </a:r>
            <a:r>
              <a:rPr lang="hu-HU" dirty="0" err="1"/>
              <a:t>from</a:t>
            </a:r>
            <a:r>
              <a:rPr lang="hu-HU" dirty="0"/>
              <a:t> main </a:t>
            </a:r>
            <a:r>
              <a:rPr lang="hu-HU" dirty="0" err="1"/>
              <a:t>menue</a:t>
            </a:r>
            <a:endParaRPr lang="hu-HU" dirty="0"/>
          </a:p>
          <a:p>
            <a:r>
              <a:rPr lang="hu-HU" dirty="0" err="1"/>
              <a:t>Paste</a:t>
            </a:r>
            <a:r>
              <a:rPr lang="hu-HU" dirty="0"/>
              <a:t> tender ID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selected</a:t>
            </a:r>
            <a:r>
              <a:rPr lang="hu-HU" dirty="0"/>
              <a:t> </a:t>
            </a:r>
            <a:r>
              <a:rPr lang="hu-HU" dirty="0" err="1"/>
              <a:t>procedure</a:t>
            </a:r>
            <a:endParaRPr lang="hu-HU" dirty="0"/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select</a:t>
            </a:r>
            <a:r>
              <a:rPr lang="hu-HU" dirty="0"/>
              <a:t> tender</a:t>
            </a:r>
          </a:p>
          <a:p>
            <a:r>
              <a:rPr lang="hu-HU" dirty="0" err="1"/>
              <a:t>Select</a:t>
            </a:r>
            <a:r>
              <a:rPr lang="hu-HU" dirty="0"/>
              <a:t> tender </a:t>
            </a:r>
            <a:r>
              <a:rPr lang="hu-HU" dirty="0" err="1"/>
              <a:t>key</a:t>
            </a:r>
            <a:r>
              <a:rPr lang="hu-HU" dirty="0"/>
              <a:t> file </a:t>
            </a:r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folder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drag</a:t>
            </a:r>
            <a:r>
              <a:rPr lang="hu-HU" dirty="0"/>
              <a:t>-and-</a:t>
            </a:r>
            <a:r>
              <a:rPr lang="hu-HU" dirty="0" err="1"/>
              <a:t>drop</a:t>
            </a:r>
            <a:endParaRPr lang="hu-HU" dirty="0"/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terminate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</a:t>
            </a:r>
            <a:r>
              <a:rPr lang="hu-HU" dirty="0" err="1"/>
              <a:t>results</a:t>
            </a:r>
            <a:r>
              <a:rPr lang="hu-HU" dirty="0"/>
              <a:t> </a:t>
            </a:r>
            <a:r>
              <a:rPr lang="hu-HU" dirty="0" err="1"/>
              <a:t>at</a:t>
            </a:r>
            <a:r>
              <a:rPr lang="hu-HU" dirty="0"/>
              <a:t> tender </a:t>
            </a:r>
            <a:r>
              <a:rPr lang="hu-HU" dirty="0" err="1"/>
              <a:t>result</a:t>
            </a:r>
            <a:r>
              <a:rPr lang="hu-HU" dirty="0"/>
              <a:t> </a:t>
            </a:r>
            <a:r>
              <a:rPr lang="hu-HU" dirty="0" err="1"/>
              <a:t>page</a:t>
            </a:r>
            <a:endParaRPr lang="hu-HU" dirty="0"/>
          </a:p>
          <a:p>
            <a:r>
              <a:rPr lang="hu-HU" dirty="0" err="1">
                <a:solidFill>
                  <a:srgbClr val="FF0000"/>
                </a:solidFill>
              </a:rPr>
              <a:t>Submitted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bids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will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remain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locked</a:t>
            </a:r>
            <a:r>
              <a:rPr lang="hu-HU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68226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C728423D-2CC3-4268-AE99-D9FC28D0B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62" y="1473200"/>
            <a:ext cx="10640346" cy="387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2577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B0988247-E53A-45BE-9466-3771DCD21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014" y="948268"/>
            <a:ext cx="10551002" cy="504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571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634C6D8-867B-4A1A-856F-AFCA5B526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2497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1: </a:t>
            </a:r>
            <a:r>
              <a:rPr lang="hu-HU" b="1" dirty="0"/>
              <a:t>EO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CAC42E3-DA62-4F3C-AE75-A6BE4AED5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2180"/>
            <a:ext cx="10515600" cy="5094783"/>
          </a:xfrm>
        </p:spPr>
        <p:txBody>
          <a:bodyPr/>
          <a:lstStyle/>
          <a:p>
            <a:r>
              <a:rPr lang="hu-HU" dirty="0" err="1"/>
              <a:t>Select</a:t>
            </a:r>
            <a:r>
              <a:rPr lang="hu-HU" dirty="0"/>
              <a:t> tender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: enter </a:t>
            </a:r>
            <a:r>
              <a:rPr lang="hu-HU" dirty="0" err="1"/>
              <a:t>received</a:t>
            </a:r>
            <a:r>
              <a:rPr lang="hu-HU" dirty="0"/>
              <a:t> tender ID</a:t>
            </a:r>
          </a:p>
          <a:p>
            <a:r>
              <a:rPr lang="hu-HU" dirty="0" err="1"/>
              <a:t>Check</a:t>
            </a:r>
            <a:r>
              <a:rPr lang="hu-HU" dirty="0"/>
              <a:t> tender </a:t>
            </a:r>
            <a:r>
              <a:rPr lang="hu-HU" dirty="0" err="1"/>
              <a:t>data</a:t>
            </a:r>
            <a:r>
              <a:rPr lang="hu-HU" dirty="0"/>
              <a:t>; </a:t>
            </a:r>
            <a:r>
              <a:rPr lang="hu-HU" dirty="0" err="1"/>
              <a:t>dates</a:t>
            </a:r>
            <a:r>
              <a:rPr lang="hu-HU" dirty="0"/>
              <a:t> and </a:t>
            </a:r>
            <a:r>
              <a:rPr lang="hu-HU" dirty="0" err="1"/>
              <a:t>deadlines</a:t>
            </a:r>
            <a:endParaRPr lang="hu-HU" dirty="0"/>
          </a:p>
          <a:p>
            <a:r>
              <a:rPr lang="hu-HU" dirty="0" err="1"/>
              <a:t>Get</a:t>
            </a:r>
            <a:r>
              <a:rPr lang="hu-HU" dirty="0"/>
              <a:t> </a:t>
            </a:r>
            <a:r>
              <a:rPr lang="hu-HU" dirty="0" err="1"/>
              <a:t>token</a:t>
            </a:r>
            <a:r>
              <a:rPr lang="hu-HU" dirty="0"/>
              <a:t> (</a:t>
            </a:r>
            <a:r>
              <a:rPr lang="hu-HU" dirty="0" err="1"/>
              <a:t>buy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use</a:t>
            </a:r>
            <a:r>
              <a:rPr lang="hu-HU" dirty="0"/>
              <a:t> free version)</a:t>
            </a:r>
          </a:p>
          <a:p>
            <a:r>
              <a:rPr lang="hu-HU" dirty="0" err="1"/>
              <a:t>Label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bid</a:t>
            </a:r>
            <a:r>
              <a:rPr lang="hu-HU" dirty="0"/>
              <a:t> (</a:t>
            </a:r>
            <a:r>
              <a:rPr lang="hu-HU" dirty="0" err="1"/>
              <a:t>nick</a:t>
            </a:r>
            <a:r>
              <a:rPr lang="hu-HU" dirty="0"/>
              <a:t> </a:t>
            </a:r>
            <a:r>
              <a:rPr lang="hu-HU" dirty="0" err="1"/>
              <a:t>name</a:t>
            </a:r>
            <a:r>
              <a:rPr lang="hu-HU" dirty="0"/>
              <a:t>)</a:t>
            </a:r>
          </a:p>
          <a:p>
            <a:r>
              <a:rPr lang="hu-HU" dirty="0" err="1"/>
              <a:t>Select</a:t>
            </a:r>
            <a:r>
              <a:rPr lang="hu-HU" dirty="0"/>
              <a:t> file (</a:t>
            </a:r>
            <a:r>
              <a:rPr lang="hu-HU" dirty="0" err="1"/>
              <a:t>document</a:t>
            </a:r>
            <a:r>
              <a:rPr lang="hu-HU" dirty="0"/>
              <a:t>, ZIP </a:t>
            </a:r>
            <a:r>
              <a:rPr lang="hu-HU" dirty="0" err="1"/>
              <a:t>or</a:t>
            </a:r>
            <a:r>
              <a:rPr lang="hu-HU" dirty="0"/>
              <a:t> ASIC)</a:t>
            </a:r>
          </a:p>
          <a:p>
            <a:r>
              <a:rPr lang="hu-HU" dirty="0" err="1"/>
              <a:t>Remove</a:t>
            </a:r>
            <a:r>
              <a:rPr lang="hu-HU" dirty="0"/>
              <a:t> and </a:t>
            </a:r>
            <a:r>
              <a:rPr lang="hu-HU" dirty="0" err="1"/>
              <a:t>change</a:t>
            </a:r>
            <a:endParaRPr lang="hu-HU" dirty="0"/>
          </a:p>
          <a:p>
            <a:r>
              <a:rPr lang="hu-HU" dirty="0" err="1"/>
              <a:t>Lock</a:t>
            </a:r>
            <a:r>
              <a:rPr lang="hu-HU" dirty="0"/>
              <a:t> </a:t>
            </a:r>
            <a:r>
              <a:rPr lang="hu-HU" dirty="0" err="1"/>
              <a:t>document</a:t>
            </a:r>
            <a:r>
              <a:rPr lang="hu-HU" dirty="0"/>
              <a:t> (file)</a:t>
            </a:r>
          </a:p>
          <a:p>
            <a:r>
              <a:rPr lang="hu-HU" dirty="0" err="1"/>
              <a:t>Document</a:t>
            </a:r>
            <a:r>
              <a:rPr lang="hu-HU" dirty="0"/>
              <a:t> </a:t>
            </a:r>
            <a:r>
              <a:rPr lang="hu-HU" dirty="0" err="1"/>
              <a:t>will</a:t>
            </a:r>
            <a:r>
              <a:rPr lang="hu-HU" dirty="0"/>
              <a:t> </a:t>
            </a:r>
            <a:r>
              <a:rPr lang="hu-HU" dirty="0" err="1"/>
              <a:t>automatically</a:t>
            </a:r>
            <a:r>
              <a:rPr lang="hu-HU" dirty="0"/>
              <a:t> be </a:t>
            </a:r>
            <a:r>
              <a:rPr lang="hu-HU" dirty="0" err="1"/>
              <a:t>downloaded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folder</a:t>
            </a:r>
            <a:r>
              <a:rPr lang="hu-HU" dirty="0"/>
              <a:t> of </a:t>
            </a:r>
            <a:r>
              <a:rPr lang="hu-HU" dirty="0" err="1"/>
              <a:t>origin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</a:t>
            </a:r>
            <a:r>
              <a:rPr lang="hu-HU" dirty="0" err="1"/>
              <a:t>locking</a:t>
            </a:r>
            <a:r>
              <a:rPr lang="hu-HU" dirty="0"/>
              <a:t> </a:t>
            </a:r>
            <a:r>
              <a:rPr lang="hu-HU" dirty="0" err="1"/>
              <a:t>report</a:t>
            </a:r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167225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5E16C2C1-5ED9-4BF1-AA1D-82D25B39F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15" y="1473201"/>
            <a:ext cx="10901772" cy="389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29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DF26726A-7DF0-4EED-A086-8CDB18E24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942" y="270933"/>
            <a:ext cx="8769991" cy="624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634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1D99DF5D-5BBC-4C35-9EBC-AD5137D0E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410" y="152399"/>
            <a:ext cx="8298511" cy="648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048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5A866CDE-EA78-4BAB-8EA0-24388EEF8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005" y="186267"/>
            <a:ext cx="9149127" cy="643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798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B342712-9A58-476A-94B5-A3CCB4CFC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443" y="1727200"/>
            <a:ext cx="10663938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4041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634C6D8-867B-4A1A-856F-AFCA5B526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2497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2: </a:t>
            </a:r>
            <a:r>
              <a:rPr lang="hu-HU" b="1" dirty="0"/>
              <a:t>EO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CAC42E3-DA62-4F3C-AE75-A6BE4AED5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2180"/>
            <a:ext cx="10515600" cy="5094783"/>
          </a:xfrm>
        </p:spPr>
        <p:txBody>
          <a:bodyPr/>
          <a:lstStyle/>
          <a:p>
            <a:r>
              <a:rPr lang="hu-HU" dirty="0" err="1"/>
              <a:t>Check</a:t>
            </a:r>
            <a:r>
              <a:rPr lang="hu-HU" dirty="0"/>
              <a:t> </a:t>
            </a:r>
            <a:r>
              <a:rPr lang="hu-HU" dirty="0" err="1"/>
              <a:t>locking</a:t>
            </a:r>
            <a:r>
              <a:rPr lang="hu-HU" dirty="0"/>
              <a:t> </a:t>
            </a:r>
            <a:r>
              <a:rPr lang="hu-HU" dirty="0" err="1"/>
              <a:t>report</a:t>
            </a:r>
            <a:endParaRPr lang="hu-HU" dirty="0"/>
          </a:p>
          <a:p>
            <a:r>
              <a:rPr lang="hu-HU" dirty="0" err="1"/>
              <a:t>Save</a:t>
            </a:r>
            <a:r>
              <a:rPr lang="hu-HU" dirty="0"/>
              <a:t>, </a:t>
            </a:r>
            <a:r>
              <a:rPr lang="hu-HU" dirty="0" err="1"/>
              <a:t>record</a:t>
            </a:r>
            <a:r>
              <a:rPr lang="hu-HU" dirty="0"/>
              <a:t> TLE </a:t>
            </a:r>
            <a:r>
              <a:rPr lang="hu-HU" dirty="0" err="1"/>
              <a:t>transaction</a:t>
            </a:r>
            <a:r>
              <a:rPr lang="hu-HU" dirty="0"/>
              <a:t> ID</a:t>
            </a:r>
          </a:p>
          <a:p>
            <a:r>
              <a:rPr lang="hu-HU" dirty="0" err="1"/>
              <a:t>Save</a:t>
            </a:r>
            <a:r>
              <a:rPr lang="hu-HU" dirty="0"/>
              <a:t> </a:t>
            </a:r>
            <a:r>
              <a:rPr lang="hu-HU" dirty="0" err="1"/>
              <a:t>locked</a:t>
            </a:r>
            <a:r>
              <a:rPr lang="hu-HU" dirty="0"/>
              <a:t> file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selected</a:t>
            </a:r>
            <a:r>
              <a:rPr lang="hu-HU" dirty="0"/>
              <a:t> </a:t>
            </a:r>
            <a:r>
              <a:rPr lang="hu-HU" dirty="0" err="1"/>
              <a:t>destination</a:t>
            </a:r>
            <a:r>
              <a:rPr lang="hu-HU" dirty="0"/>
              <a:t> </a:t>
            </a:r>
            <a:r>
              <a:rPr lang="hu-HU" dirty="0" err="1"/>
              <a:t>folder</a:t>
            </a:r>
            <a:endParaRPr lang="hu-HU" dirty="0"/>
          </a:p>
          <a:p>
            <a:r>
              <a:rPr lang="hu-HU" dirty="0" err="1"/>
              <a:t>Save</a:t>
            </a:r>
            <a:r>
              <a:rPr lang="hu-HU" dirty="0"/>
              <a:t> SHA </a:t>
            </a:r>
            <a:r>
              <a:rPr lang="hu-HU" dirty="0" err="1"/>
              <a:t>hash</a:t>
            </a:r>
            <a:r>
              <a:rPr lang="hu-HU" dirty="0"/>
              <a:t> </a:t>
            </a:r>
            <a:r>
              <a:rPr lang="hu-HU" dirty="0" err="1"/>
              <a:t>fingerprint</a:t>
            </a:r>
            <a:r>
              <a:rPr lang="hu-HU" dirty="0"/>
              <a:t> of </a:t>
            </a:r>
            <a:r>
              <a:rPr lang="hu-HU" dirty="0" err="1"/>
              <a:t>original</a:t>
            </a:r>
            <a:r>
              <a:rPr lang="hu-HU" dirty="0"/>
              <a:t> file</a:t>
            </a:r>
          </a:p>
          <a:p>
            <a:r>
              <a:rPr lang="hu-HU" dirty="0" err="1"/>
              <a:t>Save</a:t>
            </a:r>
            <a:r>
              <a:rPr lang="hu-HU" dirty="0"/>
              <a:t> </a:t>
            </a:r>
            <a:r>
              <a:rPr lang="hu-HU" dirty="0" err="1"/>
              <a:t>secret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file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enable</a:t>
            </a:r>
            <a:r>
              <a:rPr lang="hu-HU" dirty="0"/>
              <a:t> </a:t>
            </a:r>
            <a:r>
              <a:rPr lang="hu-HU" dirty="0" err="1"/>
              <a:t>further</a:t>
            </a:r>
            <a:r>
              <a:rPr lang="hu-HU" dirty="0"/>
              <a:t> </a:t>
            </a:r>
            <a:r>
              <a:rPr lang="hu-HU" dirty="0" err="1"/>
              <a:t>operations</a:t>
            </a:r>
            <a:r>
              <a:rPr lang="hu-HU" dirty="0"/>
              <a:t> (</a:t>
            </a:r>
            <a:r>
              <a:rPr lang="hu-HU" dirty="0" err="1"/>
              <a:t>cancel</a:t>
            </a:r>
            <a:r>
              <a:rPr lang="hu-HU" dirty="0"/>
              <a:t>/</a:t>
            </a:r>
            <a:r>
              <a:rPr lang="hu-HU" dirty="0" err="1"/>
              <a:t>withdraw</a:t>
            </a:r>
            <a:r>
              <a:rPr lang="hu-HU" dirty="0"/>
              <a:t>)</a:t>
            </a:r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mail (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can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locked</a:t>
            </a:r>
            <a:r>
              <a:rPr lang="hu-HU" dirty="0"/>
              <a:t> </a:t>
            </a:r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via</a:t>
            </a:r>
            <a:r>
              <a:rPr lang="hu-HU" dirty="0"/>
              <a:t> email </a:t>
            </a:r>
            <a:r>
              <a:rPr lang="hu-HU" dirty="0" err="1"/>
              <a:t>from</a:t>
            </a:r>
            <a:r>
              <a:rPr lang="hu-HU" dirty="0"/>
              <a:t> TLE, </a:t>
            </a:r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any</a:t>
            </a:r>
            <a:r>
              <a:rPr lang="hu-HU" dirty="0"/>
              <a:t> </a:t>
            </a:r>
            <a:r>
              <a:rPr lang="hu-HU" dirty="0" err="1"/>
              <a:t>other</a:t>
            </a:r>
            <a:r>
              <a:rPr lang="hu-HU" dirty="0"/>
              <a:t> </a:t>
            </a:r>
            <a:r>
              <a:rPr lang="hu-HU" dirty="0" err="1"/>
              <a:t>apps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upload</a:t>
            </a:r>
            <a:r>
              <a:rPr lang="hu-HU" dirty="0"/>
              <a:t> offline)</a:t>
            </a:r>
          </a:p>
          <a:p>
            <a:r>
              <a:rPr lang="hu-HU" dirty="0" err="1"/>
              <a:t>Locked</a:t>
            </a:r>
            <a:r>
              <a:rPr lang="hu-HU" dirty="0"/>
              <a:t> </a:t>
            </a:r>
            <a:r>
              <a:rPr lang="hu-HU" dirty="0" err="1"/>
              <a:t>files</a:t>
            </a:r>
            <a:r>
              <a:rPr lang="hu-HU" dirty="0"/>
              <a:t> </a:t>
            </a:r>
            <a:r>
              <a:rPr lang="hu-HU" dirty="0" err="1"/>
              <a:t>remain</a:t>
            </a:r>
            <a:r>
              <a:rPr lang="hu-HU" dirty="0"/>
              <a:t> </a:t>
            </a:r>
            <a:r>
              <a:rPr lang="hu-HU" dirty="0" err="1"/>
              <a:t>preserved</a:t>
            </a:r>
            <a:r>
              <a:rPr lang="hu-HU" dirty="0"/>
              <a:t> in TLE </a:t>
            </a:r>
            <a:r>
              <a:rPr lang="hu-HU" dirty="0" err="1"/>
              <a:t>till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time</a:t>
            </a:r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814458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98B93DF-72DB-4547-9E67-5CE4336E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770" y="135467"/>
            <a:ext cx="9339897" cy="65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2828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634C6D8-867B-4A1A-856F-AFCA5B526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2497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3: </a:t>
            </a:r>
            <a:r>
              <a:rPr lang="hu-HU" b="1" dirty="0"/>
              <a:t>EO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CAC42E3-DA62-4F3C-AE75-A6BE4AED5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2180"/>
            <a:ext cx="10515600" cy="5094783"/>
          </a:xfrm>
        </p:spPr>
        <p:txBody>
          <a:bodyPr/>
          <a:lstStyle/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mail (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can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locked</a:t>
            </a:r>
            <a:r>
              <a:rPr lang="hu-HU" dirty="0"/>
              <a:t> </a:t>
            </a:r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via</a:t>
            </a:r>
            <a:r>
              <a:rPr lang="hu-HU" dirty="0"/>
              <a:t> email </a:t>
            </a:r>
            <a:r>
              <a:rPr lang="hu-HU" dirty="0" err="1"/>
              <a:t>from</a:t>
            </a:r>
            <a:r>
              <a:rPr lang="hu-HU" dirty="0"/>
              <a:t> TLE, </a:t>
            </a:r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any</a:t>
            </a:r>
            <a:r>
              <a:rPr lang="hu-HU" dirty="0"/>
              <a:t> </a:t>
            </a:r>
            <a:r>
              <a:rPr lang="hu-HU" dirty="0" err="1"/>
              <a:t>other</a:t>
            </a:r>
            <a:r>
              <a:rPr lang="hu-HU" dirty="0"/>
              <a:t> </a:t>
            </a:r>
            <a:r>
              <a:rPr lang="hu-HU" dirty="0" err="1"/>
              <a:t>apps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upload</a:t>
            </a:r>
            <a:r>
              <a:rPr lang="hu-HU" dirty="0"/>
              <a:t> offline)</a:t>
            </a:r>
          </a:p>
          <a:p>
            <a:r>
              <a:rPr lang="hu-HU" dirty="0"/>
              <a:t>TLE pop </a:t>
            </a:r>
            <a:r>
              <a:rPr lang="hu-HU" dirty="0" err="1"/>
              <a:t>up</a:t>
            </a:r>
            <a:r>
              <a:rPr lang="hu-HU" dirty="0"/>
              <a:t> email </a:t>
            </a:r>
            <a:r>
              <a:rPr lang="hu-HU" dirty="0" err="1"/>
              <a:t>prompts</a:t>
            </a:r>
            <a:r>
              <a:rPr lang="hu-HU" dirty="0"/>
              <a:t> 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enter </a:t>
            </a:r>
            <a:r>
              <a:rPr lang="hu-HU" dirty="0" err="1"/>
              <a:t>submission</a:t>
            </a:r>
            <a:r>
              <a:rPr lang="hu-HU" dirty="0"/>
              <a:t> email </a:t>
            </a:r>
            <a:r>
              <a:rPr lang="hu-HU" dirty="0" err="1"/>
              <a:t>address</a:t>
            </a:r>
            <a:endParaRPr lang="hu-HU" dirty="0"/>
          </a:p>
          <a:p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are</a:t>
            </a:r>
            <a:r>
              <a:rPr lang="hu-HU" dirty="0"/>
              <a:t> free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attach</a:t>
            </a:r>
            <a:r>
              <a:rPr lang="hu-HU" dirty="0"/>
              <a:t> </a:t>
            </a:r>
            <a:r>
              <a:rPr lang="hu-HU" dirty="0" err="1"/>
              <a:t>other</a:t>
            </a:r>
            <a:r>
              <a:rPr lang="hu-HU" dirty="0"/>
              <a:t> </a:t>
            </a:r>
            <a:r>
              <a:rPr lang="hu-HU" dirty="0" err="1"/>
              <a:t>files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enter text</a:t>
            </a:r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mail and CA </a:t>
            </a:r>
            <a:r>
              <a:rPr lang="hu-HU" dirty="0" err="1"/>
              <a:t>will</a:t>
            </a:r>
            <a:r>
              <a:rPr lang="hu-HU" dirty="0"/>
              <a:t> be </a:t>
            </a:r>
            <a:r>
              <a:rPr lang="hu-HU" dirty="0" err="1"/>
              <a:t>informed</a:t>
            </a:r>
            <a:r>
              <a:rPr lang="hu-HU" dirty="0"/>
              <a:t> </a:t>
            </a:r>
            <a:r>
              <a:rPr lang="hu-HU" dirty="0" err="1"/>
              <a:t>about</a:t>
            </a:r>
            <a:r>
              <a:rPr lang="hu-HU" dirty="0"/>
              <a:t> tender </a:t>
            </a:r>
            <a:r>
              <a:rPr lang="hu-HU" dirty="0" err="1"/>
              <a:t>details</a:t>
            </a:r>
            <a:r>
              <a:rPr lang="hu-HU" dirty="0"/>
              <a:t> (</a:t>
            </a:r>
            <a:r>
              <a:rPr lang="hu-HU" dirty="0" err="1"/>
              <a:t>it</a:t>
            </a:r>
            <a:r>
              <a:rPr lang="hu-HU" dirty="0"/>
              <a:t> is </a:t>
            </a:r>
            <a:r>
              <a:rPr lang="hu-HU" dirty="0" err="1"/>
              <a:t>also</a:t>
            </a:r>
            <a:r>
              <a:rPr lang="hu-HU" dirty="0"/>
              <a:t> </a:t>
            </a:r>
            <a:r>
              <a:rPr lang="hu-HU" dirty="0" err="1"/>
              <a:t>preferable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send</a:t>
            </a:r>
            <a:r>
              <a:rPr lang="hu-HU" dirty="0"/>
              <a:t> a </a:t>
            </a:r>
            <a:r>
              <a:rPr lang="hu-HU" dirty="0" err="1"/>
              <a:t>copy</a:t>
            </a:r>
            <a:r>
              <a:rPr lang="hu-HU" dirty="0"/>
              <a:t> of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data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own</a:t>
            </a:r>
            <a:r>
              <a:rPr lang="hu-HU" dirty="0"/>
              <a:t> </a:t>
            </a:r>
            <a:r>
              <a:rPr lang="hu-HU" dirty="0" err="1"/>
              <a:t>address</a:t>
            </a:r>
            <a:r>
              <a:rPr lang="hu-HU" dirty="0"/>
              <a:t> </a:t>
            </a:r>
            <a:r>
              <a:rPr lang="hu-HU" dirty="0" err="1"/>
              <a:t>as</a:t>
            </a:r>
            <a:r>
              <a:rPr lang="hu-HU" dirty="0"/>
              <a:t> </a:t>
            </a:r>
            <a:r>
              <a:rPr lang="hu-HU" dirty="0" err="1"/>
              <a:t>well</a:t>
            </a:r>
            <a:r>
              <a:rPr lang="hu-HU" dirty="0"/>
              <a:t>)</a:t>
            </a:r>
          </a:p>
          <a:p>
            <a:r>
              <a:rPr lang="hu-HU" dirty="0" err="1"/>
              <a:t>Locked</a:t>
            </a:r>
            <a:r>
              <a:rPr lang="hu-HU" dirty="0"/>
              <a:t> </a:t>
            </a:r>
            <a:r>
              <a:rPr lang="hu-HU" dirty="0" err="1"/>
              <a:t>files</a:t>
            </a:r>
            <a:r>
              <a:rPr lang="hu-HU" dirty="0"/>
              <a:t> </a:t>
            </a:r>
            <a:r>
              <a:rPr lang="hu-HU" dirty="0" err="1"/>
              <a:t>remain</a:t>
            </a:r>
            <a:r>
              <a:rPr lang="hu-HU" dirty="0"/>
              <a:t> </a:t>
            </a:r>
            <a:r>
              <a:rPr lang="hu-HU" dirty="0" err="1"/>
              <a:t>preserved</a:t>
            </a:r>
            <a:r>
              <a:rPr lang="hu-HU" dirty="0"/>
              <a:t> in TLE </a:t>
            </a:r>
            <a:r>
              <a:rPr lang="hu-HU" dirty="0" err="1"/>
              <a:t>till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time</a:t>
            </a:r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7873123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98B93DF-72DB-4547-9E67-5CE4336E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770" y="135467"/>
            <a:ext cx="9339897" cy="65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9482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634C6D8-867B-4A1A-856F-AFCA5B526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2497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Cancellation</a:t>
            </a:r>
            <a:r>
              <a:rPr lang="hu-HU" dirty="0"/>
              <a:t> of </a:t>
            </a:r>
            <a:r>
              <a:rPr lang="hu-HU" dirty="0" err="1"/>
              <a:t>submission</a:t>
            </a:r>
            <a:r>
              <a:rPr lang="hu-HU" dirty="0"/>
              <a:t> 4: </a:t>
            </a:r>
            <a:r>
              <a:rPr lang="hu-HU" b="1" dirty="0"/>
              <a:t>EO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CAC42E3-DA62-4F3C-AE75-A6BE4AED5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2180"/>
            <a:ext cx="10515600" cy="5094783"/>
          </a:xfrm>
        </p:spPr>
        <p:txBody>
          <a:bodyPr/>
          <a:lstStyle/>
          <a:p>
            <a:r>
              <a:rPr lang="hu-HU" dirty="0" err="1"/>
              <a:t>Select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cancellation</a:t>
            </a:r>
            <a:r>
              <a:rPr lang="hu-HU" dirty="0"/>
              <a:t> </a:t>
            </a:r>
            <a:r>
              <a:rPr lang="hu-HU" dirty="0" err="1"/>
              <a:t>from</a:t>
            </a:r>
            <a:r>
              <a:rPr lang="hu-HU" dirty="0"/>
              <a:t> main </a:t>
            </a:r>
            <a:r>
              <a:rPr lang="hu-HU" dirty="0" err="1"/>
              <a:t>menue</a:t>
            </a:r>
            <a:endParaRPr lang="hu-HU" dirty="0"/>
          </a:p>
          <a:p>
            <a:r>
              <a:rPr lang="hu-HU" dirty="0"/>
              <a:t>Enter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paste</a:t>
            </a:r>
            <a:r>
              <a:rPr lang="hu-HU" dirty="0"/>
              <a:t> tender ID</a:t>
            </a:r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select</a:t>
            </a:r>
            <a:r>
              <a:rPr lang="hu-HU" dirty="0"/>
              <a:t> tender</a:t>
            </a:r>
          </a:p>
          <a:p>
            <a:r>
              <a:rPr lang="hu-HU" dirty="0" err="1"/>
              <a:t>Select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enable</a:t>
            </a:r>
            <a:r>
              <a:rPr lang="hu-HU" dirty="0"/>
              <a:t> </a:t>
            </a:r>
            <a:r>
              <a:rPr lang="hu-HU" dirty="0" err="1"/>
              <a:t>access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bid</a:t>
            </a:r>
            <a:endParaRPr lang="hu-HU" dirty="0"/>
          </a:p>
          <a:p>
            <a:r>
              <a:rPr lang="hu-HU" dirty="0" err="1"/>
              <a:t>Activate</a:t>
            </a:r>
            <a:r>
              <a:rPr lang="hu-HU" dirty="0"/>
              <a:t> </a:t>
            </a:r>
            <a:r>
              <a:rPr lang="hu-HU" dirty="0" err="1"/>
              <a:t>cancel</a:t>
            </a:r>
            <a:r>
              <a:rPr lang="hu-HU" dirty="0"/>
              <a:t> </a:t>
            </a:r>
            <a:r>
              <a:rPr lang="hu-HU" dirty="0" err="1"/>
              <a:t>submission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</a:t>
            </a:r>
            <a:r>
              <a:rPr lang="hu-HU" dirty="0" err="1"/>
              <a:t>cancellation</a:t>
            </a:r>
            <a:r>
              <a:rPr lang="hu-HU" dirty="0"/>
              <a:t> </a:t>
            </a:r>
            <a:r>
              <a:rPr lang="hu-HU" dirty="0" err="1"/>
              <a:t>at</a:t>
            </a:r>
            <a:r>
              <a:rPr lang="hu-HU" dirty="0"/>
              <a:t> tender </a:t>
            </a:r>
            <a:r>
              <a:rPr lang="hu-HU" dirty="0" err="1"/>
              <a:t>result</a:t>
            </a:r>
            <a:r>
              <a:rPr lang="hu-HU" dirty="0"/>
              <a:t> link</a:t>
            </a:r>
          </a:p>
          <a:p>
            <a:r>
              <a:rPr lang="hu-HU" dirty="0" err="1">
                <a:solidFill>
                  <a:srgbClr val="FF0000"/>
                </a:solidFill>
              </a:rPr>
              <a:t>Cancelled</a:t>
            </a:r>
            <a:r>
              <a:rPr lang="hu-HU" dirty="0">
                <a:solidFill>
                  <a:srgbClr val="FF0000"/>
                </a:solidFill>
              </a:rPr>
              <a:t> file status </a:t>
            </a:r>
            <a:r>
              <a:rPr lang="hu-HU" dirty="0" err="1">
                <a:solidFill>
                  <a:srgbClr val="FF0000"/>
                </a:solidFill>
              </a:rPr>
              <a:t>changed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to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cancelled</a:t>
            </a:r>
            <a:r>
              <a:rPr lang="hu-HU" dirty="0">
                <a:solidFill>
                  <a:srgbClr val="FF0000"/>
                </a:solidFill>
              </a:rPr>
              <a:t>. </a:t>
            </a:r>
            <a:r>
              <a:rPr lang="hu-HU" dirty="0" err="1">
                <a:solidFill>
                  <a:srgbClr val="FF0000"/>
                </a:solidFill>
              </a:rPr>
              <a:t>Submitted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bid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remain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locked</a:t>
            </a:r>
            <a:r>
              <a:rPr lang="hu-HU" dirty="0">
                <a:solidFill>
                  <a:srgbClr val="FF0000"/>
                </a:solidFill>
              </a:rPr>
              <a:t> and </a:t>
            </a:r>
            <a:r>
              <a:rPr lang="hu-HU" dirty="0" err="1">
                <a:solidFill>
                  <a:srgbClr val="FF0000"/>
                </a:solidFill>
              </a:rPr>
              <a:t>cannot</a:t>
            </a:r>
            <a:r>
              <a:rPr lang="hu-HU" dirty="0">
                <a:solidFill>
                  <a:srgbClr val="FF0000"/>
                </a:solidFill>
              </a:rPr>
              <a:t> be </a:t>
            </a:r>
            <a:r>
              <a:rPr lang="hu-HU" dirty="0" err="1">
                <a:solidFill>
                  <a:srgbClr val="FF0000"/>
                </a:solidFill>
              </a:rPr>
              <a:t>opened</a:t>
            </a:r>
            <a:r>
              <a:rPr lang="hu-HU" dirty="0">
                <a:solidFill>
                  <a:srgbClr val="FF0000"/>
                </a:solidFill>
              </a:rPr>
              <a:t>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9979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CC32A385-3AAC-4D9D-81BD-EA7E5963A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245" y="1083733"/>
            <a:ext cx="10752549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333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A998B20-2B7C-4D4B-B050-D4B309D31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3499"/>
          </a:xfrm>
        </p:spPr>
        <p:txBody>
          <a:bodyPr>
            <a:normAutofit fontScale="90000"/>
          </a:bodyPr>
          <a:lstStyle/>
          <a:p>
            <a:r>
              <a:rPr lang="hu-HU" dirty="0"/>
              <a:t>Open tender: </a:t>
            </a:r>
            <a:r>
              <a:rPr lang="hu-HU" b="1" dirty="0"/>
              <a:t>CA</a:t>
            </a:r>
            <a:r>
              <a:rPr lang="hu-HU" dirty="0"/>
              <a:t>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3C80C67-3BF4-4B73-B43F-B8757E8BE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5127"/>
            <a:ext cx="10515600" cy="4901836"/>
          </a:xfrm>
        </p:spPr>
        <p:txBody>
          <a:bodyPr/>
          <a:lstStyle/>
          <a:p>
            <a:r>
              <a:rPr lang="hu-HU" dirty="0" err="1"/>
              <a:t>Select</a:t>
            </a:r>
            <a:r>
              <a:rPr lang="hu-HU" dirty="0"/>
              <a:t> </a:t>
            </a:r>
            <a:r>
              <a:rPr lang="hu-HU" dirty="0" err="1"/>
              <a:t>activity</a:t>
            </a:r>
            <a:r>
              <a:rPr lang="hu-HU" dirty="0"/>
              <a:t> </a:t>
            </a:r>
            <a:r>
              <a:rPr lang="hu-HU" dirty="0" err="1"/>
              <a:t>from</a:t>
            </a:r>
            <a:r>
              <a:rPr lang="hu-HU" dirty="0"/>
              <a:t> main </a:t>
            </a:r>
            <a:r>
              <a:rPr lang="hu-HU" dirty="0" err="1"/>
              <a:t>menue</a:t>
            </a:r>
            <a:endParaRPr lang="hu-HU" dirty="0"/>
          </a:p>
          <a:p>
            <a:r>
              <a:rPr lang="hu-HU" dirty="0" err="1"/>
              <a:t>Paste</a:t>
            </a:r>
            <a:r>
              <a:rPr lang="hu-HU" dirty="0"/>
              <a:t> tender ID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selected</a:t>
            </a:r>
            <a:r>
              <a:rPr lang="hu-HU" dirty="0"/>
              <a:t> </a:t>
            </a:r>
            <a:r>
              <a:rPr lang="hu-HU" dirty="0" err="1"/>
              <a:t>procedure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tender </a:t>
            </a:r>
            <a:r>
              <a:rPr lang="hu-HU" dirty="0" err="1"/>
              <a:t>submissions</a:t>
            </a:r>
            <a:endParaRPr lang="hu-HU" dirty="0"/>
          </a:p>
          <a:p>
            <a:r>
              <a:rPr lang="hu-HU" dirty="0"/>
              <a:t>Monitor </a:t>
            </a:r>
            <a:r>
              <a:rPr lang="hu-HU" dirty="0" err="1"/>
              <a:t>unlocking</a:t>
            </a:r>
            <a:r>
              <a:rPr lang="hu-HU" dirty="0"/>
              <a:t> </a:t>
            </a:r>
            <a:r>
              <a:rPr lang="hu-HU" dirty="0" err="1"/>
              <a:t>procedure</a:t>
            </a:r>
            <a:r>
              <a:rPr lang="hu-HU" dirty="0"/>
              <a:t>, </a:t>
            </a:r>
            <a:r>
              <a:rPr lang="hu-HU" dirty="0" err="1"/>
              <a:t>when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time</a:t>
            </a:r>
            <a:r>
              <a:rPr lang="hu-HU" dirty="0"/>
              <a:t> </a:t>
            </a:r>
            <a:r>
              <a:rPr lang="hu-HU" dirty="0" err="1"/>
              <a:t>elapsed</a:t>
            </a:r>
            <a:r>
              <a:rPr lang="hu-HU" dirty="0"/>
              <a:t> </a:t>
            </a:r>
            <a:r>
              <a:rPr lang="hu-HU" dirty="0" err="1"/>
              <a:t>procedure</a:t>
            </a:r>
            <a:r>
              <a:rPr lang="hu-HU" dirty="0"/>
              <a:t> status </a:t>
            </a:r>
            <a:r>
              <a:rPr lang="hu-HU" dirty="0" err="1"/>
              <a:t>changes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openable</a:t>
            </a:r>
            <a:endParaRPr lang="hu-HU" dirty="0"/>
          </a:p>
          <a:p>
            <a:r>
              <a:rPr lang="hu-HU" dirty="0" err="1"/>
              <a:t>Select</a:t>
            </a:r>
            <a:r>
              <a:rPr lang="hu-HU" dirty="0"/>
              <a:t> TLE </a:t>
            </a:r>
            <a:r>
              <a:rPr lang="hu-HU" dirty="0" err="1"/>
              <a:t>key</a:t>
            </a:r>
            <a:r>
              <a:rPr lang="hu-HU" dirty="0"/>
              <a:t> file in </a:t>
            </a:r>
            <a:r>
              <a:rPr lang="hu-HU" dirty="0" err="1"/>
              <a:t>folder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unlock</a:t>
            </a:r>
            <a:r>
              <a:rPr lang="hu-HU" dirty="0"/>
              <a:t> </a:t>
            </a:r>
            <a:r>
              <a:rPr lang="hu-HU" dirty="0" err="1"/>
              <a:t>bids</a:t>
            </a:r>
            <a:r>
              <a:rPr lang="hu-HU" dirty="0"/>
              <a:t>, </a:t>
            </a:r>
            <a:r>
              <a:rPr lang="hu-HU" dirty="0" err="1"/>
              <a:t>files</a:t>
            </a:r>
            <a:r>
              <a:rPr lang="hu-HU" dirty="0"/>
              <a:t> (</a:t>
            </a:r>
            <a:r>
              <a:rPr lang="hu-HU" dirty="0" err="1"/>
              <a:t>bid</a:t>
            </a:r>
            <a:r>
              <a:rPr lang="hu-HU" dirty="0"/>
              <a:t> status </a:t>
            </a:r>
            <a:r>
              <a:rPr lang="hu-HU" dirty="0" err="1"/>
              <a:t>changes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selected</a:t>
            </a:r>
            <a:r>
              <a:rPr lang="hu-HU" dirty="0"/>
              <a:t>)</a:t>
            </a:r>
          </a:p>
          <a:p>
            <a:r>
              <a:rPr lang="hu-HU" dirty="0"/>
              <a:t>Open </a:t>
            </a:r>
            <a:r>
              <a:rPr lang="hu-HU" dirty="0" err="1"/>
              <a:t>selected</a:t>
            </a:r>
            <a:r>
              <a:rPr lang="hu-HU" dirty="0"/>
              <a:t> file (</a:t>
            </a:r>
            <a:r>
              <a:rPr lang="hu-HU" dirty="0" err="1"/>
              <a:t>group</a:t>
            </a:r>
            <a:r>
              <a:rPr lang="hu-HU" dirty="0"/>
              <a:t> of </a:t>
            </a:r>
            <a:r>
              <a:rPr lang="hu-HU" dirty="0" err="1"/>
              <a:t>files</a:t>
            </a:r>
            <a:r>
              <a:rPr lang="hu-HU" dirty="0"/>
              <a:t> </a:t>
            </a:r>
            <a:r>
              <a:rPr lang="hu-HU" dirty="0" err="1"/>
              <a:t>as</a:t>
            </a:r>
            <a:r>
              <a:rPr lang="hu-HU" dirty="0"/>
              <a:t> ZIP) and </a:t>
            </a:r>
            <a:r>
              <a:rPr lang="hu-HU" dirty="0" err="1"/>
              <a:t>save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destination</a:t>
            </a:r>
            <a:r>
              <a:rPr lang="hu-HU" dirty="0"/>
              <a:t> </a:t>
            </a:r>
            <a:r>
              <a:rPr lang="hu-HU" dirty="0" err="1"/>
              <a:t>folder</a:t>
            </a:r>
            <a:endParaRPr lang="hu-HU" dirty="0"/>
          </a:p>
          <a:p>
            <a:r>
              <a:rPr lang="hu-HU" dirty="0" err="1">
                <a:solidFill>
                  <a:srgbClr val="FF0000"/>
                </a:solidFill>
              </a:rPr>
              <a:t>Files</a:t>
            </a:r>
            <a:r>
              <a:rPr lang="hu-HU" dirty="0">
                <a:solidFill>
                  <a:srgbClr val="FF0000"/>
                </a:solidFill>
              </a:rPr>
              <a:t> and </a:t>
            </a:r>
            <a:r>
              <a:rPr lang="hu-HU" dirty="0" err="1">
                <a:solidFill>
                  <a:srgbClr val="FF0000"/>
                </a:solidFill>
              </a:rPr>
              <a:t>documents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will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remain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presented</a:t>
            </a:r>
            <a:r>
              <a:rPr lang="hu-HU" dirty="0">
                <a:solidFill>
                  <a:srgbClr val="FF0000"/>
                </a:solidFill>
              </a:rPr>
              <a:t> in TLE </a:t>
            </a:r>
            <a:r>
              <a:rPr lang="hu-HU" dirty="0" err="1"/>
              <a:t>till</a:t>
            </a:r>
            <a:endParaRPr lang="hu-HU" dirty="0"/>
          </a:p>
          <a:p>
            <a:r>
              <a:rPr lang="hu-HU" dirty="0" err="1"/>
              <a:t>Procedure</a:t>
            </a:r>
            <a:r>
              <a:rPr lang="hu-HU" dirty="0"/>
              <a:t> is </a:t>
            </a:r>
            <a:r>
              <a:rPr lang="hu-HU"/>
              <a:t>finished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89989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46D3F9-362F-43AA-9B0B-81421ACC5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3499"/>
          </a:xfrm>
        </p:spPr>
        <p:txBody>
          <a:bodyPr>
            <a:normAutofit fontScale="90000"/>
          </a:bodyPr>
          <a:lstStyle/>
          <a:p>
            <a:r>
              <a:rPr lang="hu-HU" b="1" dirty="0" err="1"/>
              <a:t>Present</a:t>
            </a:r>
            <a:r>
              <a:rPr lang="hu-HU" b="1" dirty="0"/>
              <a:t> </a:t>
            </a:r>
            <a:r>
              <a:rPr lang="hu-HU" b="1" dirty="0" err="1"/>
              <a:t>Stage</a:t>
            </a:r>
            <a:r>
              <a:rPr lang="hu-HU" b="1" dirty="0"/>
              <a:t>: </a:t>
            </a:r>
            <a:r>
              <a:rPr lang="hu-HU" b="1" dirty="0" err="1"/>
              <a:t>intermediate</a:t>
            </a:r>
            <a:r>
              <a:rPr lang="hu-HU" b="1" dirty="0"/>
              <a:t> </a:t>
            </a:r>
            <a:r>
              <a:rPr lang="hu-HU" b="1" dirty="0" err="1"/>
              <a:t>innovative</a:t>
            </a:r>
            <a:r>
              <a:rPr lang="hu-HU" b="1" dirty="0"/>
              <a:t> status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E37C8DA-4B01-4E4C-A720-0E122C876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8624"/>
            <a:ext cx="10515600" cy="5662569"/>
          </a:xfrm>
        </p:spPr>
        <p:txBody>
          <a:bodyPr>
            <a:normAutofit/>
          </a:bodyPr>
          <a:lstStyle/>
          <a:p>
            <a:r>
              <a:rPr lang="hu-HU" dirty="0"/>
              <a:t>Procurement </a:t>
            </a:r>
            <a:r>
              <a:rPr lang="hu-HU" dirty="0" err="1"/>
              <a:t>procedure</a:t>
            </a:r>
            <a:r>
              <a:rPr lang="hu-HU" dirty="0"/>
              <a:t> </a:t>
            </a:r>
            <a:r>
              <a:rPr lang="hu-HU" dirty="0" err="1"/>
              <a:t>supported</a:t>
            </a:r>
            <a:r>
              <a:rPr lang="hu-HU" dirty="0"/>
              <a:t> </a:t>
            </a:r>
            <a:r>
              <a:rPr lang="hu-HU" dirty="0" err="1"/>
              <a:t>phases</a:t>
            </a:r>
            <a:r>
              <a:rPr lang="hu-HU" dirty="0"/>
              <a:t> and </a:t>
            </a:r>
            <a:r>
              <a:rPr lang="hu-HU" dirty="0" err="1"/>
              <a:t>activities</a:t>
            </a:r>
            <a:r>
              <a:rPr lang="hu-HU" dirty="0"/>
              <a:t>:</a:t>
            </a:r>
          </a:p>
          <a:p>
            <a:pPr lvl="1"/>
            <a:r>
              <a:rPr lang="hu-HU" dirty="0"/>
              <a:t>Tender </a:t>
            </a:r>
            <a:r>
              <a:rPr lang="hu-HU" dirty="0" err="1"/>
              <a:t>procedure</a:t>
            </a:r>
            <a:r>
              <a:rPr lang="hu-HU" dirty="0"/>
              <a:t> </a:t>
            </a:r>
            <a:r>
              <a:rPr lang="hu-HU" dirty="0" err="1"/>
              <a:t>creation</a:t>
            </a:r>
            <a:endParaRPr lang="hu-HU" dirty="0"/>
          </a:p>
          <a:p>
            <a:pPr lvl="2"/>
            <a:r>
              <a:rPr lang="hu-HU" dirty="0" err="1"/>
              <a:t>Set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time</a:t>
            </a:r>
            <a:endParaRPr lang="hu-HU" dirty="0"/>
          </a:p>
          <a:p>
            <a:pPr lvl="2"/>
            <a:r>
              <a:rPr lang="hu-HU" dirty="0" err="1"/>
              <a:t>Set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deadline</a:t>
            </a:r>
            <a:endParaRPr lang="hu-HU" dirty="0"/>
          </a:p>
          <a:p>
            <a:pPr lvl="2"/>
            <a:r>
              <a:rPr lang="hu-HU" dirty="0" err="1"/>
              <a:t>Reschedule</a:t>
            </a:r>
            <a:r>
              <a:rPr lang="hu-HU" dirty="0"/>
              <a:t> </a:t>
            </a:r>
            <a:r>
              <a:rPr lang="hu-HU" dirty="0" err="1"/>
              <a:t>procedure</a:t>
            </a:r>
            <a:endParaRPr lang="hu-HU" dirty="0"/>
          </a:p>
          <a:p>
            <a:pPr lvl="2"/>
            <a:r>
              <a:rPr lang="hu-HU" dirty="0" err="1"/>
              <a:t>Terminate</a:t>
            </a:r>
            <a:r>
              <a:rPr lang="hu-HU" dirty="0"/>
              <a:t>/</a:t>
            </a:r>
            <a:r>
              <a:rPr lang="hu-HU" dirty="0" err="1"/>
              <a:t>cancel</a:t>
            </a:r>
            <a:r>
              <a:rPr lang="hu-HU" dirty="0"/>
              <a:t> </a:t>
            </a:r>
            <a:r>
              <a:rPr lang="hu-HU" dirty="0" err="1"/>
              <a:t>procedure</a:t>
            </a:r>
            <a:endParaRPr lang="hu-HU" dirty="0"/>
          </a:p>
          <a:p>
            <a:pPr lvl="2"/>
            <a:r>
              <a:rPr lang="hu-HU" dirty="0" err="1"/>
              <a:t>Create</a:t>
            </a:r>
            <a:r>
              <a:rPr lang="hu-HU" dirty="0"/>
              <a:t> tender ID and SHA </a:t>
            </a:r>
            <a:r>
              <a:rPr lang="hu-HU" dirty="0" err="1"/>
              <a:t>hash</a:t>
            </a:r>
            <a:r>
              <a:rPr lang="hu-HU" dirty="0"/>
              <a:t> </a:t>
            </a:r>
            <a:r>
              <a:rPr lang="hu-HU" dirty="0" err="1"/>
              <a:t>code</a:t>
            </a:r>
            <a:endParaRPr lang="hu-HU" dirty="0"/>
          </a:p>
          <a:p>
            <a:pPr lvl="2"/>
            <a:r>
              <a:rPr lang="hu-HU" dirty="0" err="1"/>
              <a:t>Create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file</a:t>
            </a:r>
          </a:p>
          <a:p>
            <a:pPr lvl="1"/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invitation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bid</a:t>
            </a:r>
            <a:endParaRPr lang="hu-HU" dirty="0"/>
          </a:p>
          <a:p>
            <a:pPr lvl="1"/>
            <a:r>
              <a:rPr lang="hu-HU" dirty="0" err="1"/>
              <a:t>Submit</a:t>
            </a:r>
            <a:r>
              <a:rPr lang="hu-HU" dirty="0"/>
              <a:t> </a:t>
            </a:r>
            <a:r>
              <a:rPr lang="hu-HU" dirty="0" err="1"/>
              <a:t>bid</a:t>
            </a:r>
            <a:endParaRPr lang="hu-HU" dirty="0"/>
          </a:p>
          <a:p>
            <a:pPr lvl="2"/>
            <a:r>
              <a:rPr lang="hu-HU" dirty="0" err="1"/>
              <a:t>Lock</a:t>
            </a:r>
            <a:r>
              <a:rPr lang="hu-HU" dirty="0"/>
              <a:t> tender </a:t>
            </a:r>
            <a:r>
              <a:rPr lang="hu-HU" dirty="0" err="1"/>
              <a:t>documents</a:t>
            </a:r>
            <a:endParaRPr lang="hu-HU" dirty="0"/>
          </a:p>
          <a:p>
            <a:pPr lvl="2"/>
            <a:r>
              <a:rPr lang="hu-HU" dirty="0" err="1"/>
              <a:t>Submit</a:t>
            </a:r>
            <a:r>
              <a:rPr lang="hu-HU" dirty="0"/>
              <a:t> </a:t>
            </a:r>
            <a:r>
              <a:rPr lang="hu-HU" dirty="0" err="1"/>
              <a:t>bid</a:t>
            </a:r>
            <a:r>
              <a:rPr lang="hu-HU" dirty="0"/>
              <a:t> (</a:t>
            </a:r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upload</a:t>
            </a:r>
            <a:r>
              <a:rPr lang="hu-HU" dirty="0"/>
              <a:t> offline)</a:t>
            </a:r>
          </a:p>
          <a:p>
            <a:pPr lvl="1"/>
            <a:r>
              <a:rPr lang="hu-HU" dirty="0" err="1"/>
              <a:t>Manage</a:t>
            </a:r>
            <a:r>
              <a:rPr lang="hu-HU" dirty="0"/>
              <a:t> tender </a:t>
            </a:r>
            <a:r>
              <a:rPr lang="hu-HU" dirty="0" err="1"/>
              <a:t>submission</a:t>
            </a:r>
            <a:r>
              <a:rPr lang="hu-HU" dirty="0"/>
              <a:t> and </a:t>
            </a:r>
            <a:r>
              <a:rPr lang="hu-HU" dirty="0" err="1"/>
              <a:t>results</a:t>
            </a:r>
            <a:endParaRPr lang="hu-HU" dirty="0"/>
          </a:p>
          <a:p>
            <a:pPr lvl="2"/>
            <a:r>
              <a:rPr lang="hu-HU" dirty="0"/>
              <a:t>Open </a:t>
            </a:r>
            <a:r>
              <a:rPr lang="hu-HU" dirty="0" err="1"/>
              <a:t>submitted</a:t>
            </a:r>
            <a:r>
              <a:rPr lang="hu-HU" dirty="0"/>
              <a:t> tender </a:t>
            </a:r>
            <a:r>
              <a:rPr lang="hu-HU" dirty="0" err="1"/>
              <a:t>documents</a:t>
            </a:r>
            <a:r>
              <a:rPr lang="hu-HU" dirty="0"/>
              <a:t>, </a:t>
            </a:r>
            <a:r>
              <a:rPr lang="hu-HU" dirty="0" err="1"/>
              <a:t>files</a:t>
            </a:r>
            <a:r>
              <a:rPr lang="hu-HU" dirty="0"/>
              <a:t> (ASIC, ZIP)</a:t>
            </a:r>
          </a:p>
          <a:p>
            <a:pPr lvl="2"/>
            <a:r>
              <a:rPr lang="hu-HU" dirty="0" err="1"/>
              <a:t>Download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</a:t>
            </a:r>
            <a:r>
              <a:rPr lang="hu-HU" dirty="0" err="1"/>
              <a:t>files</a:t>
            </a:r>
            <a:r>
              <a:rPr lang="hu-HU" dirty="0"/>
              <a:t> and SHA </a:t>
            </a:r>
            <a:r>
              <a:rPr lang="hu-HU" dirty="0" err="1"/>
              <a:t>hash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01213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CA6CF6AA-23D8-40CB-BD2C-44D9E2C62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67" y="161603"/>
            <a:ext cx="9499599" cy="6546463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AA2C877D-C7F1-4F4E-8E45-662CEEA27282}"/>
              </a:ext>
            </a:extLst>
          </p:cNvPr>
          <p:cNvSpPr txBox="1"/>
          <p:nvPr/>
        </p:nvSpPr>
        <p:spPr>
          <a:xfrm>
            <a:off x="3242733" y="5333999"/>
            <a:ext cx="5706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err="1"/>
              <a:t>Standingby</a:t>
            </a:r>
            <a:r>
              <a:rPr lang="hu-HU" sz="2400" b="1" dirty="0"/>
              <a:t>. </a:t>
            </a:r>
            <a:r>
              <a:rPr lang="hu-HU" sz="2400" b="1" dirty="0" err="1"/>
              <a:t>Waiting</a:t>
            </a:r>
            <a:r>
              <a:rPr lang="hu-HU" sz="2400" b="1" dirty="0"/>
              <a:t> </a:t>
            </a:r>
            <a:r>
              <a:rPr lang="hu-HU" sz="2400" b="1" dirty="0" err="1"/>
              <a:t>for</a:t>
            </a:r>
            <a:r>
              <a:rPr lang="hu-HU" sz="2400" b="1" dirty="0"/>
              <a:t> </a:t>
            </a:r>
            <a:r>
              <a:rPr lang="hu-HU" sz="2400" b="1" dirty="0" err="1"/>
              <a:t>the</a:t>
            </a:r>
            <a:r>
              <a:rPr lang="hu-HU" sz="2400" b="1" dirty="0"/>
              <a:t> </a:t>
            </a:r>
            <a:r>
              <a:rPr lang="hu-HU" sz="2400" b="1" dirty="0" err="1"/>
              <a:t>opening</a:t>
            </a:r>
            <a:r>
              <a:rPr lang="hu-HU" sz="2400" b="1" dirty="0"/>
              <a:t> </a:t>
            </a:r>
            <a:r>
              <a:rPr lang="hu-HU" sz="2400" b="1" dirty="0" err="1"/>
              <a:t>time</a:t>
            </a:r>
            <a:r>
              <a:rPr lang="hu-H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90735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17B62168-4A2A-401C-BA69-F267C291E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2410" y="186266"/>
            <a:ext cx="7885190" cy="6434877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98DE16DB-532A-49CC-890D-54579B0BA08F}"/>
              </a:ext>
            </a:extLst>
          </p:cNvPr>
          <p:cNvSpPr txBox="1"/>
          <p:nvPr/>
        </p:nvSpPr>
        <p:spPr>
          <a:xfrm>
            <a:off x="3175000" y="5571065"/>
            <a:ext cx="584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/>
              <a:t>Opening </a:t>
            </a:r>
            <a:r>
              <a:rPr lang="hu-HU" sz="2400" b="1" dirty="0" err="1"/>
              <a:t>time</a:t>
            </a:r>
            <a:r>
              <a:rPr lang="hu-HU" sz="2400" b="1" dirty="0"/>
              <a:t> </a:t>
            </a:r>
            <a:r>
              <a:rPr lang="hu-HU" sz="2400" b="1" dirty="0" err="1"/>
              <a:t>elapsed</a:t>
            </a:r>
            <a:r>
              <a:rPr lang="hu-HU" sz="2400" b="1" dirty="0"/>
              <a:t>. </a:t>
            </a:r>
            <a:r>
              <a:rPr lang="hu-HU" sz="2400" b="1" dirty="0" err="1"/>
              <a:t>Tenders</a:t>
            </a:r>
            <a:r>
              <a:rPr lang="hu-HU" sz="2400" b="1" dirty="0"/>
              <a:t> </a:t>
            </a:r>
            <a:r>
              <a:rPr lang="hu-HU" sz="2400" b="1" dirty="0" err="1"/>
              <a:t>are</a:t>
            </a:r>
            <a:r>
              <a:rPr lang="hu-HU" sz="2400" b="1" dirty="0"/>
              <a:t> </a:t>
            </a:r>
            <a:r>
              <a:rPr lang="hu-HU" sz="2400" b="1" dirty="0" err="1"/>
              <a:t>openable</a:t>
            </a:r>
            <a:r>
              <a:rPr lang="hu-H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068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317A1FFE-2022-4F3A-B3D3-4151BCB67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67" y="91193"/>
            <a:ext cx="8203492" cy="654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1389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88ADDB2B-2E6F-4BDE-BE3D-72E3E8D6E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87" y="2032000"/>
            <a:ext cx="10685825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5828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395D2257-14CA-4AC2-92DE-B967A2606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068" y="213360"/>
            <a:ext cx="7128932" cy="641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11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910A8E8-0665-4488-B9CE-9692D2B04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894" y="365125"/>
            <a:ext cx="11316748" cy="448607"/>
          </a:xfrm>
        </p:spPr>
        <p:txBody>
          <a:bodyPr>
            <a:normAutofit fontScale="90000"/>
          </a:bodyPr>
          <a:lstStyle/>
          <a:p>
            <a:r>
              <a:rPr lang="hu-HU" dirty="0"/>
              <a:t>Procurement </a:t>
            </a:r>
            <a:r>
              <a:rPr lang="hu-HU" dirty="0" err="1"/>
              <a:t>procedure</a:t>
            </a:r>
            <a:r>
              <a:rPr lang="hu-HU" dirty="0"/>
              <a:t> preparation </a:t>
            </a:r>
            <a:r>
              <a:rPr lang="hu-HU" dirty="0" err="1"/>
              <a:t>practical</a:t>
            </a:r>
            <a:r>
              <a:rPr lang="hu-HU" dirty="0"/>
              <a:t> </a:t>
            </a:r>
            <a:r>
              <a:rPr lang="hu-HU" dirty="0" err="1"/>
              <a:t>tips</a:t>
            </a:r>
            <a:r>
              <a:rPr lang="hu-HU" dirty="0"/>
              <a:t>: </a:t>
            </a:r>
            <a:r>
              <a:rPr lang="hu-HU" b="1" dirty="0"/>
              <a:t>CA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836EE19-58B0-4166-9C83-FA9248643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9566"/>
            <a:ext cx="10515600" cy="5461233"/>
          </a:xfrm>
        </p:spPr>
        <p:txBody>
          <a:bodyPr/>
          <a:lstStyle/>
          <a:p>
            <a:r>
              <a:rPr lang="hu-HU" dirty="0"/>
              <a:t>Prepare </a:t>
            </a:r>
            <a:r>
              <a:rPr lang="hu-HU" dirty="0" err="1"/>
              <a:t>folder</a:t>
            </a:r>
            <a:r>
              <a:rPr lang="hu-HU" dirty="0"/>
              <a:t>/</a:t>
            </a:r>
            <a:r>
              <a:rPr lang="hu-HU" dirty="0" err="1"/>
              <a:t>libraries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tender </a:t>
            </a:r>
            <a:r>
              <a:rPr lang="hu-HU" dirty="0" err="1"/>
              <a:t>documents</a:t>
            </a:r>
            <a:r>
              <a:rPr lang="hu-HU" dirty="0"/>
              <a:t> and </a:t>
            </a:r>
            <a:r>
              <a:rPr lang="hu-HU" dirty="0" err="1"/>
              <a:t>files</a:t>
            </a:r>
            <a:endParaRPr lang="hu-HU" dirty="0"/>
          </a:p>
          <a:p>
            <a:pPr lvl="1"/>
            <a:r>
              <a:rPr lang="hu-HU" dirty="0" err="1"/>
              <a:t>Call</a:t>
            </a:r>
            <a:endParaRPr lang="hu-HU" dirty="0"/>
          </a:p>
          <a:p>
            <a:pPr lvl="1"/>
            <a:r>
              <a:rPr lang="hu-HU" dirty="0"/>
              <a:t>Tender </a:t>
            </a:r>
            <a:r>
              <a:rPr lang="hu-HU" dirty="0" err="1"/>
              <a:t>documents</a:t>
            </a:r>
            <a:endParaRPr lang="hu-HU" dirty="0"/>
          </a:p>
          <a:p>
            <a:pPr lvl="1"/>
            <a:r>
              <a:rPr lang="hu-HU" dirty="0"/>
              <a:t>List of </a:t>
            </a:r>
            <a:r>
              <a:rPr lang="hu-HU" dirty="0" err="1"/>
              <a:t>invited</a:t>
            </a:r>
            <a:r>
              <a:rPr lang="hu-HU" dirty="0"/>
              <a:t> </a:t>
            </a:r>
            <a:r>
              <a:rPr lang="hu-HU" dirty="0" err="1"/>
              <a:t>bidders</a:t>
            </a:r>
            <a:endParaRPr lang="hu-HU" dirty="0"/>
          </a:p>
          <a:p>
            <a:r>
              <a:rPr lang="hu-HU" dirty="0" err="1"/>
              <a:t>Actions</a:t>
            </a:r>
            <a:r>
              <a:rPr lang="hu-HU" dirty="0"/>
              <a:t> </a:t>
            </a:r>
            <a:r>
              <a:rPr lang="hu-HU" dirty="0" err="1"/>
              <a:t>taken</a:t>
            </a:r>
            <a:endParaRPr lang="hu-HU" dirty="0"/>
          </a:p>
          <a:p>
            <a:pPr lvl="1"/>
            <a:r>
              <a:rPr lang="hu-HU" dirty="0" err="1"/>
              <a:t>Reschedule</a:t>
            </a:r>
            <a:endParaRPr lang="hu-HU" dirty="0"/>
          </a:p>
          <a:p>
            <a:pPr lvl="1"/>
            <a:r>
              <a:rPr lang="hu-HU" dirty="0" err="1"/>
              <a:t>Termination</a:t>
            </a:r>
            <a:r>
              <a:rPr lang="hu-HU" dirty="0"/>
              <a:t>/</a:t>
            </a:r>
            <a:r>
              <a:rPr lang="hu-HU" dirty="0" err="1"/>
              <a:t>cancellation</a:t>
            </a:r>
            <a:r>
              <a:rPr lang="hu-HU" dirty="0"/>
              <a:t> of </a:t>
            </a:r>
            <a:r>
              <a:rPr lang="hu-HU" dirty="0" err="1"/>
              <a:t>procedure</a:t>
            </a:r>
            <a:endParaRPr lang="hu-HU" dirty="0"/>
          </a:p>
          <a:p>
            <a:r>
              <a:rPr lang="hu-HU" dirty="0" err="1"/>
              <a:t>Create</a:t>
            </a:r>
            <a:r>
              <a:rPr lang="hu-HU" dirty="0"/>
              <a:t> </a:t>
            </a:r>
            <a:r>
              <a:rPr lang="hu-HU" dirty="0" err="1"/>
              <a:t>folder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tender </a:t>
            </a:r>
            <a:r>
              <a:rPr lang="hu-HU" dirty="0" err="1"/>
              <a:t>data</a:t>
            </a:r>
            <a:endParaRPr lang="hu-HU" dirty="0"/>
          </a:p>
          <a:p>
            <a:pPr lvl="1"/>
            <a:r>
              <a:rPr lang="hu-HU" dirty="0"/>
              <a:t>TLE tender ID</a:t>
            </a:r>
          </a:p>
          <a:p>
            <a:pPr lvl="1"/>
            <a:r>
              <a:rPr lang="hu-HU" dirty="0"/>
              <a:t>TLE tender </a:t>
            </a:r>
            <a:r>
              <a:rPr lang="hu-HU" dirty="0" err="1"/>
              <a:t>hash</a:t>
            </a:r>
            <a:r>
              <a:rPr lang="hu-HU" dirty="0"/>
              <a:t> SHA </a:t>
            </a:r>
            <a:r>
              <a:rPr lang="hu-HU" dirty="0" err="1"/>
              <a:t>code</a:t>
            </a:r>
            <a:endParaRPr lang="hu-HU" dirty="0"/>
          </a:p>
          <a:p>
            <a:pPr lvl="1"/>
            <a:r>
              <a:rPr lang="hu-HU" dirty="0" err="1"/>
              <a:t>Submission</a:t>
            </a:r>
            <a:r>
              <a:rPr lang="hu-HU" dirty="0"/>
              <a:t> and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details</a:t>
            </a:r>
            <a:endParaRPr lang="hu-HU" dirty="0"/>
          </a:p>
          <a:p>
            <a:pPr lvl="1"/>
            <a:r>
              <a:rPr lang="hu-HU" dirty="0" err="1"/>
              <a:t>Secret-locked</a:t>
            </a:r>
            <a:r>
              <a:rPr lang="hu-HU" dirty="0"/>
              <a:t> file</a:t>
            </a:r>
          </a:p>
          <a:p>
            <a:pPr lvl="1"/>
            <a:r>
              <a:rPr lang="hu-HU" dirty="0" err="1"/>
              <a:t>Transaction</a:t>
            </a:r>
            <a:r>
              <a:rPr lang="hu-HU" dirty="0"/>
              <a:t> </a:t>
            </a:r>
            <a:r>
              <a:rPr lang="hu-HU" dirty="0" err="1"/>
              <a:t>IDs</a:t>
            </a:r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8303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910A8E8-0665-4488-B9CE-9692D2B04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894" y="365125"/>
            <a:ext cx="11316748" cy="448607"/>
          </a:xfrm>
        </p:spPr>
        <p:txBody>
          <a:bodyPr>
            <a:normAutofit fontScale="90000"/>
          </a:bodyPr>
          <a:lstStyle/>
          <a:p>
            <a:r>
              <a:rPr lang="hu-HU" dirty="0"/>
              <a:t>Procurement </a:t>
            </a:r>
            <a:r>
              <a:rPr lang="hu-HU" dirty="0" err="1"/>
              <a:t>procedure</a:t>
            </a:r>
            <a:r>
              <a:rPr lang="hu-HU" dirty="0"/>
              <a:t> preparation </a:t>
            </a:r>
            <a:r>
              <a:rPr lang="hu-HU" dirty="0" err="1"/>
              <a:t>practical</a:t>
            </a:r>
            <a:r>
              <a:rPr lang="hu-HU" dirty="0"/>
              <a:t> </a:t>
            </a:r>
            <a:r>
              <a:rPr lang="hu-HU" dirty="0" err="1"/>
              <a:t>tips</a:t>
            </a:r>
            <a:r>
              <a:rPr lang="hu-HU" dirty="0"/>
              <a:t>: </a:t>
            </a:r>
            <a:r>
              <a:rPr lang="hu-HU" b="1" dirty="0"/>
              <a:t>EO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836EE19-58B0-4166-9C83-FA9248643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9566"/>
            <a:ext cx="10515600" cy="5461233"/>
          </a:xfrm>
        </p:spPr>
        <p:txBody>
          <a:bodyPr>
            <a:normAutofit fontScale="92500" lnSpcReduction="10000"/>
          </a:bodyPr>
          <a:lstStyle/>
          <a:p>
            <a:r>
              <a:rPr lang="hu-HU" dirty="0"/>
              <a:t>Prepare </a:t>
            </a:r>
            <a:r>
              <a:rPr lang="hu-HU" dirty="0" err="1"/>
              <a:t>folder</a:t>
            </a:r>
            <a:r>
              <a:rPr lang="hu-HU" dirty="0"/>
              <a:t>/</a:t>
            </a:r>
            <a:r>
              <a:rPr lang="hu-HU" dirty="0" err="1"/>
              <a:t>libraries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bidding</a:t>
            </a:r>
            <a:r>
              <a:rPr lang="hu-HU" dirty="0"/>
              <a:t> </a:t>
            </a:r>
            <a:r>
              <a:rPr lang="hu-HU" dirty="0" err="1"/>
              <a:t>documents</a:t>
            </a:r>
            <a:r>
              <a:rPr lang="hu-HU" dirty="0"/>
              <a:t> and </a:t>
            </a:r>
            <a:r>
              <a:rPr lang="hu-HU" dirty="0" err="1"/>
              <a:t>files</a:t>
            </a:r>
            <a:endParaRPr lang="hu-HU" dirty="0"/>
          </a:p>
          <a:p>
            <a:pPr lvl="1"/>
            <a:r>
              <a:rPr lang="hu-HU" dirty="0" err="1"/>
              <a:t>Call</a:t>
            </a:r>
            <a:endParaRPr lang="hu-HU" dirty="0"/>
          </a:p>
          <a:p>
            <a:pPr lvl="1"/>
            <a:r>
              <a:rPr lang="hu-HU" dirty="0" err="1"/>
              <a:t>Bidding</a:t>
            </a:r>
            <a:r>
              <a:rPr lang="hu-HU" dirty="0"/>
              <a:t> </a:t>
            </a:r>
            <a:r>
              <a:rPr lang="hu-HU" dirty="0" err="1"/>
              <a:t>documents</a:t>
            </a:r>
            <a:r>
              <a:rPr lang="hu-HU" dirty="0"/>
              <a:t>: </a:t>
            </a:r>
            <a:r>
              <a:rPr lang="hu-HU" dirty="0" err="1"/>
              <a:t>open</a:t>
            </a:r>
            <a:r>
              <a:rPr lang="hu-HU" dirty="0"/>
              <a:t> and </a:t>
            </a:r>
            <a:r>
              <a:rPr lang="hu-HU" dirty="0" err="1"/>
              <a:t>locked</a:t>
            </a:r>
            <a:r>
              <a:rPr lang="hu-HU" dirty="0"/>
              <a:t> </a:t>
            </a:r>
            <a:r>
              <a:rPr lang="hu-HU" dirty="0" err="1"/>
              <a:t>files</a:t>
            </a:r>
            <a:endParaRPr lang="hu-HU" dirty="0"/>
          </a:p>
          <a:p>
            <a:pPr lvl="1"/>
            <a:r>
              <a:rPr lang="hu-HU" dirty="0"/>
              <a:t>CA emails</a:t>
            </a:r>
          </a:p>
          <a:p>
            <a:pPr lvl="1"/>
            <a:r>
              <a:rPr lang="hu-HU" dirty="0"/>
              <a:t>TLE tender link</a:t>
            </a:r>
          </a:p>
          <a:p>
            <a:pPr lvl="1"/>
            <a:r>
              <a:rPr lang="hu-HU" dirty="0"/>
              <a:t>TLE tender ID</a:t>
            </a:r>
          </a:p>
          <a:p>
            <a:pPr lvl="1"/>
            <a:r>
              <a:rPr lang="hu-HU" dirty="0"/>
              <a:t>Tender </a:t>
            </a:r>
            <a:r>
              <a:rPr lang="hu-HU" dirty="0" err="1"/>
              <a:t>key</a:t>
            </a:r>
            <a:r>
              <a:rPr lang="hu-HU" dirty="0"/>
              <a:t> file</a:t>
            </a:r>
          </a:p>
          <a:p>
            <a:pPr lvl="1"/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deadline</a:t>
            </a:r>
            <a:r>
              <a:rPr lang="hu-HU" dirty="0"/>
              <a:t>/Opening </a:t>
            </a:r>
            <a:r>
              <a:rPr lang="hu-HU" dirty="0" err="1"/>
              <a:t>time</a:t>
            </a:r>
            <a:endParaRPr lang="hu-HU" dirty="0"/>
          </a:p>
          <a:p>
            <a:pPr lvl="1"/>
            <a:r>
              <a:rPr lang="hu-HU" dirty="0"/>
              <a:t>Tender </a:t>
            </a:r>
            <a:r>
              <a:rPr lang="hu-HU" dirty="0" err="1"/>
              <a:t>submission</a:t>
            </a:r>
            <a:r>
              <a:rPr lang="hu-HU" dirty="0"/>
              <a:t> link</a:t>
            </a:r>
          </a:p>
          <a:p>
            <a:r>
              <a:rPr lang="hu-HU" dirty="0" err="1"/>
              <a:t>Actions</a:t>
            </a:r>
            <a:r>
              <a:rPr lang="hu-HU" dirty="0"/>
              <a:t> </a:t>
            </a:r>
            <a:r>
              <a:rPr lang="hu-HU" dirty="0" err="1"/>
              <a:t>taken</a:t>
            </a:r>
            <a:endParaRPr lang="hu-HU" dirty="0"/>
          </a:p>
          <a:p>
            <a:pPr lvl="1"/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submission</a:t>
            </a:r>
            <a:endParaRPr lang="hu-HU" dirty="0"/>
          </a:p>
          <a:p>
            <a:pPr lvl="1"/>
            <a:r>
              <a:rPr lang="hu-HU" dirty="0"/>
              <a:t>Tender </a:t>
            </a:r>
            <a:r>
              <a:rPr lang="hu-HU" dirty="0" err="1"/>
              <a:t>hash</a:t>
            </a:r>
            <a:r>
              <a:rPr lang="hu-HU" dirty="0"/>
              <a:t> SHA </a:t>
            </a:r>
            <a:r>
              <a:rPr lang="hu-HU" dirty="0" err="1"/>
              <a:t>code</a:t>
            </a:r>
            <a:endParaRPr lang="hu-HU" dirty="0"/>
          </a:p>
          <a:p>
            <a:pPr lvl="1"/>
            <a:r>
              <a:rPr lang="hu-HU" dirty="0"/>
              <a:t>Tender/</a:t>
            </a:r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file</a:t>
            </a:r>
          </a:p>
          <a:p>
            <a:pPr lvl="1"/>
            <a:r>
              <a:rPr lang="hu-HU" dirty="0" err="1"/>
              <a:t>Transaction</a:t>
            </a:r>
            <a:r>
              <a:rPr lang="hu-HU" dirty="0"/>
              <a:t> ID</a:t>
            </a:r>
          </a:p>
          <a:p>
            <a:pPr lvl="1"/>
            <a:r>
              <a:rPr lang="hu-HU" dirty="0" err="1"/>
              <a:t>Bid</a:t>
            </a:r>
            <a:r>
              <a:rPr lang="hu-HU" dirty="0"/>
              <a:t> </a:t>
            </a:r>
            <a:r>
              <a:rPr lang="hu-HU" dirty="0" err="1"/>
              <a:t>cancellation</a:t>
            </a:r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6657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81E425B-3F10-432B-B447-3A7BA5F0D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hu-HU" b="1" dirty="0" err="1"/>
              <a:t>Terminology</a:t>
            </a:r>
            <a:endParaRPr lang="hu-HU" b="1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5B601A9-5E88-478D-B519-5323186A3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1512"/>
            <a:ext cx="10515600" cy="5195451"/>
          </a:xfrm>
        </p:spPr>
        <p:txBody>
          <a:bodyPr/>
          <a:lstStyle/>
          <a:p>
            <a:r>
              <a:rPr lang="hu-HU" dirty="0"/>
              <a:t>CA: </a:t>
            </a:r>
            <a:r>
              <a:rPr lang="hu-HU" dirty="0" err="1"/>
              <a:t>contracting</a:t>
            </a:r>
            <a:r>
              <a:rPr lang="hu-HU" dirty="0"/>
              <a:t> </a:t>
            </a:r>
            <a:r>
              <a:rPr lang="hu-HU" dirty="0" err="1"/>
              <a:t>agency</a:t>
            </a:r>
            <a:r>
              <a:rPr lang="hu-HU" dirty="0"/>
              <a:t>/</a:t>
            </a:r>
            <a:r>
              <a:rPr lang="hu-HU" dirty="0" err="1"/>
              <a:t>buyer</a:t>
            </a:r>
            <a:r>
              <a:rPr lang="hu-HU" dirty="0"/>
              <a:t>/</a:t>
            </a:r>
            <a:r>
              <a:rPr lang="hu-HU" dirty="0" err="1"/>
              <a:t>tenderer</a:t>
            </a:r>
            <a:endParaRPr lang="hu-HU" dirty="0"/>
          </a:p>
          <a:p>
            <a:r>
              <a:rPr lang="hu-HU" dirty="0"/>
              <a:t>EO: </a:t>
            </a:r>
            <a:r>
              <a:rPr lang="hu-HU" dirty="0" err="1"/>
              <a:t>economic</a:t>
            </a:r>
            <a:r>
              <a:rPr lang="hu-HU" dirty="0"/>
              <a:t> operator/</a:t>
            </a:r>
            <a:r>
              <a:rPr lang="hu-HU" dirty="0" err="1"/>
              <a:t>bidder</a:t>
            </a:r>
            <a:r>
              <a:rPr lang="hu-HU" dirty="0"/>
              <a:t>/</a:t>
            </a:r>
            <a:r>
              <a:rPr lang="hu-HU" dirty="0" err="1"/>
              <a:t>seller</a:t>
            </a:r>
            <a:endParaRPr lang="hu-HU" dirty="0"/>
          </a:p>
          <a:p>
            <a:r>
              <a:rPr lang="hu-HU" dirty="0"/>
              <a:t>Tender </a:t>
            </a:r>
            <a:r>
              <a:rPr lang="hu-HU" dirty="0" err="1"/>
              <a:t>documents</a:t>
            </a:r>
            <a:r>
              <a:rPr lang="hu-HU" dirty="0"/>
              <a:t> and </a:t>
            </a:r>
            <a:r>
              <a:rPr lang="hu-HU" dirty="0" err="1"/>
              <a:t>call</a:t>
            </a:r>
            <a:r>
              <a:rPr lang="hu-HU" dirty="0"/>
              <a:t>: </a:t>
            </a:r>
            <a:r>
              <a:rPr lang="hu-HU" dirty="0" err="1"/>
              <a:t>notice</a:t>
            </a:r>
            <a:r>
              <a:rPr lang="hu-HU" dirty="0"/>
              <a:t>, tender </a:t>
            </a:r>
            <a:r>
              <a:rPr lang="hu-HU" dirty="0" err="1"/>
              <a:t>specification</a:t>
            </a:r>
            <a:r>
              <a:rPr lang="hu-HU" dirty="0"/>
              <a:t> and </a:t>
            </a:r>
            <a:r>
              <a:rPr lang="hu-HU" dirty="0" err="1"/>
              <a:t>requirements</a:t>
            </a:r>
            <a:endParaRPr lang="hu-HU" dirty="0"/>
          </a:p>
          <a:p>
            <a:r>
              <a:rPr lang="hu-HU" dirty="0" err="1"/>
              <a:t>Bidding</a:t>
            </a:r>
            <a:r>
              <a:rPr lang="hu-HU" dirty="0"/>
              <a:t> </a:t>
            </a:r>
            <a:r>
              <a:rPr lang="hu-HU" dirty="0" err="1"/>
              <a:t>documents</a:t>
            </a:r>
            <a:r>
              <a:rPr lang="hu-HU" dirty="0"/>
              <a:t>: </a:t>
            </a:r>
            <a:r>
              <a:rPr lang="hu-HU" dirty="0" err="1"/>
              <a:t>offer</a:t>
            </a:r>
            <a:r>
              <a:rPr lang="hu-HU" dirty="0"/>
              <a:t>: </a:t>
            </a:r>
            <a:r>
              <a:rPr lang="hu-HU" dirty="0" err="1"/>
              <a:t>documents</a:t>
            </a:r>
            <a:r>
              <a:rPr lang="hu-HU" dirty="0"/>
              <a:t>, </a:t>
            </a:r>
            <a:r>
              <a:rPr lang="hu-HU" dirty="0" err="1"/>
              <a:t>various</a:t>
            </a:r>
            <a:r>
              <a:rPr lang="hu-HU" dirty="0"/>
              <a:t> </a:t>
            </a:r>
            <a:r>
              <a:rPr lang="hu-HU" dirty="0" err="1"/>
              <a:t>files</a:t>
            </a:r>
            <a:r>
              <a:rPr lang="hu-HU" dirty="0"/>
              <a:t>, ASIC and ZIP</a:t>
            </a:r>
          </a:p>
          <a:p>
            <a:r>
              <a:rPr lang="hu-HU" dirty="0"/>
              <a:t>TLE tender ID: </a:t>
            </a:r>
            <a:r>
              <a:rPr lang="hu-HU" dirty="0" err="1"/>
              <a:t>alphanumeric</a:t>
            </a:r>
            <a:r>
              <a:rPr lang="hu-HU" dirty="0"/>
              <a:t> </a:t>
            </a:r>
            <a:r>
              <a:rPr lang="hu-HU" dirty="0" err="1"/>
              <a:t>code</a:t>
            </a:r>
            <a:r>
              <a:rPr lang="hu-HU" dirty="0"/>
              <a:t> </a:t>
            </a:r>
            <a:r>
              <a:rPr lang="hu-HU" dirty="0" err="1"/>
              <a:t>created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TLE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operational</a:t>
            </a:r>
            <a:r>
              <a:rPr lang="hu-HU" dirty="0"/>
              <a:t> </a:t>
            </a:r>
            <a:r>
              <a:rPr lang="hu-HU" dirty="0" err="1"/>
              <a:t>reference</a:t>
            </a:r>
            <a:endParaRPr lang="hu-HU" dirty="0"/>
          </a:p>
          <a:p>
            <a:r>
              <a:rPr lang="hu-HU" dirty="0"/>
              <a:t>SHA </a:t>
            </a:r>
            <a:r>
              <a:rPr lang="hu-HU" dirty="0" err="1"/>
              <a:t>hash</a:t>
            </a:r>
            <a:r>
              <a:rPr lang="hu-HU" dirty="0"/>
              <a:t> </a:t>
            </a:r>
            <a:r>
              <a:rPr lang="hu-HU" dirty="0" err="1"/>
              <a:t>code</a:t>
            </a:r>
            <a:r>
              <a:rPr lang="hu-HU" dirty="0"/>
              <a:t>: </a:t>
            </a:r>
            <a:r>
              <a:rPr lang="hu-HU" dirty="0" err="1"/>
              <a:t>document</a:t>
            </a:r>
            <a:r>
              <a:rPr lang="hu-HU" dirty="0"/>
              <a:t> </a:t>
            </a:r>
            <a:r>
              <a:rPr lang="hu-HU" dirty="0" err="1"/>
              <a:t>digital</a:t>
            </a:r>
            <a:r>
              <a:rPr lang="hu-HU" dirty="0"/>
              <a:t> </a:t>
            </a:r>
            <a:r>
              <a:rPr lang="hu-HU" dirty="0" err="1"/>
              <a:t>fingerprint</a:t>
            </a:r>
            <a:r>
              <a:rPr lang="hu-HU" dirty="0"/>
              <a:t>.</a:t>
            </a:r>
          </a:p>
          <a:p>
            <a:r>
              <a:rPr lang="hu-HU" dirty="0"/>
              <a:t>Key file: </a:t>
            </a:r>
            <a:r>
              <a:rPr lang="hu-HU" dirty="0" err="1"/>
              <a:t>enable</a:t>
            </a:r>
            <a:r>
              <a:rPr lang="hu-HU" dirty="0"/>
              <a:t> </a:t>
            </a:r>
            <a:r>
              <a:rPr lang="hu-HU" dirty="0" err="1"/>
              <a:t>actions</a:t>
            </a:r>
            <a:r>
              <a:rPr lang="hu-HU" dirty="0"/>
              <a:t>: </a:t>
            </a:r>
            <a:r>
              <a:rPr lang="hu-HU" dirty="0" err="1"/>
              <a:t>reschedule</a:t>
            </a:r>
            <a:r>
              <a:rPr lang="hu-HU" dirty="0"/>
              <a:t>, </a:t>
            </a:r>
            <a:r>
              <a:rPr lang="hu-HU" dirty="0" err="1"/>
              <a:t>terminate</a:t>
            </a:r>
            <a:r>
              <a:rPr lang="hu-HU" dirty="0"/>
              <a:t>, </a:t>
            </a:r>
            <a:r>
              <a:rPr lang="hu-HU" dirty="0" err="1"/>
              <a:t>cancel</a:t>
            </a:r>
            <a:r>
              <a:rPr lang="hu-HU" dirty="0"/>
              <a:t>, </a:t>
            </a:r>
            <a:r>
              <a:rPr lang="hu-HU" dirty="0" err="1"/>
              <a:t>open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50175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0686909-08C8-435A-985C-126FE846A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87" y="713432"/>
            <a:ext cx="11820378" cy="501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544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F97C662-68A9-44D5-A249-4CD34B0CC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6053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Create</a:t>
            </a:r>
            <a:r>
              <a:rPr lang="hu-HU" dirty="0"/>
              <a:t> tendering </a:t>
            </a:r>
            <a:r>
              <a:rPr lang="hu-HU" dirty="0" err="1"/>
              <a:t>procedure</a:t>
            </a:r>
            <a:r>
              <a:rPr lang="hu-HU" dirty="0"/>
              <a:t>: CA </a:t>
            </a:r>
            <a:r>
              <a:rPr lang="hu-HU" dirty="0" err="1"/>
              <a:t>activity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C9CBDF6-8D2C-41AC-A881-4A95331D66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0569"/>
            <a:ext cx="10515600" cy="5086394"/>
          </a:xfrm>
        </p:spPr>
        <p:txBody>
          <a:bodyPr/>
          <a:lstStyle/>
          <a:p>
            <a:r>
              <a:rPr lang="hu-HU" dirty="0" err="1"/>
              <a:t>Get</a:t>
            </a:r>
            <a:r>
              <a:rPr lang="hu-HU" dirty="0"/>
              <a:t> </a:t>
            </a:r>
            <a:r>
              <a:rPr lang="hu-HU" dirty="0" err="1"/>
              <a:t>token</a:t>
            </a:r>
            <a:r>
              <a:rPr lang="hu-HU" dirty="0"/>
              <a:t> (</a:t>
            </a:r>
            <a:r>
              <a:rPr lang="hu-HU" dirty="0" err="1"/>
              <a:t>buy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use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free version)</a:t>
            </a:r>
          </a:p>
          <a:p>
            <a:r>
              <a:rPr lang="hu-HU" dirty="0" err="1"/>
              <a:t>Set</a:t>
            </a:r>
            <a:r>
              <a:rPr lang="hu-HU" dirty="0"/>
              <a:t> </a:t>
            </a:r>
            <a:r>
              <a:rPr lang="hu-HU" dirty="0" err="1"/>
              <a:t>opening</a:t>
            </a:r>
            <a:r>
              <a:rPr lang="hu-HU" dirty="0"/>
              <a:t> </a:t>
            </a:r>
            <a:r>
              <a:rPr lang="hu-HU" dirty="0" err="1"/>
              <a:t>date</a:t>
            </a:r>
            <a:r>
              <a:rPr lang="hu-HU" dirty="0"/>
              <a:t> and </a:t>
            </a:r>
            <a:r>
              <a:rPr lang="hu-HU" dirty="0" err="1"/>
              <a:t>time</a:t>
            </a:r>
            <a:endParaRPr lang="hu-HU" dirty="0"/>
          </a:p>
          <a:p>
            <a:r>
              <a:rPr lang="hu-HU" dirty="0" err="1"/>
              <a:t>Set</a:t>
            </a:r>
            <a:r>
              <a:rPr lang="hu-HU" dirty="0"/>
              <a:t>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deadline</a:t>
            </a:r>
            <a:r>
              <a:rPr lang="hu-HU" dirty="0"/>
              <a:t> </a:t>
            </a:r>
            <a:r>
              <a:rPr lang="hu-HU" dirty="0" err="1"/>
              <a:t>date</a:t>
            </a:r>
            <a:r>
              <a:rPr lang="hu-HU" dirty="0"/>
              <a:t> and </a:t>
            </a:r>
            <a:r>
              <a:rPr lang="hu-HU" dirty="0" err="1"/>
              <a:t>time</a:t>
            </a:r>
            <a:endParaRPr lang="hu-HU" dirty="0"/>
          </a:p>
          <a:p>
            <a:r>
              <a:rPr lang="hu-HU" dirty="0" err="1"/>
              <a:t>Create</a:t>
            </a:r>
            <a:r>
              <a:rPr lang="hu-HU" dirty="0"/>
              <a:t> a tender </a:t>
            </a:r>
            <a:r>
              <a:rPr lang="hu-HU" dirty="0" err="1"/>
              <a:t>workspace</a:t>
            </a:r>
            <a:endParaRPr lang="hu-HU" dirty="0"/>
          </a:p>
          <a:p>
            <a:r>
              <a:rPr lang="hu-HU" dirty="0" err="1"/>
              <a:t>Check</a:t>
            </a:r>
            <a:r>
              <a:rPr lang="hu-HU" dirty="0"/>
              <a:t> tender </a:t>
            </a:r>
            <a:r>
              <a:rPr lang="hu-HU" dirty="0" err="1"/>
              <a:t>data</a:t>
            </a:r>
            <a:r>
              <a:rPr lang="hu-HU" dirty="0"/>
              <a:t> </a:t>
            </a:r>
            <a:r>
              <a:rPr lang="hu-HU" dirty="0" err="1"/>
              <a:t>when</a:t>
            </a:r>
            <a:r>
              <a:rPr lang="hu-HU" dirty="0"/>
              <a:t> </a:t>
            </a:r>
            <a:r>
              <a:rPr lang="hu-HU" dirty="0" err="1"/>
              <a:t>created</a:t>
            </a:r>
            <a:r>
              <a:rPr lang="hu-HU" dirty="0"/>
              <a:t>: </a:t>
            </a:r>
            <a:r>
              <a:rPr lang="hu-HU" dirty="0" err="1"/>
              <a:t>accept</a:t>
            </a:r>
            <a:r>
              <a:rPr lang="hu-HU" dirty="0"/>
              <a:t> </a:t>
            </a:r>
            <a:r>
              <a:rPr lang="hu-HU" dirty="0" err="1"/>
              <a:t>or</a:t>
            </a:r>
            <a:r>
              <a:rPr lang="hu-HU" dirty="0"/>
              <a:t> </a:t>
            </a:r>
            <a:r>
              <a:rPr lang="hu-HU" dirty="0" err="1"/>
              <a:t>modify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rescheduling</a:t>
            </a:r>
            <a:endParaRPr lang="hu-HU" dirty="0"/>
          </a:p>
          <a:p>
            <a:r>
              <a:rPr lang="hu-HU" dirty="0" err="1">
                <a:solidFill>
                  <a:srgbClr val="FF0000"/>
                </a:solidFill>
              </a:rPr>
              <a:t>Record</a:t>
            </a:r>
            <a:r>
              <a:rPr lang="hu-HU" dirty="0">
                <a:solidFill>
                  <a:srgbClr val="FF0000"/>
                </a:solidFill>
              </a:rPr>
              <a:t> tender ID </a:t>
            </a:r>
            <a:r>
              <a:rPr lang="hu-HU" dirty="0" err="1">
                <a:solidFill>
                  <a:srgbClr val="FF0000"/>
                </a:solidFill>
              </a:rPr>
              <a:t>data</a:t>
            </a:r>
            <a:r>
              <a:rPr lang="hu-HU" dirty="0">
                <a:solidFill>
                  <a:srgbClr val="FF0000"/>
                </a:solidFill>
              </a:rPr>
              <a:t> and </a:t>
            </a:r>
            <a:r>
              <a:rPr lang="hu-HU" dirty="0" err="1">
                <a:solidFill>
                  <a:srgbClr val="FF0000"/>
                </a:solidFill>
              </a:rPr>
              <a:t>copy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for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next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stages</a:t>
            </a:r>
            <a:r>
              <a:rPr lang="hu-HU" dirty="0">
                <a:solidFill>
                  <a:srgbClr val="FF0000"/>
                </a:solidFill>
              </a:rPr>
              <a:t> (email)???</a:t>
            </a:r>
          </a:p>
          <a:p>
            <a:r>
              <a:rPr lang="hu-HU" dirty="0" err="1"/>
              <a:t>Record</a:t>
            </a:r>
            <a:r>
              <a:rPr lang="hu-HU" dirty="0"/>
              <a:t> tender </a:t>
            </a:r>
            <a:r>
              <a:rPr lang="hu-HU" dirty="0" err="1"/>
              <a:t>submision</a:t>
            </a:r>
            <a:r>
              <a:rPr lang="hu-HU" dirty="0"/>
              <a:t> link</a:t>
            </a:r>
          </a:p>
          <a:p>
            <a:r>
              <a:rPr lang="hu-HU" dirty="0" err="1"/>
              <a:t>Record</a:t>
            </a:r>
            <a:r>
              <a:rPr lang="hu-HU" dirty="0"/>
              <a:t> tender </a:t>
            </a:r>
            <a:r>
              <a:rPr lang="hu-HU" dirty="0" err="1"/>
              <a:t>result</a:t>
            </a:r>
            <a:r>
              <a:rPr lang="hu-HU" dirty="0"/>
              <a:t> link</a:t>
            </a:r>
          </a:p>
          <a:p>
            <a:r>
              <a:rPr lang="hu-HU" dirty="0" err="1"/>
              <a:t>Save</a:t>
            </a:r>
            <a:r>
              <a:rPr lang="hu-HU" dirty="0"/>
              <a:t> </a:t>
            </a:r>
            <a:r>
              <a:rPr lang="hu-HU" dirty="0" err="1"/>
              <a:t>key</a:t>
            </a:r>
            <a:r>
              <a:rPr lang="hu-HU" dirty="0"/>
              <a:t> file </a:t>
            </a:r>
            <a:r>
              <a:rPr lang="hu-HU" dirty="0" err="1"/>
              <a:t>to</a:t>
            </a:r>
            <a:r>
              <a:rPr lang="hu-HU" dirty="0"/>
              <a:t> tender </a:t>
            </a:r>
            <a:r>
              <a:rPr lang="hu-HU" dirty="0" err="1"/>
              <a:t>folder</a:t>
            </a:r>
            <a:endParaRPr lang="hu-HU" dirty="0"/>
          </a:p>
          <a:p>
            <a:r>
              <a:rPr lang="hu-HU" dirty="0" err="1"/>
              <a:t>Send</a:t>
            </a:r>
            <a:r>
              <a:rPr lang="hu-HU" dirty="0"/>
              <a:t> </a:t>
            </a:r>
            <a:r>
              <a:rPr lang="hu-HU" dirty="0" err="1"/>
              <a:t>invitation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mail (</a:t>
            </a:r>
            <a:r>
              <a:rPr lang="hu-HU" dirty="0" err="1"/>
              <a:t>attach</a:t>
            </a:r>
            <a:r>
              <a:rPr lang="hu-HU" dirty="0"/>
              <a:t> tender </a:t>
            </a:r>
            <a:r>
              <a:rPr lang="hu-HU" dirty="0" err="1"/>
              <a:t>documents</a:t>
            </a:r>
            <a:r>
              <a:rPr lang="hu-HU" dirty="0"/>
              <a:t>, </a:t>
            </a:r>
            <a:r>
              <a:rPr lang="hu-HU" dirty="0" err="1"/>
              <a:t>submission</a:t>
            </a:r>
            <a:r>
              <a:rPr lang="hu-HU" dirty="0"/>
              <a:t> </a:t>
            </a:r>
            <a:r>
              <a:rPr lang="hu-HU" dirty="0" err="1"/>
              <a:t>links</a:t>
            </a:r>
            <a:r>
              <a:rPr lang="hu-HU" dirty="0"/>
              <a:t>)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35081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8BA68C15-228C-4F52-B6CC-90104F852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309" y="304800"/>
            <a:ext cx="9836291" cy="6260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076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A6C182389D49C488ECAB3BCE43B49FF" ma:contentTypeVersion="15" ma:contentTypeDescription="Vytvoří nový dokument" ma:contentTypeScope="" ma:versionID="ca641270a13193a6cb8256a713a2f22d">
  <xsd:schema xmlns:xsd="http://www.w3.org/2001/XMLSchema" xmlns:xs="http://www.w3.org/2001/XMLSchema" xmlns:p="http://schemas.microsoft.com/office/2006/metadata/properties" xmlns:ns2="66b52bfb-9986-4891-aca2-d046ab8bf07a" xmlns:ns3="485ab4be-1c84-4ffe-a376-8eb6bbbe07bd" targetNamespace="http://schemas.microsoft.com/office/2006/metadata/properties" ma:root="true" ma:fieldsID="7e58fc2110f1460137d41725ac18b36a" ns2:_="" ns3:_="">
    <xsd:import namespace="66b52bfb-9986-4891-aca2-d046ab8bf07a"/>
    <xsd:import namespace="485ab4be-1c84-4ffe-a376-8eb6bbbe07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b52bfb-9986-4891-aca2-d046ab8bf0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ab4be-1c84-4ffe-a376-8eb6bbbe07b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62e302a-7c13-4296-b203-8ac9900fa5cd}" ma:internalName="TaxCatchAll" ma:showField="CatchAllData" ma:web="485ab4be-1c84-4ffe-a376-8eb6bbbe07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61D158F-6332-491D-9766-56398808E0FA}"/>
</file>

<file path=customXml/itemProps2.xml><?xml version="1.0" encoding="utf-8"?>
<ds:datastoreItem xmlns:ds="http://schemas.openxmlformats.org/officeDocument/2006/customXml" ds:itemID="{20A3E9CC-01F7-4949-94D2-0073F4D7C8F0}"/>
</file>

<file path=docProps/app.xml><?xml version="1.0" encoding="utf-8"?>
<Properties xmlns="http://schemas.openxmlformats.org/officeDocument/2006/extended-properties" xmlns:vt="http://schemas.openxmlformats.org/officeDocument/2006/docPropsVTypes">
  <TotalTime>2171</TotalTime>
  <Words>852</Words>
  <Application>Microsoft Office PowerPoint</Application>
  <PresentationFormat>Širokoúhlá obrazovka</PresentationFormat>
  <Paragraphs>137</Paragraphs>
  <Slides>34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Office-téma</vt:lpstr>
      <vt:lpstr>TLE Time Locked Encryption</vt:lpstr>
      <vt:lpstr>Prezentace aplikace PowerPoint</vt:lpstr>
      <vt:lpstr>Present Stage: intermediate innovative status</vt:lpstr>
      <vt:lpstr>Procurement procedure preparation practical tips: CA</vt:lpstr>
      <vt:lpstr>Procurement procedure preparation practical tips: EO</vt:lpstr>
      <vt:lpstr>Terminology</vt:lpstr>
      <vt:lpstr>Prezentace aplikace PowerPoint</vt:lpstr>
      <vt:lpstr>Create tendering procedure: CA activity</vt:lpstr>
      <vt:lpstr>Prezentace aplikace PowerPoint</vt:lpstr>
      <vt:lpstr>Prezentace aplikace PowerPoint</vt:lpstr>
      <vt:lpstr>Reschedule tender: CA activity</vt:lpstr>
      <vt:lpstr>Prezentace aplikace PowerPoint</vt:lpstr>
      <vt:lpstr>Prezentace aplikace PowerPoint</vt:lpstr>
      <vt:lpstr>Prezentace aplikace PowerPoint</vt:lpstr>
      <vt:lpstr>Terminate tender: CA activity</vt:lpstr>
      <vt:lpstr>Prezentace aplikace PowerPoint</vt:lpstr>
      <vt:lpstr>Prezentace aplikace PowerPoint</vt:lpstr>
      <vt:lpstr>Bid submission 1: EO activity</vt:lpstr>
      <vt:lpstr>Prezentace aplikace PowerPoint</vt:lpstr>
      <vt:lpstr>Prezentace aplikace PowerPoint</vt:lpstr>
      <vt:lpstr>Prezentace aplikace PowerPoint</vt:lpstr>
      <vt:lpstr>Prezentace aplikace PowerPoint</vt:lpstr>
      <vt:lpstr>Bid submission 2: EO activity</vt:lpstr>
      <vt:lpstr>Prezentace aplikace PowerPoint</vt:lpstr>
      <vt:lpstr>Bid submission 3: EO activity</vt:lpstr>
      <vt:lpstr>Prezentace aplikace PowerPoint</vt:lpstr>
      <vt:lpstr>Cancellation of submission 4: EO activity</vt:lpstr>
      <vt:lpstr>Prezentace aplikace PowerPoint</vt:lpstr>
      <vt:lpstr>Open tender: CA activity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TLE Time Locked Encryption</dc:title>
  <dc:creator>László Kétszeri</dc:creator>
  <cp:lastModifiedBy>Dudková Soňa</cp:lastModifiedBy>
  <cp:revision>29</cp:revision>
  <dcterms:created xsi:type="dcterms:W3CDTF">2021-04-04T15:06:00Z</dcterms:created>
  <dcterms:modified xsi:type="dcterms:W3CDTF">2022-11-28T13:22:22Z</dcterms:modified>
</cp:coreProperties>
</file>