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8" r:id="rId6"/>
    <p:sldId id="264" r:id="rId7"/>
    <p:sldId id="262" r:id="rId8"/>
    <p:sldId id="265" r:id="rId9"/>
    <p:sldId id="269" r:id="rId10"/>
    <p:sldId id="266" r:id="rId11"/>
    <p:sldId id="261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0" d="100"/>
          <a:sy n="300" d="100"/>
        </p:scale>
        <p:origin x="-3846" y="-4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74E4-5FED-4681-A75D-D0F61D6BA7FC}" type="datetimeFigureOut">
              <a:rPr lang="cs-CZ" smtClean="0"/>
              <a:t>13.05.2018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4619-6FF8-44A7-8110-4C8D29506D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74E4-5FED-4681-A75D-D0F61D6BA7FC}" type="datetimeFigureOut">
              <a:rPr lang="cs-CZ" smtClean="0"/>
              <a:t>13.05.2018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4619-6FF8-44A7-8110-4C8D29506D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74E4-5FED-4681-A75D-D0F61D6BA7FC}" type="datetimeFigureOut">
              <a:rPr lang="cs-CZ" smtClean="0"/>
              <a:t>13.05.2018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4619-6FF8-44A7-8110-4C8D29506D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74E4-5FED-4681-A75D-D0F61D6BA7FC}" type="datetimeFigureOut">
              <a:rPr lang="cs-CZ" smtClean="0"/>
              <a:t>13.05.2018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4619-6FF8-44A7-8110-4C8D29506D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74E4-5FED-4681-A75D-D0F61D6BA7FC}" type="datetimeFigureOut">
              <a:rPr lang="cs-CZ" smtClean="0"/>
              <a:t>13.05.2018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4619-6FF8-44A7-8110-4C8D29506D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74E4-5FED-4681-A75D-D0F61D6BA7FC}" type="datetimeFigureOut">
              <a:rPr lang="cs-CZ" smtClean="0"/>
              <a:t>13.05.2018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4619-6FF8-44A7-8110-4C8D29506D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74E4-5FED-4681-A75D-D0F61D6BA7FC}" type="datetimeFigureOut">
              <a:rPr lang="cs-CZ" smtClean="0"/>
              <a:t>13.05.2018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4619-6FF8-44A7-8110-4C8D29506D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74E4-5FED-4681-A75D-D0F61D6BA7FC}" type="datetimeFigureOut">
              <a:rPr lang="cs-CZ" smtClean="0"/>
              <a:t>13.05.2018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4619-6FF8-44A7-8110-4C8D29506D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74E4-5FED-4681-A75D-D0F61D6BA7FC}" type="datetimeFigureOut">
              <a:rPr lang="cs-CZ" smtClean="0"/>
              <a:t>13.05.2018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4619-6FF8-44A7-8110-4C8D29506D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74E4-5FED-4681-A75D-D0F61D6BA7FC}" type="datetimeFigureOut">
              <a:rPr lang="cs-CZ" smtClean="0"/>
              <a:t>13.05.2018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4619-6FF8-44A7-8110-4C8D29506D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74E4-5FED-4681-A75D-D0F61D6BA7FC}" type="datetimeFigureOut">
              <a:rPr lang="cs-CZ" smtClean="0"/>
              <a:t>13.05.2018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4619-6FF8-44A7-8110-4C8D29506D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474E4-5FED-4681-A75D-D0F61D6BA7FC}" type="datetimeFigureOut">
              <a:rPr lang="cs-CZ" smtClean="0"/>
              <a:t>13.05.2018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A4619-6FF8-44A7-8110-4C8D29506DD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/>
          </a:bodyPr>
          <a:lstStyle/>
          <a:p>
            <a:r>
              <a:rPr lang="cs-CZ" b="1" dirty="0" smtClean="0"/>
              <a:t>2. </a:t>
            </a:r>
            <a:r>
              <a:rPr lang="cs-CZ" b="1" dirty="0" err="1" smtClean="0"/>
              <a:t>miniworkshop</a:t>
            </a:r>
            <a:r>
              <a:rPr lang="cs-CZ" b="1" dirty="0" smtClean="0"/>
              <a:t> </a:t>
            </a:r>
            <a:r>
              <a:rPr lang="cs-CZ" b="1" dirty="0"/>
              <a:t>projektantů k územní studii krajiny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7360" y="4437112"/>
            <a:ext cx="7344816" cy="17526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ÚSK ORP BLOVICE</a:t>
            </a:r>
          </a:p>
          <a:p>
            <a:r>
              <a:rPr lang="cs-CZ" dirty="0" err="1" smtClean="0"/>
              <a:t>Landscape</a:t>
            </a:r>
            <a:r>
              <a:rPr lang="cs-CZ" dirty="0" smtClean="0"/>
              <a:t> studio Klára </a:t>
            </a:r>
            <a:r>
              <a:rPr lang="cs-CZ" dirty="0" err="1" smtClean="0"/>
              <a:t>Salzmann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err="1">
                <a:latin typeface="Myriad Pro" panose="020B0503030403020204" pitchFamily="34" charset="0"/>
              </a:rPr>
              <a:t>g</a:t>
            </a:r>
            <a:r>
              <a:rPr lang="cs-CZ" dirty="0" err="1" smtClean="0">
                <a:latin typeface="Myriad Pro" panose="020B0503030403020204" pitchFamily="34" charset="0"/>
              </a:rPr>
              <a:t>ogolák</a:t>
            </a:r>
            <a:r>
              <a:rPr lang="cs-CZ" dirty="0" smtClean="0">
                <a:latin typeface="Myriad Pro" panose="020B0503030403020204" pitchFamily="34" charset="0"/>
              </a:rPr>
              <a:t> + </a:t>
            </a:r>
            <a:r>
              <a:rPr lang="cs-CZ" dirty="0" err="1" smtClean="0">
                <a:latin typeface="Myriad Pro" panose="020B0503030403020204" pitchFamily="34" charset="0"/>
              </a:rPr>
              <a:t>grasse</a:t>
            </a:r>
            <a:endParaRPr lang="cs-CZ" dirty="0" smtClean="0">
              <a:latin typeface="Myriad Pro" panose="020B0503030403020204" pitchFamily="34" charset="0"/>
            </a:endParaRPr>
          </a:p>
          <a:p>
            <a:endParaRPr lang="cs-CZ" dirty="0" smtClean="0">
              <a:latin typeface="Myriad Pro" panose="020B0503030403020204" pitchFamily="34" charset="0"/>
            </a:endParaRPr>
          </a:p>
          <a:p>
            <a:r>
              <a:rPr lang="cs-CZ" dirty="0" smtClean="0"/>
              <a:t>14. </a:t>
            </a:r>
            <a:r>
              <a:rPr lang="cs-CZ" dirty="0"/>
              <a:t>k</a:t>
            </a:r>
            <a:r>
              <a:rPr lang="cs-CZ" dirty="0" smtClean="0"/>
              <a:t>věten 2018, ČKA, Praha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cs-CZ" dirty="0" smtClean="0"/>
              <a:t>Rámcové  typy sídelních krajin</a:t>
            </a:r>
          </a:p>
          <a:p>
            <a:r>
              <a:rPr lang="cs-CZ" dirty="0" smtClean="0"/>
              <a:t>Rámcové typy využití krajiny</a:t>
            </a:r>
          </a:p>
          <a:p>
            <a:r>
              <a:rPr lang="cs-CZ" dirty="0" smtClean="0"/>
              <a:t>Rámcové typy reliéfu krajin</a:t>
            </a:r>
          </a:p>
          <a:p>
            <a:endParaRPr lang="cs-CZ" dirty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Ing. arch. Jiří </a:t>
            </a:r>
            <a:r>
              <a:rPr lang="cs-CZ" dirty="0" err="1" smtClean="0"/>
              <a:t>Löw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TYPOLOGICKÉ JEDNOTKY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6316980" cy="469392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47604"/>
            <a:ext cx="6286500" cy="460248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88840"/>
            <a:ext cx="6347460" cy="45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5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CÍLEM USK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poskytnout komplexní pohled na problémy a řešení krajiny (strategie, vize, koncepce) ve smyslu krajinných potenciálů</a:t>
            </a:r>
          </a:p>
          <a:p>
            <a:r>
              <a:rPr lang="cs-CZ" dirty="0" smtClean="0"/>
              <a:t>vytvořit základ řešení pro podrobnější úrovně plánování a projektů, např. územní plán</a:t>
            </a:r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ojmenovat lokální unikátní kombinaci znak</a:t>
            </a:r>
            <a:r>
              <a:rPr lang="cs-CZ" dirty="0"/>
              <a:t>ů</a:t>
            </a:r>
            <a:r>
              <a:rPr lang="cs-CZ" dirty="0" smtClean="0"/>
              <a:t> krajiny a definovat způsob s jejich zacházením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NÁVRHU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896"/>
            <a:ext cx="8363272" cy="327322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KRAJINY </a:t>
            </a:r>
          </a:p>
          <a:p>
            <a:pPr marL="0" indent="0">
              <a:buNone/>
            </a:pPr>
            <a:r>
              <a:rPr lang="cs-CZ" dirty="0" smtClean="0"/>
              <a:t>– vymezení urbanisticky </a:t>
            </a:r>
            <a:r>
              <a:rPr lang="cs-CZ" dirty="0" err="1" smtClean="0"/>
              <a:t>charakt</a:t>
            </a:r>
            <a:r>
              <a:rPr lang="cs-CZ" dirty="0" smtClean="0"/>
              <a:t>. území (UrCHÚ)</a:t>
            </a:r>
          </a:p>
          <a:p>
            <a:r>
              <a:rPr lang="cs-CZ" dirty="0" smtClean="0"/>
              <a:t>HLAVNÍ VÝKRES </a:t>
            </a:r>
          </a:p>
          <a:p>
            <a:pPr marL="0" indent="0">
              <a:buNone/>
            </a:pPr>
            <a:r>
              <a:rPr lang="cs-CZ" dirty="0" smtClean="0"/>
              <a:t>– vrstvy krajiny a jejich sjednocení </a:t>
            </a:r>
          </a:p>
          <a:p>
            <a:r>
              <a:rPr lang="cs-CZ" dirty="0" smtClean="0"/>
              <a:t>ZMĚNY</a:t>
            </a:r>
          </a:p>
          <a:p>
            <a:pPr marL="0" indent="0">
              <a:buNone/>
            </a:pPr>
            <a:r>
              <a:rPr lang="cs-CZ" dirty="0"/>
              <a:t>– </a:t>
            </a:r>
            <a:r>
              <a:rPr lang="cs-CZ" dirty="0" smtClean="0"/>
              <a:t>navrhované změny ÚPD 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VRSTVY KRAJINY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79512" y="2132856"/>
            <a:ext cx="8363272" cy="3273227"/>
          </a:xfrm>
        </p:spPr>
        <p:txBody>
          <a:bodyPr>
            <a:normAutofit/>
          </a:bodyPr>
          <a:lstStyle/>
          <a:p>
            <a:pPr lvl="1"/>
            <a:r>
              <a:rPr lang="cs-CZ" dirty="0" smtClean="0"/>
              <a:t>voda krajiny</a:t>
            </a:r>
          </a:p>
          <a:p>
            <a:pPr lvl="1"/>
            <a:r>
              <a:rPr lang="cs-CZ" dirty="0"/>
              <a:t>osídlení </a:t>
            </a:r>
            <a:r>
              <a:rPr lang="cs-CZ" dirty="0" smtClean="0"/>
              <a:t>krajiny</a:t>
            </a:r>
            <a:endParaRPr lang="cs-CZ" dirty="0"/>
          </a:p>
          <a:p>
            <a:pPr lvl="1"/>
            <a:r>
              <a:rPr lang="cs-CZ" dirty="0"/>
              <a:t>hospodaření </a:t>
            </a:r>
            <a:r>
              <a:rPr lang="cs-CZ" dirty="0" smtClean="0"/>
              <a:t>krajiny</a:t>
            </a:r>
            <a:endParaRPr lang="cs-CZ" dirty="0"/>
          </a:p>
          <a:p>
            <a:pPr lvl="1"/>
            <a:r>
              <a:rPr lang="cs-CZ" dirty="0"/>
              <a:t>hodnoty a struktury </a:t>
            </a:r>
            <a:r>
              <a:rPr lang="cs-CZ" dirty="0" smtClean="0"/>
              <a:t>krajiny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270751"/>
            <a:ext cx="10225135" cy="7230351"/>
          </a:xfrm>
        </p:spPr>
      </p:pic>
    </p:spTree>
    <p:extLst>
      <p:ext uri="{BB962C8B-B14F-4D97-AF65-F5344CB8AC3E}">
        <p14:creationId xmlns:p14="http://schemas.microsoft.com/office/powerpoint/2010/main" val="280465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5651"/>
            <a:ext cx="8553128" cy="66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KRAJINNÉ OKRSKY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ojmenování lokální </a:t>
            </a:r>
            <a:r>
              <a:rPr lang="cs-CZ" dirty="0"/>
              <a:t>unikátní </a:t>
            </a:r>
            <a:r>
              <a:rPr lang="cs-CZ" dirty="0" smtClean="0"/>
              <a:t>kombinace </a:t>
            </a:r>
            <a:r>
              <a:rPr lang="cs-CZ" dirty="0"/>
              <a:t>znaků krajiny a </a:t>
            </a:r>
            <a:r>
              <a:rPr lang="cs-CZ" dirty="0" smtClean="0"/>
              <a:t>popis způsobu práce s nimi ve všech vrstvách návrhu krajiny</a:t>
            </a:r>
          </a:p>
          <a:p>
            <a:r>
              <a:rPr lang="cs-CZ" dirty="0" smtClean="0"/>
              <a:t>lokalita - území je jednotkou se svým jádrem v osídlení (skupině) se zájmovým územím nebo se svým jádrem ve významném krajinném celku (skupině)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3769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-</a:t>
            </a:r>
            <a:r>
              <a:rPr lang="en-GB" dirty="0" smtClean="0"/>
              <a:t>&gt;</a:t>
            </a:r>
            <a:r>
              <a:rPr lang="cs-CZ" dirty="0" smtClean="0"/>
              <a:t> UrCHÚ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155"/>
            <a:ext cx="9144000" cy="6059684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cs-CZ" dirty="0" smtClean="0"/>
              <a:t>CELKY UrCHÚ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57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77"/>
            <a:ext cx="9144000" cy="686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171</Words>
  <Application>Microsoft Office PowerPoint</Application>
  <PresentationFormat>Prezentácia na obrazovke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Calibri</vt:lpstr>
      <vt:lpstr>Myriad Pro</vt:lpstr>
      <vt:lpstr>Motiv sady Office</vt:lpstr>
      <vt:lpstr>2. miniworkshop projektantů k územní studii krajiny</vt:lpstr>
      <vt:lpstr>CO JE CÍLEM USK ?</vt:lpstr>
      <vt:lpstr>STRUKTURA NÁVRHU</vt:lpstr>
      <vt:lpstr>VRSTVY KRAJINY</vt:lpstr>
      <vt:lpstr>Prezentácia programu PowerPoint</vt:lpstr>
      <vt:lpstr>Prezentácia programu PowerPoint</vt:lpstr>
      <vt:lpstr>KRAJINNÉ OKRSKY</vt:lpstr>
      <vt:lpstr>CELKY UrCHÚ</vt:lpstr>
      <vt:lpstr>Prezentácia programu PowerPoint</vt:lpstr>
      <vt:lpstr>Prezentácia programu PowerPoint</vt:lpstr>
      <vt:lpstr>TYPOLOGICKÉ JEDNOTKY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Druhý miniworkshop projektantů k územní studii krajiny</dc:title>
  <dc:creator>Klara Salzmann</dc:creator>
  <cp:lastModifiedBy>Acer</cp:lastModifiedBy>
  <cp:revision>12</cp:revision>
  <dcterms:created xsi:type="dcterms:W3CDTF">2018-05-06T03:57:14Z</dcterms:created>
  <dcterms:modified xsi:type="dcterms:W3CDTF">2018-05-13T06:50:34Z</dcterms:modified>
</cp:coreProperties>
</file>