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A6608-7052-4973-BB47-A9935AD0A8E5}" type="datetimeFigureOut">
              <a:rPr lang="cs-CZ" smtClean="0"/>
              <a:t>7.11.2017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9E09D-3660-4399-9D76-14ECD1D53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9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9E09D-3660-4399-9D76-14ECD1D53DC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04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9E09D-3660-4399-9D76-14ECD1D53DC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73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9E09D-3660-4399-9D76-14ECD1D53DC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54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10. 11. 2017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Workshop ÚS krajiny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33E5-A4AE-4039-85A2-575FC911418D}" type="slidenum"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8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10. 11. 2017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Workshop ÚS krajiny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33E5-A4AE-4039-85A2-575FC911418D}" type="slidenum"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90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10. 11. 2017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Workshop ÚS krajiny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33E5-A4AE-4039-85A2-575FC911418D}" type="slidenum"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6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10. 11. 2017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Workshop ÚS krajiny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33E5-A4AE-4039-85A2-575FC911418D}" type="slidenum"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79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10. 11. 2017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Workshop ÚS krajiny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33E5-A4AE-4039-85A2-575FC911418D}" type="slidenum"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1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10. 11. 2017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Workshop ÚS krajiny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33E5-A4AE-4039-85A2-575FC911418D}" type="slidenum"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85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10. 11. 2017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Workshop ÚS krajiny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33E5-A4AE-4039-85A2-575FC911418D}" type="slidenum"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8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10. 11. 2017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Workshop ÚS krajiny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33E5-A4AE-4039-85A2-575FC911418D}" type="slidenum"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1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10. 11. 2017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Workshop ÚS krajiny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33E5-A4AE-4039-85A2-575FC911418D}" type="slidenum"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0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10. 11. 2017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Workshop ÚS krajiny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33E5-A4AE-4039-85A2-575FC911418D}" type="slidenum"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8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10. 11. 2017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Workshop ÚS krajiny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33E5-A4AE-4039-85A2-575FC911418D}" type="slidenum"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1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10. 11. 2017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Workshop ÚS krajiny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ED33E5-A4AE-4039-85A2-575FC911418D}" type="slidenum"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6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7200800" cy="2088232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Zkušenosti </a:t>
            </a:r>
            <a:r>
              <a:rPr lang="cs-CZ" sz="320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konzultací </a:t>
            </a:r>
            <a:r>
              <a:rPr lang="cs-CZ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doplňujících průzkumů a rozborů s veřejností a dotčenými orgány</a:t>
            </a:r>
            <a:endParaRPr lang="cs-CZ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175351" cy="1793167"/>
          </a:xfrm>
        </p:spPr>
        <p:txBody>
          <a:bodyPr/>
          <a:lstStyle/>
          <a:p>
            <a:r>
              <a:rPr lang="cs-CZ" dirty="0" smtClean="0"/>
              <a:t>Územní studie krajiny ORP Znojmo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10. 11. 2017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Workshop ÚS krajiny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10. 11. 2017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Workshop ÚS krajiny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15" y="1196752"/>
            <a:ext cx="6912768" cy="446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18395" y="155679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111 obcí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55741" y="649905"/>
            <a:ext cx="205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</a:rPr>
              <a:t>ORP Znojmo</a:t>
            </a:r>
            <a:endParaRPr lang="cs-C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37033" y="4643390"/>
            <a:ext cx="161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133 </a:t>
            </a:r>
            <a:r>
              <a:rPr lang="cs-CZ" sz="2800" b="1" dirty="0" err="1" smtClean="0">
                <a:solidFill>
                  <a:srgbClr val="002060"/>
                </a:solidFill>
              </a:rPr>
              <a:t>k.ú</a:t>
            </a:r>
            <a:r>
              <a:rPr lang="cs-CZ" sz="2800" b="1" dirty="0" smtClean="0">
                <a:solidFill>
                  <a:srgbClr val="002060"/>
                </a:solidFill>
              </a:rPr>
              <a:t>.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148064" y="181840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1242,48 km</a:t>
            </a:r>
            <a:r>
              <a:rPr lang="cs-CZ" sz="2800" b="1" baseline="30000" dirty="0" smtClean="0">
                <a:solidFill>
                  <a:srgbClr val="002060"/>
                </a:solidFill>
              </a:rPr>
              <a:t>2</a:t>
            </a:r>
            <a:endParaRPr lang="cs-CZ" sz="2800" b="1" dirty="0">
              <a:solidFill>
                <a:srgbClr val="002060"/>
              </a:solidFill>
            </a:endParaRPr>
          </a:p>
        </p:txBody>
      </p:sp>
      <p:pic>
        <p:nvPicPr>
          <p:cNvPr id="12" name="Obrázek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94502"/>
            <a:ext cx="2592288" cy="1944216"/>
          </a:xfrm>
          <a:prstGeom prst="rect">
            <a:avLst/>
          </a:prstGeom>
        </p:spPr>
      </p:pic>
      <p:sp>
        <p:nvSpPr>
          <p:cNvPr id="17" name="Oblouk 16"/>
          <p:cNvSpPr/>
          <p:nvPr/>
        </p:nvSpPr>
        <p:spPr>
          <a:xfrm>
            <a:off x="3491880" y="4797152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louk 17"/>
          <p:cNvSpPr/>
          <p:nvPr/>
        </p:nvSpPr>
        <p:spPr>
          <a:xfrm rot="5400000">
            <a:off x="2530624" y="2013992"/>
            <a:ext cx="2570584" cy="2376264"/>
          </a:xfrm>
          <a:prstGeom prst="arc">
            <a:avLst>
              <a:gd name="adj1" fmla="val 13023348"/>
              <a:gd name="adj2" fmla="val 928429"/>
            </a:avLst>
          </a:prstGeom>
          <a:ln w="101600" cap="rnd">
            <a:solidFill>
              <a:srgbClr val="FF0000">
                <a:alpha val="5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68990"/>
            <a:ext cx="2592287" cy="189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8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0" grpId="0" build="allAtOnce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10. 11. 2017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Workshop ÚS krajiny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556792"/>
            <a:ext cx="6408712" cy="419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331639" y="681696"/>
            <a:ext cx="568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ORP Znojmo – rozdělení území pro potřeby konzultací s obcemi</a:t>
            </a: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547664" y="37077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</a:rPr>
              <a:t>Vranovsko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3236" y="17008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</a:rPr>
              <a:t>Jevišovicko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96136" y="22736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</a:rPr>
              <a:t>Prosiměřicko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68045" y="51571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</a:rPr>
              <a:t>Hrušovansko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958716" y="449827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Znojemsko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3194044" y="3284984"/>
            <a:ext cx="150552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4716016" y="2386266"/>
            <a:ext cx="150552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5720860" y="3399738"/>
            <a:ext cx="150552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7053337" y="4354263"/>
            <a:ext cx="150552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4791292" y="3748390"/>
            <a:ext cx="150552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3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build="allAtOnce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6181025" y="6381328"/>
            <a:ext cx="2514600" cy="365125"/>
          </a:xfrm>
        </p:spPr>
        <p:txBody>
          <a:bodyPr/>
          <a:lstStyle/>
          <a:p>
            <a:r>
              <a:rPr lang="cs-CZ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10. 11. 2017</a:t>
            </a:r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48187" y="6426726"/>
            <a:ext cx="3352801" cy="365125"/>
          </a:xfrm>
        </p:spPr>
        <p:txBody>
          <a:bodyPr/>
          <a:lstStyle/>
          <a:p>
            <a:r>
              <a:rPr lang="cs-CZ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Workshop ÚS krajiny</a:t>
            </a:r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216024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51" y="886395"/>
            <a:ext cx="1923422" cy="272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25" y="880139"/>
            <a:ext cx="1921906" cy="272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51" y="3717956"/>
            <a:ext cx="1923422" cy="272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25" y="3721869"/>
            <a:ext cx="1921906" cy="272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683568" y="389855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</a:rPr>
              <a:t>Prezentace průzkumů a rozborů veřejnosti</a:t>
            </a:r>
            <a:endParaRPr lang="cs-C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20903" y="4491868"/>
            <a:ext cx="181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Dotazník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06200" y="3849583"/>
            <a:ext cx="309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Stručné seznámení s obsahem dokumentace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20903" y="486120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Diskuze nad problémovým výkresem 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05" y="1052736"/>
            <a:ext cx="5606973" cy="392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4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10. 11. 2017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Workshop ÚS krajiny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389855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</a:rPr>
              <a:t>Konzultace průzkumů a rozborů s dotčenými orgány</a:t>
            </a:r>
            <a:endParaRPr lang="cs-C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32571" y="149895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Odbor životního prostředí </a:t>
            </a: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</a:rPr>
              <a:t>MěÚ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 Znojmo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20603" y="1993806"/>
            <a:ext cx="4104456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ochrana přírody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vodní hospodářství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lesní hospodářství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zemědělský půdní fond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51236" y="2089343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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52903" y="2325047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sym typeface="Wingdings"/>
              </a:rPr>
              <a:t>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51236" y="2547804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sym typeface="Wingdings"/>
              </a:rPr>
              <a:t>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452903" y="2780928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sym typeface="Wingdings"/>
              </a:rPr>
              <a:t>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32572" y="3717032"/>
            <a:ext cx="439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Odbor životního prostředí </a:t>
            </a: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</a:rPr>
              <a:t>KrÚ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 JMK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52903" y="3716192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  <a:sym typeface="Wingdings"/>
              </a:rPr>
              <a:t>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32572" y="4437112"/>
            <a:ext cx="4096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Správa Národního parku Podyjí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452903" y="4408636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  <a:sym typeface="Wingdings"/>
              </a:rPr>
              <a:t>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3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10. 11. 2017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Workshop ÚS krajiny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69269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</a:rPr>
              <a:t>Zkušenosti z konzultací průzkumů a rozborů</a:t>
            </a:r>
            <a:endParaRPr lang="cs-C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584" y="148273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Co se povedlo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63184" y="1988840"/>
            <a:ext cx="6157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rozdělení území ORP pro potřeby konzultací na menší celky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důraz na praktickou část konzultací – dotazník, diskuze nad mapovými výstupy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27584" y="3587131"/>
            <a:ext cx="275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Co bude potřeba zlepšit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63184" y="4149080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konzultace s některými dotčenými orgány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zvolit vhodnější termín konzultací s veřejností /starosty/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pokusit se přesvědčit  představitele co největšího počtu obcí, že účast na prezentaci návrhu ÚS krajiny nebude „ztracený“ čas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10. 11. 2017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Workshop ÚS krajiny</a:t>
            </a:r>
            <a:endParaRPr 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699792" y="32129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</a:rPr>
              <a:t>Děkuji za pozornost.</a:t>
            </a:r>
            <a:endParaRPr lang="cs-C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533</TotalTime>
  <Words>224</Words>
  <Application>Microsoft Office PowerPoint</Application>
  <PresentationFormat>Předvádění na obrazovce (4:3)</PresentationFormat>
  <Paragraphs>56</Paragraphs>
  <Slides>7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Aerodynamika</vt:lpstr>
      <vt:lpstr>Územní studie krajiny ORP Znojmo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Územní studie krajiny ORP Znojmo</dc:title>
  <dc:creator>Ing. Krátká Libuše</dc:creator>
  <cp:lastModifiedBy>Ing. Krátká Libuše</cp:lastModifiedBy>
  <cp:revision>31</cp:revision>
  <dcterms:created xsi:type="dcterms:W3CDTF">2017-10-06T11:47:10Z</dcterms:created>
  <dcterms:modified xsi:type="dcterms:W3CDTF">2017-11-07T08:01:38Z</dcterms:modified>
</cp:coreProperties>
</file>