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9"/>
  </p:notesMasterIdLst>
  <p:handoutMasterIdLst>
    <p:handoutMasterId r:id="rId10"/>
  </p:handoutMasterIdLst>
  <p:sldIdLst>
    <p:sldId id="364" r:id="rId3"/>
    <p:sldId id="471" r:id="rId4"/>
    <p:sldId id="460" r:id="rId5"/>
    <p:sldId id="470" r:id="rId6"/>
    <p:sldId id="469" r:id="rId7"/>
    <p:sldId id="369" r:id="rId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7" autoAdjust="0"/>
    <p:restoredTop sz="74651" autoAdjust="0"/>
  </p:normalViewPr>
  <p:slideViewPr>
    <p:cSldViewPr>
      <p:cViewPr>
        <p:scale>
          <a:sx n="70" d="100"/>
          <a:sy n="70" d="100"/>
        </p:scale>
        <p:origin x="-118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21.2.2013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76064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95536" y="0"/>
            <a:ext cx="4320480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Pracovní skupina Evaluace</a:t>
            </a:r>
            <a:endParaRPr lang="cs-CZ" dirty="0"/>
          </a:p>
        </p:txBody>
      </p:sp>
      <p:sp>
        <p:nvSpPr>
          <p:cNvPr id="11" name="Zástupný symbol pro datum 2"/>
          <p:cNvSpPr>
            <a:spLocks noGrp="1"/>
          </p:cNvSpPr>
          <p:nvPr>
            <p:ph type="dt" idx="2"/>
          </p:nvPr>
        </p:nvSpPr>
        <p:spPr>
          <a:xfrm>
            <a:off x="4788024" y="0"/>
            <a:ext cx="2736304" cy="260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25. října 2011, Praha, MMR</a:t>
            </a:r>
            <a:endParaRPr lang="cs-CZ" dirty="0"/>
          </a:p>
        </p:txBody>
      </p:sp>
      <p:pic>
        <p:nvPicPr>
          <p:cNvPr id="7" name="Obrázek 11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73" y="6291882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6" descr="nok bubliny.jpg"/>
          <p:cNvPicPr>
            <a:picLocks noChangeAspect="1"/>
          </p:cNvPicPr>
          <p:nvPr userDrawn="1"/>
        </p:nvPicPr>
        <p:blipFill>
          <a:blip r:embed="rId14" cstate="print"/>
          <a:srcRect l="14905"/>
          <a:stretch>
            <a:fillRect/>
          </a:stretch>
        </p:blipFill>
        <p:spPr bwMode="auto">
          <a:xfrm>
            <a:off x="0" y="1628775"/>
            <a:ext cx="70564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pic>
        <p:nvPicPr>
          <p:cNvPr id="1029" name="Obrázek 11" descr="mmr_cr_rgb.e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92150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rezentace1a"/>
          <p:cNvPicPr>
            <a:picLocks noChangeAspect="1" noChangeArrowheads="1"/>
          </p:cNvPicPr>
          <p:nvPr userDrawn="1"/>
        </p:nvPicPr>
        <p:blipFill>
          <a:blip r:embed="rId16" cstate="print"/>
          <a:srcRect l="2751" t="2750" r="75987" b="78355"/>
          <a:stretch>
            <a:fillRect/>
          </a:stretch>
        </p:blipFill>
        <p:spPr bwMode="auto">
          <a:xfrm>
            <a:off x="7775575" y="6069013"/>
            <a:ext cx="90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Obrázek 10" descr="optp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00525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4" descr="eu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53050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arla.slechtova@mmr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katerina.gregorova@mmr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Příprava programového období 2014 – 2020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237288"/>
            <a:ext cx="4211637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600" dirty="0" smtClean="0"/>
              <a:t>MMR, 13. 2. 2013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5720" y="521495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dirty="0" smtClean="0">
                <a:latin typeface="Calibri" pitchFamily="34" charset="0"/>
              </a:rPr>
              <a:t>Vyhodnocení pilotního testování nastavení intervenční logiky vybraného specifického cíle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rgbClr val="000099"/>
                </a:solidFill>
              </a:rPr>
              <a:t>Fáze 1 – rozpracování programů</a:t>
            </a:r>
            <a:endParaRPr lang="cs-CZ" sz="2600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identifikace potřeb, zpracování analytické části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zpracování teorie změny programu – první část bez indikátorů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popis prioritních os/priorit Unie vč. indikativního finančního plánu formou vah přiřazených jednotlivým prioritní osám,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zdůvodnění příslušné části strategie programu,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základní návrhy integrovaných přístupů, návrhy možností způsobu využití a uchopení problematiky integrovaných přístupů v rámci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identifikace předběžných podmínek, 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řešení problematiky horizontálních principů,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návrh řízení a implementace programu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35896" y="620688"/>
            <a:ext cx="532859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Požadavky na ŘO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2"/>
          <p:cNvSpPr>
            <a:spLocks noGrp="1"/>
          </p:cNvSpPr>
          <p:nvPr>
            <p:ph type="title"/>
          </p:nvPr>
        </p:nvSpPr>
        <p:spPr bwMode="auto">
          <a:xfrm>
            <a:off x="3203848" y="548680"/>
            <a:ext cx="555496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Vyhodnocení pilotního testování teorie změny / intervenční logiky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7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Souhrnná doporučení k TZ specifického cíle (SC):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Doplnění záhlaví TZ / intervenční logiky (tematické okruhy, číslování atd.)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Investiční priorita (IP) musí odpovídat vymezení IP v rámci nařízení</a:t>
            </a:r>
          </a:p>
          <a:p>
            <a:pPr lvl="0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provedeno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dopřesnění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vzorového schématu v podobě doplnění odkazů na čísla otázek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jasná identifikace problému včetně jeho </a:t>
            </a:r>
            <a:r>
              <a:rPr lang="cs-CZ" sz="1700" u="sng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územní dimenze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konkrétní identifikování příčin problému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sloupec „Výběr příčiny pro řešení“ obsahuje příčiny, které budou řešeny danou intervencí + odkazy na další SC a další opatření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Identifikace návaznosti na další opatření a externí faktory SC – pozor na jejich vzájemné rozlišování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nadefinování SC včetně jeho územní dimenze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jasná specifikace aktivit – co konkrétně bude podporováno</a:t>
            </a:r>
          </a:p>
          <a:p>
            <a:pPr lvl="1"/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ea typeface="+mn-ea"/>
                <a:cs typeface="Arial" charset="0"/>
              </a:rPr>
              <a:t>harmonogram realizace dalších opatření- kdo, jak a v jakém horizontu bude další opatření řešit.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cs-CZ" sz="2000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491064" cy="796950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Teorie změny / intervenční logika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268761"/>
            <a:ext cx="932993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Další postup</a:t>
            </a:r>
            <a:br>
              <a:rPr lang="cs-CZ" sz="3000" b="1" dirty="0" smtClean="0">
                <a:solidFill>
                  <a:srgbClr val="000099"/>
                </a:solidFill>
                <a:latin typeface="+mn-lt"/>
              </a:rPr>
            </a:b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Příprava teorie změny - 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1700" kern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Vypracování </a:t>
            </a:r>
            <a:r>
              <a:rPr lang="cs-CZ" sz="1700" b="1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celé sady teorií změn pro každý specifický cíl 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– bez indikátorů</a:t>
            </a:r>
          </a:p>
          <a:p>
            <a:pPr>
              <a:buNone/>
            </a:pPr>
            <a:r>
              <a:rPr lang="cs-CZ" sz="1700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T: do 22. února 2013</a:t>
            </a:r>
          </a:p>
          <a:p>
            <a:pPr>
              <a:buNone/>
            </a:pPr>
            <a:endParaRPr lang="cs-CZ" sz="1700" kern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>
              <a:buNone/>
            </a:pP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Odeslat na kontaktní osoby MMR-NOK: </a:t>
            </a: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Ing. Karla Šlechtová, e-mail: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karla.slechtova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@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3"/>
              </a:rPr>
              <a:t>mmr.cz</a:t>
            </a:r>
            <a:endParaRPr lang="cs-CZ" sz="1700" kern="12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Mgr. Kateřina Neveselá, e-mail: 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katerina.nevesela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@</a:t>
            </a:r>
            <a:r>
              <a:rPr lang="cs-CZ" sz="1700" kern="12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4"/>
              </a:rPr>
              <a:t>mmr.cz</a:t>
            </a:r>
            <a:r>
              <a:rPr lang="cs-CZ" sz="1700" kern="12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78092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6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Děkujeme za pozornost</a:t>
            </a: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0" y="5013176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1600" dirty="0" smtClean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0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lastn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</TotalTime>
  <Words>182</Words>
  <Application>Microsoft Office PowerPoint</Application>
  <PresentationFormat>Předvádění na obrazovce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MMR_sablona_1024x768_v1</vt:lpstr>
      <vt:lpstr>Vlastní návrh</vt:lpstr>
      <vt:lpstr>Příprava programového období 2014 – 2020</vt:lpstr>
      <vt:lpstr>Požadavky na ŘO</vt:lpstr>
      <vt:lpstr>Vyhodnocení pilotního testování teorie změny / intervenční logiky</vt:lpstr>
      <vt:lpstr>Teorie změny / intervenční logika</vt:lpstr>
      <vt:lpstr>Další postup Příprava teorie změny - harmonogram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Picková Veronika</cp:lastModifiedBy>
  <cp:revision>1193</cp:revision>
  <cp:lastPrinted>2013-01-11T07:52:27Z</cp:lastPrinted>
  <dcterms:created xsi:type="dcterms:W3CDTF">2012-04-02T09:55:48Z</dcterms:created>
  <dcterms:modified xsi:type="dcterms:W3CDTF">2013-02-21T15:10:29Z</dcterms:modified>
</cp:coreProperties>
</file>